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s/slide47.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Layouts/slideLayout7.xml" ContentType="application/vnd.openxmlformats-officedocument.presentationml.slideLayout+xml"/>
  <Default Extension="png" ContentType="image/png"/>
  <Override PartName="/ppt/notesSlides/notesSlide1.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48" r:id="rId1"/>
    <p:sldMasterId id="2147483660" r:id="rId2"/>
  </p:sldMasterIdLst>
  <p:notesMasterIdLst>
    <p:notesMasterId r:id="rId50"/>
  </p:notesMasterIdLst>
  <p:sldIdLst>
    <p:sldId id="279" r:id="rId3"/>
    <p:sldId id="305" r:id="rId4"/>
    <p:sldId id="312" r:id="rId5"/>
    <p:sldId id="306" r:id="rId6"/>
    <p:sldId id="258" r:id="rId7"/>
    <p:sldId id="309" r:id="rId8"/>
    <p:sldId id="257" r:id="rId9"/>
    <p:sldId id="307" r:id="rId10"/>
    <p:sldId id="310" r:id="rId11"/>
    <p:sldId id="261" r:id="rId12"/>
    <p:sldId id="298" r:id="rId13"/>
    <p:sldId id="311" r:id="rId14"/>
    <p:sldId id="263" r:id="rId15"/>
    <p:sldId id="260" r:id="rId16"/>
    <p:sldId id="313" r:id="rId17"/>
    <p:sldId id="270" r:id="rId18"/>
    <p:sldId id="264" r:id="rId19"/>
    <p:sldId id="314" r:id="rId20"/>
    <p:sldId id="265" r:id="rId21"/>
    <p:sldId id="266" r:id="rId22"/>
    <p:sldId id="267" r:id="rId23"/>
    <p:sldId id="268" r:id="rId24"/>
    <p:sldId id="269" r:id="rId25"/>
    <p:sldId id="271" r:id="rId26"/>
    <p:sldId id="272" r:id="rId27"/>
    <p:sldId id="273" r:id="rId28"/>
    <p:sldId id="300" r:id="rId29"/>
    <p:sldId id="277" r:id="rId30"/>
    <p:sldId id="278" r:id="rId31"/>
    <p:sldId id="280" r:id="rId32"/>
    <p:sldId id="282" r:id="rId33"/>
    <p:sldId id="283" r:id="rId34"/>
    <p:sldId id="284" r:id="rId35"/>
    <p:sldId id="285" r:id="rId36"/>
    <p:sldId id="286" r:id="rId37"/>
    <p:sldId id="287" r:id="rId38"/>
    <p:sldId id="288" r:id="rId39"/>
    <p:sldId id="289" r:id="rId40"/>
    <p:sldId id="290" r:id="rId41"/>
    <p:sldId id="292" r:id="rId42"/>
    <p:sldId id="295" r:id="rId43"/>
    <p:sldId id="294" r:id="rId44"/>
    <p:sldId id="297" r:id="rId45"/>
    <p:sldId id="301" r:id="rId46"/>
    <p:sldId id="308" r:id="rId47"/>
    <p:sldId id="304" r:id="rId48"/>
    <p:sldId id="315" r:id="rId49"/>
  </p:sldIdLst>
  <p:sldSz cx="9144000" cy="5143500" type="screen16x9"/>
  <p:notesSz cx="6858000" cy="9144000"/>
  <p:photoAlbum/>
  <p:defaultTextStyle>
    <a:defPPr>
      <a:defRPr lang="es-P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50000" saltData="3cdgyJuFEg69bKa5tDkvpA" hashData="sR/eYqWnMqJ4kDLj2i857YiEl1A"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CC00"/>
    <a:srgbClr val="0033CC"/>
    <a:srgbClr val="93FF93"/>
    <a:srgbClr val="008600"/>
    <a:srgbClr val="004C22"/>
    <a:srgbClr val="0000FF"/>
    <a:srgbClr val="006400"/>
    <a:srgbClr val="2C65E4"/>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snapVertSplitter="1" vertBarState="minimized">
    <p:restoredLeft sz="14681" autoAdjust="0"/>
    <p:restoredTop sz="94660"/>
  </p:normalViewPr>
  <p:slideViewPr>
    <p:cSldViewPr>
      <p:cViewPr>
        <p:scale>
          <a:sx n="400" d="100"/>
          <a:sy n="400" d="100"/>
        </p:scale>
        <p:origin x="5736" y="4056"/>
      </p:cViewPr>
      <p:guideLst>
        <p:guide orient="horz" pos="162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notesMaster" Target="notesMasters/notesMaster1.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54"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theme" Target="theme/theme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viewProps" Target="view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8" Type="http://schemas.openxmlformats.org/officeDocument/2006/relationships/slide" Target="slides/slide6.xml"/><Relationship Id="rId51"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PE"/>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72E6B572-4F37-4656-A092-F75049DBD055}" type="datetimeFigureOut">
              <a:rPr lang="es-PE" smtClean="0"/>
              <a:t>3/05/2017</a:t>
            </a:fld>
            <a:endParaRPr lang="es-PE"/>
          </a:p>
        </p:txBody>
      </p:sp>
      <p:sp>
        <p:nvSpPr>
          <p:cNvPr id="4" name="3 Marcador de imagen de diapositiva"/>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es-PE"/>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PE"/>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BC99D3B0-4DA2-4DBC-9FD9-4C6B1BE2D182}" type="slidenum">
              <a:rPr lang="es-PE" smtClean="0"/>
              <a:t>‹Nº›</a:t>
            </a:fld>
            <a:endParaRPr lang="es-PE"/>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PE" dirty="0"/>
          </a:p>
        </p:txBody>
      </p:sp>
      <p:sp>
        <p:nvSpPr>
          <p:cNvPr id="4" name="3 Marcador de número de diapositiva"/>
          <p:cNvSpPr>
            <a:spLocks noGrp="1"/>
          </p:cNvSpPr>
          <p:nvPr>
            <p:ph type="sldNum" sz="quarter" idx="10"/>
          </p:nvPr>
        </p:nvSpPr>
        <p:spPr/>
        <p:txBody>
          <a:bodyPr/>
          <a:lstStyle/>
          <a:p>
            <a:fld id="{BC99D3B0-4DA2-4DBC-9FD9-4C6B1BE2D182}" type="slidenum">
              <a:rPr lang="es-PE" smtClean="0"/>
              <a:t>24</a:t>
            </a:fld>
            <a:endParaRPr lang="es-PE"/>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597819"/>
            <a:ext cx="7772400" cy="1102519"/>
          </a:xfrm>
        </p:spPr>
        <p:txBody>
          <a:bodyPr/>
          <a:lstStyle/>
          <a:p>
            <a:r>
              <a:rPr lang="es-ES" smtClean="0"/>
              <a:t>Haga clic para modificar el estilo de título del patrón</a:t>
            </a:r>
            <a:endParaRPr lang="es-PE"/>
          </a:p>
        </p:txBody>
      </p:sp>
      <p:sp>
        <p:nvSpPr>
          <p:cNvPr id="3" name="2 Subtítulo"/>
          <p:cNvSpPr>
            <a:spLocks noGrp="1"/>
          </p:cNvSpPr>
          <p:nvPr>
            <p:ph type="subTitle" idx="1"/>
          </p:nvPr>
        </p:nvSpPr>
        <p:spPr>
          <a:xfrm>
            <a:off x="1371600" y="2914650"/>
            <a:ext cx="6400800" cy="131445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PE"/>
          </a:p>
        </p:txBody>
      </p:sp>
      <p:sp>
        <p:nvSpPr>
          <p:cNvPr id="4" name="3 Marcador de fecha"/>
          <p:cNvSpPr>
            <a:spLocks noGrp="1"/>
          </p:cNvSpPr>
          <p:nvPr>
            <p:ph type="dt" sz="half" idx="10"/>
          </p:nvPr>
        </p:nvSpPr>
        <p:spPr/>
        <p:txBody>
          <a:bodyPr/>
          <a:lstStyle/>
          <a:p>
            <a:fld id="{EB0BE455-9950-4BA7-A488-19992764090D}" type="datetimeFigureOut">
              <a:rPr lang="es-PE" smtClean="0"/>
              <a:pPr/>
              <a:t>3/05/2017</a:t>
            </a:fld>
            <a:endParaRPr lang="es-PE"/>
          </a:p>
        </p:txBody>
      </p:sp>
      <p:sp>
        <p:nvSpPr>
          <p:cNvPr id="5" name="4 Marcador de pie de página"/>
          <p:cNvSpPr>
            <a:spLocks noGrp="1"/>
          </p:cNvSpPr>
          <p:nvPr>
            <p:ph type="ftr" sz="quarter" idx="11"/>
          </p:nvPr>
        </p:nvSpPr>
        <p:spPr/>
        <p:txBody>
          <a:bodyPr/>
          <a:lstStyle/>
          <a:p>
            <a:endParaRPr lang="es-PE"/>
          </a:p>
        </p:txBody>
      </p:sp>
      <p:sp>
        <p:nvSpPr>
          <p:cNvPr id="6" name="5 Marcador de número de diapositiva"/>
          <p:cNvSpPr>
            <a:spLocks noGrp="1"/>
          </p:cNvSpPr>
          <p:nvPr>
            <p:ph type="sldNum" sz="quarter" idx="12"/>
          </p:nvPr>
        </p:nvSpPr>
        <p:spPr/>
        <p:txBody>
          <a:bodyPr/>
          <a:lstStyle/>
          <a:p>
            <a:fld id="{6BA35932-61D8-41BD-9864-10E025683CA4}" type="slidenum">
              <a:rPr lang="es-PE" smtClean="0"/>
              <a:pPr/>
              <a:t>‹Nº›</a:t>
            </a:fld>
            <a:endParaRPr lang="es-PE"/>
          </a:p>
        </p:txBody>
      </p:sp>
    </p:spTree>
  </p:cSld>
  <p:clrMapOvr>
    <a:masterClrMapping/>
  </p:clrMapOvr>
  <p:transition advTm="1400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PE"/>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fecha"/>
          <p:cNvSpPr>
            <a:spLocks noGrp="1"/>
          </p:cNvSpPr>
          <p:nvPr>
            <p:ph type="dt" sz="half" idx="10"/>
          </p:nvPr>
        </p:nvSpPr>
        <p:spPr/>
        <p:txBody>
          <a:bodyPr/>
          <a:lstStyle/>
          <a:p>
            <a:fld id="{EB0BE455-9950-4BA7-A488-19992764090D}" type="datetimeFigureOut">
              <a:rPr lang="es-PE" smtClean="0"/>
              <a:pPr/>
              <a:t>3/05/2017</a:t>
            </a:fld>
            <a:endParaRPr lang="es-PE"/>
          </a:p>
        </p:txBody>
      </p:sp>
      <p:sp>
        <p:nvSpPr>
          <p:cNvPr id="5" name="4 Marcador de pie de página"/>
          <p:cNvSpPr>
            <a:spLocks noGrp="1"/>
          </p:cNvSpPr>
          <p:nvPr>
            <p:ph type="ftr" sz="quarter" idx="11"/>
          </p:nvPr>
        </p:nvSpPr>
        <p:spPr/>
        <p:txBody>
          <a:bodyPr/>
          <a:lstStyle/>
          <a:p>
            <a:endParaRPr lang="es-PE"/>
          </a:p>
        </p:txBody>
      </p:sp>
      <p:sp>
        <p:nvSpPr>
          <p:cNvPr id="6" name="5 Marcador de número de diapositiva"/>
          <p:cNvSpPr>
            <a:spLocks noGrp="1"/>
          </p:cNvSpPr>
          <p:nvPr>
            <p:ph type="sldNum" sz="quarter" idx="12"/>
          </p:nvPr>
        </p:nvSpPr>
        <p:spPr/>
        <p:txBody>
          <a:bodyPr/>
          <a:lstStyle/>
          <a:p>
            <a:fld id="{6BA35932-61D8-41BD-9864-10E025683CA4}" type="slidenum">
              <a:rPr lang="es-PE" smtClean="0"/>
              <a:pPr/>
              <a:t>‹Nº›</a:t>
            </a:fld>
            <a:endParaRPr lang="es-PE"/>
          </a:p>
        </p:txBody>
      </p:sp>
    </p:spTree>
  </p:cSld>
  <p:clrMapOvr>
    <a:masterClrMapping/>
  </p:clrMapOvr>
  <p:transition advTm="14000"/>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3305176"/>
            <a:ext cx="7772400" cy="1021556"/>
          </a:xfrm>
        </p:spPr>
        <p:txBody>
          <a:bodyPr anchor="t"/>
          <a:lstStyle>
            <a:lvl1pPr algn="l">
              <a:defRPr sz="4000" b="1" cap="all"/>
            </a:lvl1pPr>
          </a:lstStyle>
          <a:p>
            <a:r>
              <a:rPr lang="es-ES" smtClean="0"/>
              <a:t>Haga clic para modificar el estilo de título del patrón</a:t>
            </a:r>
            <a:endParaRPr lang="es-PE"/>
          </a:p>
        </p:txBody>
      </p:sp>
      <p:sp>
        <p:nvSpPr>
          <p:cNvPr id="3" name="2 Marcador de texto"/>
          <p:cNvSpPr>
            <a:spLocks noGrp="1"/>
          </p:cNvSpPr>
          <p:nvPr>
            <p:ph type="body" idx="1"/>
          </p:nvPr>
        </p:nvSpPr>
        <p:spPr>
          <a:xfrm>
            <a:off x="722313" y="2180035"/>
            <a:ext cx="7772400" cy="1125140"/>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EB0BE455-9950-4BA7-A488-19992764090D}" type="datetimeFigureOut">
              <a:rPr lang="es-PE" smtClean="0"/>
              <a:pPr/>
              <a:t>3/05/2017</a:t>
            </a:fld>
            <a:endParaRPr lang="es-PE"/>
          </a:p>
        </p:txBody>
      </p:sp>
      <p:sp>
        <p:nvSpPr>
          <p:cNvPr id="5" name="4 Marcador de pie de página"/>
          <p:cNvSpPr>
            <a:spLocks noGrp="1"/>
          </p:cNvSpPr>
          <p:nvPr>
            <p:ph type="ftr" sz="quarter" idx="11"/>
          </p:nvPr>
        </p:nvSpPr>
        <p:spPr/>
        <p:txBody>
          <a:bodyPr/>
          <a:lstStyle/>
          <a:p>
            <a:endParaRPr lang="es-PE"/>
          </a:p>
        </p:txBody>
      </p:sp>
      <p:sp>
        <p:nvSpPr>
          <p:cNvPr id="6" name="5 Marcador de número de diapositiva"/>
          <p:cNvSpPr>
            <a:spLocks noGrp="1"/>
          </p:cNvSpPr>
          <p:nvPr>
            <p:ph type="sldNum" sz="quarter" idx="12"/>
          </p:nvPr>
        </p:nvSpPr>
        <p:spPr/>
        <p:txBody>
          <a:bodyPr/>
          <a:lstStyle/>
          <a:p>
            <a:fld id="{6BA35932-61D8-41BD-9864-10E025683CA4}" type="slidenum">
              <a:rPr lang="es-PE" smtClean="0"/>
              <a:pPr/>
              <a:t>‹Nº›</a:t>
            </a:fld>
            <a:endParaRPr lang="es-PE"/>
          </a:p>
        </p:txBody>
      </p:sp>
    </p:spTree>
  </p:cSld>
  <p:clrMapOvr>
    <a:masterClrMapping/>
  </p:clrMapOvr>
  <p:transition advTm="14000"/>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PE"/>
          </a:p>
        </p:txBody>
      </p:sp>
      <p:sp>
        <p:nvSpPr>
          <p:cNvPr id="3" name="2 Marcador de contenido"/>
          <p:cNvSpPr>
            <a:spLocks noGrp="1"/>
          </p:cNvSpPr>
          <p:nvPr>
            <p:ph sz="half" idx="1"/>
          </p:nvPr>
        </p:nvSpPr>
        <p:spPr>
          <a:xfrm>
            <a:off x="457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contenido"/>
          <p:cNvSpPr>
            <a:spLocks noGrp="1"/>
          </p:cNvSpPr>
          <p:nvPr>
            <p:ph sz="half" idx="2"/>
          </p:nvPr>
        </p:nvSpPr>
        <p:spPr>
          <a:xfrm>
            <a:off x="4648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5" name="4 Marcador de fecha"/>
          <p:cNvSpPr>
            <a:spLocks noGrp="1"/>
          </p:cNvSpPr>
          <p:nvPr>
            <p:ph type="dt" sz="half" idx="10"/>
          </p:nvPr>
        </p:nvSpPr>
        <p:spPr/>
        <p:txBody>
          <a:bodyPr/>
          <a:lstStyle/>
          <a:p>
            <a:fld id="{EB0BE455-9950-4BA7-A488-19992764090D}" type="datetimeFigureOut">
              <a:rPr lang="es-PE" smtClean="0"/>
              <a:pPr/>
              <a:t>3/05/2017</a:t>
            </a:fld>
            <a:endParaRPr lang="es-PE"/>
          </a:p>
        </p:txBody>
      </p:sp>
      <p:sp>
        <p:nvSpPr>
          <p:cNvPr id="6" name="5 Marcador de pie de página"/>
          <p:cNvSpPr>
            <a:spLocks noGrp="1"/>
          </p:cNvSpPr>
          <p:nvPr>
            <p:ph type="ftr" sz="quarter" idx="11"/>
          </p:nvPr>
        </p:nvSpPr>
        <p:spPr/>
        <p:txBody>
          <a:bodyPr/>
          <a:lstStyle/>
          <a:p>
            <a:endParaRPr lang="es-PE"/>
          </a:p>
        </p:txBody>
      </p:sp>
      <p:sp>
        <p:nvSpPr>
          <p:cNvPr id="7" name="6 Marcador de número de diapositiva"/>
          <p:cNvSpPr>
            <a:spLocks noGrp="1"/>
          </p:cNvSpPr>
          <p:nvPr>
            <p:ph type="sldNum" sz="quarter" idx="12"/>
          </p:nvPr>
        </p:nvSpPr>
        <p:spPr/>
        <p:txBody>
          <a:bodyPr/>
          <a:lstStyle/>
          <a:p>
            <a:fld id="{6BA35932-61D8-41BD-9864-10E025683CA4}" type="slidenum">
              <a:rPr lang="es-PE" smtClean="0"/>
              <a:pPr/>
              <a:t>‹Nº›</a:t>
            </a:fld>
            <a:endParaRPr lang="es-PE"/>
          </a:p>
        </p:txBody>
      </p:sp>
    </p:spTree>
  </p:cSld>
  <p:clrMapOvr>
    <a:masterClrMapping/>
  </p:clrMapOvr>
  <p:transition advTm="14000"/>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PE"/>
          </a:p>
        </p:txBody>
      </p:sp>
      <p:sp>
        <p:nvSpPr>
          <p:cNvPr id="3" name="2 Marcador de texto"/>
          <p:cNvSpPr>
            <a:spLocks noGrp="1"/>
          </p:cNvSpPr>
          <p:nvPr>
            <p:ph type="body" idx="1"/>
          </p:nvPr>
        </p:nvSpPr>
        <p:spPr>
          <a:xfrm>
            <a:off x="457200" y="1151335"/>
            <a:ext cx="4040188"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1631156"/>
            <a:ext cx="4040188"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5" name="4 Marcador de texto"/>
          <p:cNvSpPr>
            <a:spLocks noGrp="1"/>
          </p:cNvSpPr>
          <p:nvPr>
            <p:ph type="body" sz="quarter" idx="3"/>
          </p:nvPr>
        </p:nvSpPr>
        <p:spPr>
          <a:xfrm>
            <a:off x="4645026" y="1151335"/>
            <a:ext cx="4041775"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6" y="1631156"/>
            <a:ext cx="4041775"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7" name="6 Marcador de fecha"/>
          <p:cNvSpPr>
            <a:spLocks noGrp="1"/>
          </p:cNvSpPr>
          <p:nvPr>
            <p:ph type="dt" sz="half" idx="10"/>
          </p:nvPr>
        </p:nvSpPr>
        <p:spPr/>
        <p:txBody>
          <a:bodyPr/>
          <a:lstStyle/>
          <a:p>
            <a:fld id="{EB0BE455-9950-4BA7-A488-19992764090D}" type="datetimeFigureOut">
              <a:rPr lang="es-PE" smtClean="0"/>
              <a:pPr/>
              <a:t>3/05/2017</a:t>
            </a:fld>
            <a:endParaRPr lang="es-PE"/>
          </a:p>
        </p:txBody>
      </p:sp>
      <p:sp>
        <p:nvSpPr>
          <p:cNvPr id="8" name="7 Marcador de pie de página"/>
          <p:cNvSpPr>
            <a:spLocks noGrp="1"/>
          </p:cNvSpPr>
          <p:nvPr>
            <p:ph type="ftr" sz="quarter" idx="11"/>
          </p:nvPr>
        </p:nvSpPr>
        <p:spPr/>
        <p:txBody>
          <a:bodyPr/>
          <a:lstStyle/>
          <a:p>
            <a:endParaRPr lang="es-PE"/>
          </a:p>
        </p:txBody>
      </p:sp>
      <p:sp>
        <p:nvSpPr>
          <p:cNvPr id="9" name="8 Marcador de número de diapositiva"/>
          <p:cNvSpPr>
            <a:spLocks noGrp="1"/>
          </p:cNvSpPr>
          <p:nvPr>
            <p:ph type="sldNum" sz="quarter" idx="12"/>
          </p:nvPr>
        </p:nvSpPr>
        <p:spPr/>
        <p:txBody>
          <a:bodyPr/>
          <a:lstStyle/>
          <a:p>
            <a:fld id="{6BA35932-61D8-41BD-9864-10E025683CA4}" type="slidenum">
              <a:rPr lang="es-PE" smtClean="0"/>
              <a:pPr/>
              <a:t>‹Nº›</a:t>
            </a:fld>
            <a:endParaRPr lang="es-PE"/>
          </a:p>
        </p:txBody>
      </p:sp>
    </p:spTree>
  </p:cSld>
  <p:clrMapOvr>
    <a:masterClrMapping/>
  </p:clrMapOvr>
  <p:transition advTm="14000"/>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PE"/>
          </a:p>
        </p:txBody>
      </p:sp>
      <p:sp>
        <p:nvSpPr>
          <p:cNvPr id="3" name="2 Marcador de fecha"/>
          <p:cNvSpPr>
            <a:spLocks noGrp="1"/>
          </p:cNvSpPr>
          <p:nvPr>
            <p:ph type="dt" sz="half" idx="10"/>
          </p:nvPr>
        </p:nvSpPr>
        <p:spPr/>
        <p:txBody>
          <a:bodyPr/>
          <a:lstStyle/>
          <a:p>
            <a:fld id="{EB0BE455-9950-4BA7-A488-19992764090D}" type="datetimeFigureOut">
              <a:rPr lang="es-PE" smtClean="0"/>
              <a:pPr/>
              <a:t>3/05/2017</a:t>
            </a:fld>
            <a:endParaRPr lang="es-PE"/>
          </a:p>
        </p:txBody>
      </p:sp>
      <p:sp>
        <p:nvSpPr>
          <p:cNvPr id="4" name="3 Marcador de pie de página"/>
          <p:cNvSpPr>
            <a:spLocks noGrp="1"/>
          </p:cNvSpPr>
          <p:nvPr>
            <p:ph type="ftr" sz="quarter" idx="11"/>
          </p:nvPr>
        </p:nvSpPr>
        <p:spPr/>
        <p:txBody>
          <a:bodyPr/>
          <a:lstStyle/>
          <a:p>
            <a:endParaRPr lang="es-PE"/>
          </a:p>
        </p:txBody>
      </p:sp>
      <p:sp>
        <p:nvSpPr>
          <p:cNvPr id="5" name="4 Marcador de número de diapositiva"/>
          <p:cNvSpPr>
            <a:spLocks noGrp="1"/>
          </p:cNvSpPr>
          <p:nvPr>
            <p:ph type="sldNum" sz="quarter" idx="12"/>
          </p:nvPr>
        </p:nvSpPr>
        <p:spPr/>
        <p:txBody>
          <a:bodyPr/>
          <a:lstStyle/>
          <a:p>
            <a:fld id="{6BA35932-61D8-41BD-9864-10E025683CA4}" type="slidenum">
              <a:rPr lang="es-PE" smtClean="0"/>
              <a:pPr/>
              <a:t>‹Nº›</a:t>
            </a:fld>
            <a:endParaRPr lang="es-PE"/>
          </a:p>
        </p:txBody>
      </p:sp>
    </p:spTree>
  </p:cSld>
  <p:clrMapOvr>
    <a:masterClrMapping/>
  </p:clrMapOvr>
  <p:transition advTm="14000"/>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EB0BE455-9950-4BA7-A488-19992764090D}" type="datetimeFigureOut">
              <a:rPr lang="es-PE" smtClean="0"/>
              <a:pPr/>
              <a:t>3/05/2017</a:t>
            </a:fld>
            <a:endParaRPr lang="es-PE"/>
          </a:p>
        </p:txBody>
      </p:sp>
      <p:sp>
        <p:nvSpPr>
          <p:cNvPr id="3" name="2 Marcador de pie de página"/>
          <p:cNvSpPr>
            <a:spLocks noGrp="1"/>
          </p:cNvSpPr>
          <p:nvPr>
            <p:ph type="ftr" sz="quarter" idx="11"/>
          </p:nvPr>
        </p:nvSpPr>
        <p:spPr/>
        <p:txBody>
          <a:bodyPr/>
          <a:lstStyle/>
          <a:p>
            <a:endParaRPr lang="es-PE"/>
          </a:p>
        </p:txBody>
      </p:sp>
      <p:sp>
        <p:nvSpPr>
          <p:cNvPr id="4" name="3 Marcador de número de diapositiva"/>
          <p:cNvSpPr>
            <a:spLocks noGrp="1"/>
          </p:cNvSpPr>
          <p:nvPr>
            <p:ph type="sldNum" sz="quarter" idx="12"/>
          </p:nvPr>
        </p:nvSpPr>
        <p:spPr/>
        <p:txBody>
          <a:bodyPr/>
          <a:lstStyle/>
          <a:p>
            <a:fld id="{6BA35932-61D8-41BD-9864-10E025683CA4}" type="slidenum">
              <a:rPr lang="es-PE" smtClean="0"/>
              <a:pPr/>
              <a:t>‹Nº›</a:t>
            </a:fld>
            <a:endParaRPr lang="es-PE"/>
          </a:p>
        </p:txBody>
      </p:sp>
    </p:spTree>
  </p:cSld>
  <p:clrMapOvr>
    <a:masterClrMapping/>
  </p:clrMapOvr>
  <p:transition advTm="1400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1" y="204787"/>
            <a:ext cx="3008313" cy="871538"/>
          </a:xfrm>
        </p:spPr>
        <p:txBody>
          <a:bodyPr anchor="b"/>
          <a:lstStyle>
            <a:lvl1pPr algn="l">
              <a:defRPr sz="2000" b="1"/>
            </a:lvl1pPr>
          </a:lstStyle>
          <a:p>
            <a:r>
              <a:rPr lang="es-ES" smtClean="0"/>
              <a:t>Haga clic para modificar el estilo de título del patrón</a:t>
            </a:r>
            <a:endParaRPr lang="es-PE"/>
          </a:p>
        </p:txBody>
      </p:sp>
      <p:sp>
        <p:nvSpPr>
          <p:cNvPr id="3" name="2 Marcador de contenido"/>
          <p:cNvSpPr>
            <a:spLocks noGrp="1"/>
          </p:cNvSpPr>
          <p:nvPr>
            <p:ph idx="1"/>
          </p:nvPr>
        </p:nvSpPr>
        <p:spPr>
          <a:xfrm>
            <a:off x="3575050" y="204788"/>
            <a:ext cx="5111750"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texto"/>
          <p:cNvSpPr>
            <a:spLocks noGrp="1"/>
          </p:cNvSpPr>
          <p:nvPr>
            <p:ph type="body" sz="half" idx="2"/>
          </p:nvPr>
        </p:nvSpPr>
        <p:spPr>
          <a:xfrm>
            <a:off x="457201" y="1076326"/>
            <a:ext cx="3008313" cy="351829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EB0BE455-9950-4BA7-A488-19992764090D}" type="datetimeFigureOut">
              <a:rPr lang="es-PE" smtClean="0"/>
              <a:pPr/>
              <a:t>3/05/2017</a:t>
            </a:fld>
            <a:endParaRPr lang="es-PE"/>
          </a:p>
        </p:txBody>
      </p:sp>
      <p:sp>
        <p:nvSpPr>
          <p:cNvPr id="6" name="5 Marcador de pie de página"/>
          <p:cNvSpPr>
            <a:spLocks noGrp="1"/>
          </p:cNvSpPr>
          <p:nvPr>
            <p:ph type="ftr" sz="quarter" idx="11"/>
          </p:nvPr>
        </p:nvSpPr>
        <p:spPr/>
        <p:txBody>
          <a:bodyPr/>
          <a:lstStyle/>
          <a:p>
            <a:endParaRPr lang="es-PE"/>
          </a:p>
        </p:txBody>
      </p:sp>
      <p:sp>
        <p:nvSpPr>
          <p:cNvPr id="7" name="6 Marcador de número de diapositiva"/>
          <p:cNvSpPr>
            <a:spLocks noGrp="1"/>
          </p:cNvSpPr>
          <p:nvPr>
            <p:ph type="sldNum" sz="quarter" idx="12"/>
          </p:nvPr>
        </p:nvSpPr>
        <p:spPr/>
        <p:txBody>
          <a:bodyPr/>
          <a:lstStyle/>
          <a:p>
            <a:fld id="{6BA35932-61D8-41BD-9864-10E025683CA4}" type="slidenum">
              <a:rPr lang="es-PE" smtClean="0"/>
              <a:pPr/>
              <a:t>‹Nº›</a:t>
            </a:fld>
            <a:endParaRPr lang="es-PE"/>
          </a:p>
        </p:txBody>
      </p:sp>
    </p:spTree>
  </p:cSld>
  <p:clrMapOvr>
    <a:masterClrMapping/>
  </p:clrMapOvr>
  <p:transition advTm="14000"/>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3600450"/>
            <a:ext cx="5486400" cy="425054"/>
          </a:xfrm>
        </p:spPr>
        <p:txBody>
          <a:bodyPr anchor="b"/>
          <a:lstStyle>
            <a:lvl1pPr algn="l">
              <a:defRPr sz="2000" b="1"/>
            </a:lvl1pPr>
          </a:lstStyle>
          <a:p>
            <a:r>
              <a:rPr lang="es-ES" smtClean="0"/>
              <a:t>Haga clic para modificar el estilo de título del patrón</a:t>
            </a:r>
            <a:endParaRPr lang="es-PE"/>
          </a:p>
        </p:txBody>
      </p:sp>
      <p:sp>
        <p:nvSpPr>
          <p:cNvPr id="3" name="2 Marcador de posición de imagen"/>
          <p:cNvSpPr>
            <a:spLocks noGrp="1"/>
          </p:cNvSpPr>
          <p:nvPr>
            <p:ph type="pic" idx="1"/>
          </p:nvPr>
        </p:nvSpPr>
        <p:spPr>
          <a:xfrm>
            <a:off x="1792288" y="459581"/>
            <a:ext cx="5486400" cy="30861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PE"/>
          </a:p>
        </p:txBody>
      </p:sp>
      <p:sp>
        <p:nvSpPr>
          <p:cNvPr id="4" name="3 Marcador de texto"/>
          <p:cNvSpPr>
            <a:spLocks noGrp="1"/>
          </p:cNvSpPr>
          <p:nvPr>
            <p:ph type="body" sz="half" idx="2"/>
          </p:nvPr>
        </p:nvSpPr>
        <p:spPr>
          <a:xfrm>
            <a:off x="1792288" y="4025503"/>
            <a:ext cx="5486400" cy="60364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EB0BE455-9950-4BA7-A488-19992764090D}" type="datetimeFigureOut">
              <a:rPr lang="es-PE" smtClean="0"/>
              <a:pPr/>
              <a:t>3/05/2017</a:t>
            </a:fld>
            <a:endParaRPr lang="es-PE"/>
          </a:p>
        </p:txBody>
      </p:sp>
      <p:sp>
        <p:nvSpPr>
          <p:cNvPr id="6" name="5 Marcador de pie de página"/>
          <p:cNvSpPr>
            <a:spLocks noGrp="1"/>
          </p:cNvSpPr>
          <p:nvPr>
            <p:ph type="ftr" sz="quarter" idx="11"/>
          </p:nvPr>
        </p:nvSpPr>
        <p:spPr/>
        <p:txBody>
          <a:bodyPr/>
          <a:lstStyle/>
          <a:p>
            <a:endParaRPr lang="es-PE"/>
          </a:p>
        </p:txBody>
      </p:sp>
      <p:sp>
        <p:nvSpPr>
          <p:cNvPr id="7" name="6 Marcador de número de diapositiva"/>
          <p:cNvSpPr>
            <a:spLocks noGrp="1"/>
          </p:cNvSpPr>
          <p:nvPr>
            <p:ph type="sldNum" sz="quarter" idx="12"/>
          </p:nvPr>
        </p:nvSpPr>
        <p:spPr/>
        <p:txBody>
          <a:bodyPr/>
          <a:lstStyle/>
          <a:p>
            <a:fld id="{6BA35932-61D8-41BD-9864-10E025683CA4}" type="slidenum">
              <a:rPr lang="es-PE" smtClean="0"/>
              <a:pPr/>
              <a:t>‹Nº›</a:t>
            </a:fld>
            <a:endParaRPr lang="es-PE"/>
          </a:p>
        </p:txBody>
      </p:sp>
    </p:spTree>
  </p:cSld>
  <p:clrMapOvr>
    <a:masterClrMapping/>
  </p:clrMapOvr>
  <p:transition advTm="14000"/>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PE"/>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fecha"/>
          <p:cNvSpPr>
            <a:spLocks noGrp="1"/>
          </p:cNvSpPr>
          <p:nvPr>
            <p:ph type="dt" sz="half" idx="10"/>
          </p:nvPr>
        </p:nvSpPr>
        <p:spPr/>
        <p:txBody>
          <a:bodyPr/>
          <a:lstStyle/>
          <a:p>
            <a:fld id="{EB0BE455-9950-4BA7-A488-19992764090D}" type="datetimeFigureOut">
              <a:rPr lang="es-PE" smtClean="0"/>
              <a:pPr/>
              <a:t>3/05/2017</a:t>
            </a:fld>
            <a:endParaRPr lang="es-PE"/>
          </a:p>
        </p:txBody>
      </p:sp>
      <p:sp>
        <p:nvSpPr>
          <p:cNvPr id="5" name="4 Marcador de pie de página"/>
          <p:cNvSpPr>
            <a:spLocks noGrp="1"/>
          </p:cNvSpPr>
          <p:nvPr>
            <p:ph type="ftr" sz="quarter" idx="11"/>
          </p:nvPr>
        </p:nvSpPr>
        <p:spPr/>
        <p:txBody>
          <a:bodyPr/>
          <a:lstStyle/>
          <a:p>
            <a:endParaRPr lang="es-PE"/>
          </a:p>
        </p:txBody>
      </p:sp>
      <p:sp>
        <p:nvSpPr>
          <p:cNvPr id="6" name="5 Marcador de número de diapositiva"/>
          <p:cNvSpPr>
            <a:spLocks noGrp="1"/>
          </p:cNvSpPr>
          <p:nvPr>
            <p:ph type="sldNum" sz="quarter" idx="12"/>
          </p:nvPr>
        </p:nvSpPr>
        <p:spPr/>
        <p:txBody>
          <a:bodyPr/>
          <a:lstStyle/>
          <a:p>
            <a:fld id="{6BA35932-61D8-41BD-9864-10E025683CA4}" type="slidenum">
              <a:rPr lang="es-PE" smtClean="0"/>
              <a:pPr/>
              <a:t>‹Nº›</a:t>
            </a:fld>
            <a:endParaRPr lang="es-PE"/>
          </a:p>
        </p:txBody>
      </p:sp>
    </p:spTree>
  </p:cSld>
  <p:clrMapOvr>
    <a:masterClrMapping/>
  </p:clrMapOvr>
  <p:transition advTm="14000"/>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154781"/>
            <a:ext cx="2057400" cy="3290888"/>
          </a:xfrm>
        </p:spPr>
        <p:txBody>
          <a:bodyPr vert="eaVert"/>
          <a:lstStyle/>
          <a:p>
            <a:r>
              <a:rPr lang="es-ES" smtClean="0"/>
              <a:t>Haga clic para modificar el estilo de título del patrón</a:t>
            </a:r>
            <a:endParaRPr lang="es-PE"/>
          </a:p>
        </p:txBody>
      </p:sp>
      <p:sp>
        <p:nvSpPr>
          <p:cNvPr id="3" name="2 Marcador de texto vertical"/>
          <p:cNvSpPr>
            <a:spLocks noGrp="1"/>
          </p:cNvSpPr>
          <p:nvPr>
            <p:ph type="body" orient="vert" idx="1"/>
          </p:nvPr>
        </p:nvSpPr>
        <p:spPr>
          <a:xfrm>
            <a:off x="457200" y="154781"/>
            <a:ext cx="6019800" cy="3290888"/>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fecha"/>
          <p:cNvSpPr>
            <a:spLocks noGrp="1"/>
          </p:cNvSpPr>
          <p:nvPr>
            <p:ph type="dt" sz="half" idx="10"/>
          </p:nvPr>
        </p:nvSpPr>
        <p:spPr/>
        <p:txBody>
          <a:bodyPr/>
          <a:lstStyle/>
          <a:p>
            <a:fld id="{EB0BE455-9950-4BA7-A488-19992764090D}" type="datetimeFigureOut">
              <a:rPr lang="es-PE" smtClean="0"/>
              <a:pPr/>
              <a:t>3/05/2017</a:t>
            </a:fld>
            <a:endParaRPr lang="es-PE"/>
          </a:p>
        </p:txBody>
      </p:sp>
      <p:sp>
        <p:nvSpPr>
          <p:cNvPr id="5" name="4 Marcador de pie de página"/>
          <p:cNvSpPr>
            <a:spLocks noGrp="1"/>
          </p:cNvSpPr>
          <p:nvPr>
            <p:ph type="ftr" sz="quarter" idx="11"/>
          </p:nvPr>
        </p:nvSpPr>
        <p:spPr/>
        <p:txBody>
          <a:bodyPr/>
          <a:lstStyle/>
          <a:p>
            <a:endParaRPr lang="es-PE"/>
          </a:p>
        </p:txBody>
      </p:sp>
      <p:sp>
        <p:nvSpPr>
          <p:cNvPr id="6" name="5 Marcador de número de diapositiva"/>
          <p:cNvSpPr>
            <a:spLocks noGrp="1"/>
          </p:cNvSpPr>
          <p:nvPr>
            <p:ph type="sldNum" sz="quarter" idx="12"/>
          </p:nvPr>
        </p:nvSpPr>
        <p:spPr/>
        <p:txBody>
          <a:bodyPr/>
          <a:lstStyle/>
          <a:p>
            <a:fld id="{6BA35932-61D8-41BD-9864-10E025683CA4}" type="slidenum">
              <a:rPr lang="es-PE" smtClean="0"/>
              <a:pPr/>
              <a:t>‹Nº›</a:t>
            </a:fld>
            <a:endParaRPr lang="es-PE"/>
          </a:p>
        </p:txBody>
      </p:sp>
    </p:spTree>
  </p:cSld>
  <p:clrMapOvr>
    <a:masterClrMapping/>
  </p:clrMapOvr>
  <p:transition advTm="14000"/>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597820"/>
            <a:ext cx="7772400" cy="1102519"/>
          </a:xfrm>
          <a:prstGeom prst="rect">
            <a:avLst/>
          </a:prstGeom>
        </p:spPr>
        <p:txBody>
          <a:bodyPr/>
          <a:lstStyle/>
          <a:p>
            <a:r>
              <a:rPr lang="es-ES" smtClean="0"/>
              <a:t>Haga clic para modificar el estilo de título del patrón</a:t>
            </a:r>
            <a:endParaRPr lang="es-PE"/>
          </a:p>
        </p:txBody>
      </p:sp>
      <p:sp>
        <p:nvSpPr>
          <p:cNvPr id="3" name="2 Subtítulo"/>
          <p:cNvSpPr>
            <a:spLocks noGrp="1"/>
          </p:cNvSpPr>
          <p:nvPr>
            <p:ph type="subTitle" idx="1"/>
          </p:nvPr>
        </p:nvSpPr>
        <p:spPr>
          <a:xfrm>
            <a:off x="1371600" y="2914650"/>
            <a:ext cx="6400800" cy="131445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PE"/>
          </a:p>
        </p:txBody>
      </p:sp>
      <p:sp>
        <p:nvSpPr>
          <p:cNvPr id="4" name="3 Marcador de fecha"/>
          <p:cNvSpPr>
            <a:spLocks noGrp="1"/>
          </p:cNvSpPr>
          <p:nvPr>
            <p:ph type="dt" sz="half" idx="10"/>
          </p:nvPr>
        </p:nvSpPr>
        <p:spPr/>
        <p:txBody>
          <a:bodyPr/>
          <a:lstStyle>
            <a:lvl1pPr>
              <a:defRPr/>
            </a:lvl1pPr>
          </a:lstStyle>
          <a:p>
            <a:endParaRPr lang="es-E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05978"/>
            <a:ext cx="8229600" cy="857250"/>
          </a:xfrm>
          <a:prstGeom prst="rect">
            <a:avLst/>
          </a:prstGeom>
        </p:spPr>
        <p:txBody>
          <a:bodyPr vert="horz" lIns="91440" tIns="45720" rIns="91440" bIns="45720" rtlCol="0" anchor="ctr">
            <a:normAutofit/>
          </a:bodyPr>
          <a:lstStyle/>
          <a:p>
            <a:r>
              <a:rPr lang="es-ES" smtClean="0"/>
              <a:t>Haga clic para modificar el estilo de título del patrón</a:t>
            </a:r>
            <a:endParaRPr lang="es-PE"/>
          </a:p>
        </p:txBody>
      </p:sp>
      <p:sp>
        <p:nvSpPr>
          <p:cNvPr id="3" name="2 Marcador de texto"/>
          <p:cNvSpPr>
            <a:spLocks noGrp="1"/>
          </p:cNvSpPr>
          <p:nvPr>
            <p:ph type="body" idx="1"/>
          </p:nvPr>
        </p:nvSpPr>
        <p:spPr>
          <a:xfrm>
            <a:off x="457200" y="1200151"/>
            <a:ext cx="8229600" cy="3394472"/>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fecha"/>
          <p:cNvSpPr>
            <a:spLocks noGrp="1"/>
          </p:cNvSpPr>
          <p:nvPr>
            <p:ph type="dt" sz="half" idx="2"/>
          </p:nvPr>
        </p:nvSpPr>
        <p:spPr>
          <a:xfrm>
            <a:off x="457200" y="4767263"/>
            <a:ext cx="2133600" cy="273844"/>
          </a:xfrm>
          <a:prstGeom prst="rect">
            <a:avLst/>
          </a:prstGeom>
        </p:spPr>
        <p:txBody>
          <a:bodyPr vert="horz" lIns="91440" tIns="45720" rIns="91440" bIns="45720" rtlCol="0" anchor="ctr"/>
          <a:lstStyle>
            <a:lvl1pPr algn="l">
              <a:defRPr sz="1200">
                <a:solidFill>
                  <a:schemeClr val="tx1">
                    <a:tint val="75000"/>
                  </a:schemeClr>
                </a:solidFill>
              </a:defRPr>
            </a:lvl1pPr>
          </a:lstStyle>
          <a:p>
            <a:fld id="{EB0BE455-9950-4BA7-A488-19992764090D}" type="datetimeFigureOut">
              <a:rPr lang="es-PE" smtClean="0"/>
              <a:pPr/>
              <a:t>3/05/2017</a:t>
            </a:fld>
            <a:endParaRPr lang="es-PE"/>
          </a:p>
        </p:txBody>
      </p:sp>
      <p:sp>
        <p:nvSpPr>
          <p:cNvPr id="5" name="4 Marcador de pie de página"/>
          <p:cNvSpPr>
            <a:spLocks noGrp="1"/>
          </p:cNvSpPr>
          <p:nvPr>
            <p:ph type="ftr" sz="quarter" idx="3"/>
          </p:nvPr>
        </p:nvSpPr>
        <p:spPr>
          <a:xfrm>
            <a:off x="3124200" y="4767263"/>
            <a:ext cx="2895600" cy="273844"/>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PE"/>
          </a:p>
        </p:txBody>
      </p:sp>
      <p:sp>
        <p:nvSpPr>
          <p:cNvPr id="6" name="5 Marcador de número de diapositiva"/>
          <p:cNvSpPr>
            <a:spLocks noGrp="1"/>
          </p:cNvSpPr>
          <p:nvPr>
            <p:ph type="sldNum" sz="quarter" idx="4"/>
          </p:nvPr>
        </p:nvSpPr>
        <p:spPr>
          <a:xfrm>
            <a:off x="6553200" y="4767263"/>
            <a:ext cx="2133600" cy="273844"/>
          </a:xfrm>
          <a:prstGeom prst="rect">
            <a:avLst/>
          </a:prstGeom>
        </p:spPr>
        <p:txBody>
          <a:bodyPr vert="horz" lIns="91440" tIns="45720" rIns="91440" bIns="45720" rtlCol="0" anchor="ctr"/>
          <a:lstStyle>
            <a:lvl1pPr algn="r">
              <a:defRPr sz="1200">
                <a:solidFill>
                  <a:schemeClr val="tx1">
                    <a:tint val="75000"/>
                  </a:schemeClr>
                </a:solidFill>
              </a:defRPr>
            </a:lvl1pPr>
          </a:lstStyle>
          <a:p>
            <a:fld id="{6BA35932-61D8-41BD-9864-10E025683CA4}" type="slidenum">
              <a:rPr lang="es-PE" smtClean="0"/>
              <a:pPr/>
              <a:t>‹Nº›</a:t>
            </a:fld>
            <a:endParaRPr lang="es-PE"/>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advTm="1400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P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4683919"/>
            <a:ext cx="2133600" cy="357188"/>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P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gif"/><Relationship Id="rId3" Type="http://schemas.openxmlformats.org/officeDocument/2006/relationships/image" Target="../media/image1.jpeg"/><Relationship Id="rId7" Type="http://schemas.openxmlformats.org/officeDocument/2006/relationships/image" Target="../media/image5.gif"/><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image" Target="../media/image4.gif"/><Relationship Id="rId11" Type="http://schemas.openxmlformats.org/officeDocument/2006/relationships/image" Target="../media/image9.gif"/><Relationship Id="rId5" Type="http://schemas.openxmlformats.org/officeDocument/2006/relationships/image" Target="../media/image3.gif"/><Relationship Id="rId10" Type="http://schemas.openxmlformats.org/officeDocument/2006/relationships/image" Target="../media/image8.gif"/><Relationship Id="rId4" Type="http://schemas.openxmlformats.org/officeDocument/2006/relationships/image" Target="../media/image2.png"/><Relationship Id="rId9" Type="http://schemas.openxmlformats.org/officeDocument/2006/relationships/image" Target="../media/image7.gif"/></Relationships>
</file>

<file path=ppt/slides/_rels/slide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8" Type="http://schemas.openxmlformats.org/officeDocument/2006/relationships/image" Target="../media/image24.png"/><Relationship Id="rId3" Type="http://schemas.openxmlformats.org/officeDocument/2006/relationships/image" Target="../media/image19.png"/><Relationship Id="rId7" Type="http://schemas.openxmlformats.org/officeDocument/2006/relationships/image" Target="../media/image23.png"/><Relationship Id="rId2" Type="http://schemas.openxmlformats.org/officeDocument/2006/relationships/image" Target="../media/image18.jpeg"/><Relationship Id="rId1" Type="http://schemas.openxmlformats.org/officeDocument/2006/relationships/slideLayout" Target="../slideLayouts/slideLayout7.xml"/><Relationship Id="rId6" Type="http://schemas.openxmlformats.org/officeDocument/2006/relationships/image" Target="../media/image22.png"/><Relationship Id="rId5" Type="http://schemas.openxmlformats.org/officeDocument/2006/relationships/image" Target="../media/image21.png"/><Relationship Id="rId4" Type="http://schemas.openxmlformats.org/officeDocument/2006/relationships/image" Target="../media/image20.png"/></Relationships>
</file>

<file path=ppt/slides/_rels/slide12.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29.jpeg"/><Relationship Id="rId1" Type="http://schemas.openxmlformats.org/officeDocument/2006/relationships/slideLayout" Target="../slideLayouts/slideLayout7.xml"/><Relationship Id="rId4" Type="http://schemas.openxmlformats.org/officeDocument/2006/relationships/image" Target="../media/image31.png"/></Relationships>
</file>

<file path=ppt/slides/_rels/slide20.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37.jpeg"/><Relationship Id="rId2" Type="http://schemas.openxmlformats.org/officeDocument/2006/relationships/notesSlide" Target="../notesSlides/notesSlide1.xml"/><Relationship Id="rId1" Type="http://schemas.openxmlformats.org/officeDocument/2006/relationships/slideLayout" Target="../slideLayouts/slideLayout7.xml"/><Relationship Id="rId4" Type="http://schemas.openxmlformats.org/officeDocument/2006/relationships/image" Target="../media/image38.png"/></Relationships>
</file>

<file path=ppt/slides/_rels/slide25.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image" Target="../media/image40.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42.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4.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8" Type="http://schemas.openxmlformats.org/officeDocument/2006/relationships/image" Target="../media/image24.png"/><Relationship Id="rId3" Type="http://schemas.openxmlformats.org/officeDocument/2006/relationships/image" Target="../media/image19.png"/><Relationship Id="rId7" Type="http://schemas.openxmlformats.org/officeDocument/2006/relationships/image" Target="../media/image23.png"/><Relationship Id="rId2" Type="http://schemas.openxmlformats.org/officeDocument/2006/relationships/image" Target="../media/image48.jpeg"/><Relationship Id="rId1" Type="http://schemas.openxmlformats.org/officeDocument/2006/relationships/slideLayout" Target="../slideLayouts/slideLayout7.xml"/><Relationship Id="rId6" Type="http://schemas.openxmlformats.org/officeDocument/2006/relationships/image" Target="../media/image22.png"/><Relationship Id="rId5" Type="http://schemas.openxmlformats.org/officeDocument/2006/relationships/image" Target="../media/image21.png"/><Relationship Id="rId4" Type="http://schemas.openxmlformats.org/officeDocument/2006/relationships/image" Target="../media/image20.png"/></Relationships>
</file>

<file path=ppt/slides/_rels/slide34.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53.jpeg"/><Relationship Id="rId1" Type="http://schemas.openxmlformats.org/officeDocument/2006/relationships/slideLayout" Target="../slideLayouts/slideLayout7.xml"/><Relationship Id="rId4" Type="http://schemas.openxmlformats.org/officeDocument/2006/relationships/image" Target="../media/image31.png"/></Relationships>
</file>

<file path=ppt/slides/_rels/slide39.xml.rels><?xml version="1.0" encoding="UTF-8" standalone="yes"?>
<Relationships xmlns="http://schemas.openxmlformats.org/package/2006/relationships"><Relationship Id="rId2" Type="http://schemas.openxmlformats.org/officeDocument/2006/relationships/image" Target="../media/image54.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55.jpe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56.jpe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57.jpe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58.jpe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59.jpe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image" Target="../media/image60.jpe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61.jpeg"/><Relationship Id="rId1" Type="http://schemas.openxmlformats.org/officeDocument/2006/relationships/slideLayout" Target="../slideLayouts/slideLayout7.xml"/><Relationship Id="rId4" Type="http://schemas.openxmlformats.org/officeDocument/2006/relationships/image" Target="../media/image62.gif"/></Relationships>
</file>

<file path=ppt/slides/_rels/slide47.xml.rels><?xml version="1.0" encoding="UTF-8" standalone="yes"?>
<Relationships xmlns="http://schemas.openxmlformats.org/package/2006/relationships"><Relationship Id="rId8" Type="http://schemas.openxmlformats.org/officeDocument/2006/relationships/image" Target="../media/image65.png"/><Relationship Id="rId13" Type="http://schemas.openxmlformats.org/officeDocument/2006/relationships/image" Target="../media/image68.png"/><Relationship Id="rId18" Type="http://schemas.openxmlformats.org/officeDocument/2006/relationships/image" Target="../media/image71.png"/><Relationship Id="rId3" Type="http://schemas.openxmlformats.org/officeDocument/2006/relationships/audio" Target="../media/audio2.wav"/><Relationship Id="rId7" Type="http://schemas.openxmlformats.org/officeDocument/2006/relationships/hyperlink" Target="http://www.mispps.com/boletin.html" TargetMode="External"/><Relationship Id="rId12" Type="http://schemas.openxmlformats.org/officeDocument/2006/relationships/hyperlink" Target="https://twitter.com/mispps" TargetMode="External"/><Relationship Id="rId17" Type="http://schemas.openxmlformats.org/officeDocument/2006/relationships/image" Target="../media/image70.png"/><Relationship Id="rId2" Type="http://schemas.openxmlformats.org/officeDocument/2006/relationships/slideLayout" Target="../slideLayouts/slideLayout12.xml"/><Relationship Id="rId16" Type="http://schemas.openxmlformats.org/officeDocument/2006/relationships/hyperlink" Target="https://vk.com/mispps" TargetMode="External"/><Relationship Id="rId1" Type="http://schemas.openxmlformats.org/officeDocument/2006/relationships/audio" Target="file:///C:\Users\colacho\Desktop\Logo_exclusivo-mispps_archivos\sound001.wav" TargetMode="External"/><Relationship Id="rId6" Type="http://schemas.openxmlformats.org/officeDocument/2006/relationships/image" Target="../media/image64.png"/><Relationship Id="rId11" Type="http://schemas.openxmlformats.org/officeDocument/2006/relationships/image" Target="../media/image67.png"/><Relationship Id="rId5" Type="http://schemas.openxmlformats.org/officeDocument/2006/relationships/hyperlink" Target="http://www.mispps.com/" TargetMode="External"/><Relationship Id="rId15" Type="http://schemas.openxmlformats.org/officeDocument/2006/relationships/image" Target="../media/image69.png"/><Relationship Id="rId10" Type="http://schemas.openxmlformats.org/officeDocument/2006/relationships/hyperlink" Target="https://www.facebook.com/mispps" TargetMode="External"/><Relationship Id="rId4" Type="http://schemas.openxmlformats.org/officeDocument/2006/relationships/image" Target="../media/image63.png"/><Relationship Id="rId9" Type="http://schemas.openxmlformats.org/officeDocument/2006/relationships/image" Target="../media/image66.png"/><Relationship Id="rId14" Type="http://schemas.openxmlformats.org/officeDocument/2006/relationships/hyperlink" Target="https://plus.google.com/+Mispps/"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24).jpg"/>
          <p:cNvPicPr>
            <a:picLocks noGrp="1" noChangeAspect="1"/>
          </p:cNvPicPr>
          <p:nvPr isPhoto="1"/>
        </p:nvPicPr>
        <p:blipFill>
          <a:blip r:embed="rId3">
            <a:lum/>
          </a:blip>
          <a:stretch>
            <a:fillRect/>
          </a:stretch>
        </p:blipFill>
        <p:spPr>
          <a:xfrm>
            <a:off x="0" y="0"/>
            <a:ext cx="9144000" cy="5143500"/>
          </a:xfrm>
          <a:prstGeom prst="rect">
            <a:avLst/>
          </a:prstGeom>
          <a:noFill/>
          <a:ln>
            <a:noFill/>
          </a:ln>
        </p:spPr>
      </p:pic>
      <p:pic>
        <p:nvPicPr>
          <p:cNvPr id="10" name="9 Imagen" descr="circle-447982_640.png"/>
          <p:cNvPicPr>
            <a:picLocks noChangeAspect="1"/>
          </p:cNvPicPr>
          <p:nvPr/>
        </p:nvPicPr>
        <p:blipFill>
          <a:blip r:embed="rId4">
            <a:duotone>
              <a:prstClr val="black"/>
              <a:srgbClr val="00CC00">
                <a:tint val="45000"/>
                <a:satMod val="400000"/>
              </a:srgbClr>
            </a:duotone>
            <a:lum contrast="40000"/>
          </a:blip>
          <a:stretch>
            <a:fillRect/>
          </a:stretch>
        </p:blipFill>
        <p:spPr>
          <a:xfrm>
            <a:off x="1643042" y="1428743"/>
            <a:ext cx="3071834" cy="2500330"/>
          </a:xfrm>
          <a:prstGeom prst="rect">
            <a:avLst/>
          </a:prstGeom>
        </p:spPr>
      </p:pic>
      <p:pic>
        <p:nvPicPr>
          <p:cNvPr id="11" name="10 Imagen" descr="circle-447982_640.png"/>
          <p:cNvPicPr>
            <a:picLocks noChangeAspect="1"/>
          </p:cNvPicPr>
          <p:nvPr/>
        </p:nvPicPr>
        <p:blipFill>
          <a:blip r:embed="rId4">
            <a:duotone>
              <a:prstClr val="black"/>
              <a:srgbClr val="00CC00">
                <a:tint val="45000"/>
                <a:satMod val="400000"/>
              </a:srgbClr>
            </a:duotone>
            <a:lum contrast="40000"/>
          </a:blip>
          <a:stretch>
            <a:fillRect/>
          </a:stretch>
        </p:blipFill>
        <p:spPr>
          <a:xfrm rot="4779428">
            <a:off x="2898616" y="-14837"/>
            <a:ext cx="3071834" cy="2500330"/>
          </a:xfrm>
          <a:prstGeom prst="rect">
            <a:avLst/>
          </a:prstGeom>
        </p:spPr>
      </p:pic>
      <p:pic>
        <p:nvPicPr>
          <p:cNvPr id="12" name="11 Imagen" descr="circle-447982_640.png"/>
          <p:cNvPicPr>
            <a:picLocks noChangeAspect="1"/>
          </p:cNvPicPr>
          <p:nvPr/>
        </p:nvPicPr>
        <p:blipFill>
          <a:blip r:embed="rId4">
            <a:duotone>
              <a:prstClr val="black"/>
              <a:srgbClr val="00CC00">
                <a:tint val="45000"/>
                <a:satMod val="400000"/>
              </a:srgbClr>
            </a:duotone>
            <a:lum contrast="40000"/>
          </a:blip>
          <a:stretch>
            <a:fillRect/>
          </a:stretch>
        </p:blipFill>
        <p:spPr>
          <a:xfrm rot="8379450">
            <a:off x="4301661" y="1197029"/>
            <a:ext cx="3071834" cy="2500330"/>
          </a:xfrm>
          <a:prstGeom prst="rect">
            <a:avLst/>
          </a:prstGeom>
        </p:spPr>
      </p:pic>
      <p:pic>
        <p:nvPicPr>
          <p:cNvPr id="13" name="12 Imagen" descr="circle-447982_640.png"/>
          <p:cNvPicPr>
            <a:picLocks noChangeAspect="1"/>
          </p:cNvPicPr>
          <p:nvPr/>
        </p:nvPicPr>
        <p:blipFill>
          <a:blip r:embed="rId4">
            <a:duotone>
              <a:prstClr val="black"/>
              <a:srgbClr val="00CC00">
                <a:tint val="45000"/>
                <a:satMod val="400000"/>
              </a:srgbClr>
            </a:duotone>
            <a:lum contrast="40000"/>
          </a:blip>
          <a:stretch>
            <a:fillRect/>
          </a:stretch>
        </p:blipFill>
        <p:spPr>
          <a:xfrm rot="15121960">
            <a:off x="3055998" y="2811054"/>
            <a:ext cx="3071834" cy="2500330"/>
          </a:xfrm>
          <a:prstGeom prst="rect">
            <a:avLst/>
          </a:prstGeom>
        </p:spPr>
      </p:pic>
      <p:pic>
        <p:nvPicPr>
          <p:cNvPr id="14" name="13 Imagen" descr="circle-447982_640.png"/>
          <p:cNvPicPr>
            <a:picLocks noChangeAspect="1"/>
          </p:cNvPicPr>
          <p:nvPr/>
        </p:nvPicPr>
        <p:blipFill>
          <a:blip r:embed="rId4">
            <a:duotone>
              <a:prstClr val="black"/>
              <a:schemeClr val="accent5">
                <a:tint val="45000"/>
                <a:satMod val="400000"/>
              </a:schemeClr>
            </a:duotone>
            <a:lum contrast="40000"/>
          </a:blip>
          <a:stretch>
            <a:fillRect/>
          </a:stretch>
        </p:blipFill>
        <p:spPr>
          <a:xfrm rot="742041">
            <a:off x="1803720" y="514246"/>
            <a:ext cx="3071834" cy="2500330"/>
          </a:xfrm>
          <a:prstGeom prst="rect">
            <a:avLst/>
          </a:prstGeom>
        </p:spPr>
      </p:pic>
      <p:pic>
        <p:nvPicPr>
          <p:cNvPr id="15" name="14 Imagen" descr="circle-447982_640.png"/>
          <p:cNvPicPr>
            <a:picLocks noChangeAspect="1"/>
          </p:cNvPicPr>
          <p:nvPr/>
        </p:nvPicPr>
        <p:blipFill>
          <a:blip r:embed="rId4">
            <a:duotone>
              <a:prstClr val="black"/>
              <a:schemeClr val="accent5">
                <a:tint val="45000"/>
                <a:satMod val="400000"/>
              </a:schemeClr>
            </a:duotone>
            <a:lum contrast="40000"/>
          </a:blip>
          <a:stretch>
            <a:fillRect/>
          </a:stretch>
        </p:blipFill>
        <p:spPr>
          <a:xfrm rot="6524849">
            <a:off x="3856304" y="320294"/>
            <a:ext cx="3071834" cy="2500330"/>
          </a:xfrm>
          <a:prstGeom prst="rect">
            <a:avLst/>
          </a:prstGeom>
        </p:spPr>
      </p:pic>
      <p:pic>
        <p:nvPicPr>
          <p:cNvPr id="16" name="15 Imagen" descr="circle-447982_640.png"/>
          <p:cNvPicPr>
            <a:picLocks noChangeAspect="1"/>
          </p:cNvPicPr>
          <p:nvPr/>
        </p:nvPicPr>
        <p:blipFill>
          <a:blip r:embed="rId4">
            <a:duotone>
              <a:prstClr val="black"/>
              <a:schemeClr val="accent5">
                <a:tint val="45000"/>
                <a:satMod val="400000"/>
              </a:schemeClr>
            </a:duotone>
            <a:lum contrast="40000"/>
          </a:blip>
          <a:stretch>
            <a:fillRect/>
          </a:stretch>
        </p:blipFill>
        <p:spPr>
          <a:xfrm rot="13247200">
            <a:off x="3944092" y="2342780"/>
            <a:ext cx="3071834" cy="2500330"/>
          </a:xfrm>
          <a:prstGeom prst="rect">
            <a:avLst/>
          </a:prstGeom>
        </p:spPr>
      </p:pic>
      <p:pic>
        <p:nvPicPr>
          <p:cNvPr id="17" name="16 Imagen" descr="circle-447982_640.png"/>
          <p:cNvPicPr>
            <a:picLocks noChangeAspect="1"/>
          </p:cNvPicPr>
          <p:nvPr/>
        </p:nvPicPr>
        <p:blipFill>
          <a:blip r:embed="rId4">
            <a:duotone>
              <a:prstClr val="black"/>
              <a:schemeClr val="accent5">
                <a:tint val="45000"/>
                <a:satMod val="400000"/>
              </a:schemeClr>
            </a:duotone>
            <a:lum contrast="40000"/>
          </a:blip>
          <a:stretch>
            <a:fillRect/>
          </a:stretch>
        </p:blipFill>
        <p:spPr>
          <a:xfrm rot="17487117">
            <a:off x="1975277" y="2351057"/>
            <a:ext cx="3071834" cy="2500330"/>
          </a:xfrm>
          <a:prstGeom prst="rect">
            <a:avLst/>
          </a:prstGeom>
        </p:spPr>
      </p:pic>
      <p:pic>
        <p:nvPicPr>
          <p:cNvPr id="21" name="20 Imagen" descr="eb0c113a6db5d56645ccb11f85f378eeabe46321da39a3ee5e6b4b0d3255bfef95601890afd80709da39a3ee5e6b4b0d3255bfef95601890afd807090e442f495051000e2e26f7cb7309c73a.gif"/>
          <p:cNvPicPr>
            <a:picLocks noChangeAspect="1"/>
          </p:cNvPicPr>
          <p:nvPr/>
        </p:nvPicPr>
        <p:blipFill>
          <a:blip r:embed="rId5"/>
          <a:stretch>
            <a:fillRect/>
          </a:stretch>
        </p:blipFill>
        <p:spPr>
          <a:xfrm>
            <a:off x="1928794" y="500048"/>
            <a:ext cx="2600325" cy="504825"/>
          </a:xfrm>
          <a:prstGeom prst="rect">
            <a:avLst/>
          </a:prstGeom>
        </p:spPr>
      </p:pic>
      <p:pic>
        <p:nvPicPr>
          <p:cNvPr id="22" name="21 Imagen" descr="081712cc84c34fb7312dad4babac108188fe2f47da39a3ee5e6b4b0d3255bfef95601890afd80709da39a3ee5e6b4b0d3255bfef95601890afd807090e442f495051000e2e26f7cb7309c73a.gif"/>
          <p:cNvPicPr>
            <a:picLocks noChangeAspect="1"/>
          </p:cNvPicPr>
          <p:nvPr/>
        </p:nvPicPr>
        <p:blipFill>
          <a:blip r:embed="rId6"/>
          <a:stretch>
            <a:fillRect/>
          </a:stretch>
        </p:blipFill>
        <p:spPr>
          <a:xfrm>
            <a:off x="4572000" y="500048"/>
            <a:ext cx="2533650" cy="504825"/>
          </a:xfrm>
          <a:prstGeom prst="rect">
            <a:avLst/>
          </a:prstGeom>
        </p:spPr>
      </p:pic>
      <p:pic>
        <p:nvPicPr>
          <p:cNvPr id="23" name="22 Imagen" descr="de8a9d6f8245715b5a3ff4951a5dd7a26a82936ada39a3ee5e6b4b0d3255bfef95601890afd80709da39a3ee5e6b4b0d3255bfef95601890afd807090e442f495051000e2e26f7cb7309c73a.gif"/>
          <p:cNvPicPr>
            <a:picLocks noChangeAspect="1"/>
          </p:cNvPicPr>
          <p:nvPr/>
        </p:nvPicPr>
        <p:blipFill>
          <a:blip r:embed="rId7"/>
          <a:stretch>
            <a:fillRect/>
          </a:stretch>
        </p:blipFill>
        <p:spPr>
          <a:xfrm>
            <a:off x="2428860" y="1214428"/>
            <a:ext cx="4133850" cy="638175"/>
          </a:xfrm>
          <a:prstGeom prst="rect">
            <a:avLst/>
          </a:prstGeom>
        </p:spPr>
      </p:pic>
      <p:pic>
        <p:nvPicPr>
          <p:cNvPr id="24" name="23 Imagen" descr="f689450171d8ae1766fb335acef580ff45ff3097da39a3ee5e6b4b0d3255bfef95601890afd80709da39a3ee5e6b4b0d3255bfef95601890afd807090e442f495051000e2e26f7cb7309c73a.gif"/>
          <p:cNvPicPr>
            <a:picLocks noChangeAspect="1"/>
          </p:cNvPicPr>
          <p:nvPr/>
        </p:nvPicPr>
        <p:blipFill>
          <a:blip r:embed="rId8"/>
          <a:stretch>
            <a:fillRect/>
          </a:stretch>
        </p:blipFill>
        <p:spPr>
          <a:xfrm>
            <a:off x="3428992" y="2000246"/>
            <a:ext cx="1114425" cy="504825"/>
          </a:xfrm>
          <a:prstGeom prst="rect">
            <a:avLst/>
          </a:prstGeom>
        </p:spPr>
      </p:pic>
      <p:pic>
        <p:nvPicPr>
          <p:cNvPr id="25" name="24 Imagen" descr="7a06700d1ce050f37882b3ec73e1d24513253ee5da39a3ee5e6b4b0d3255bfef95601890afd80709da39a3ee5e6b4b0d3255bfef95601890afd807090e442f495051000e2e26f7cb7309c73a.gif"/>
          <p:cNvPicPr>
            <a:picLocks noChangeAspect="1"/>
          </p:cNvPicPr>
          <p:nvPr/>
        </p:nvPicPr>
        <p:blipFill>
          <a:blip r:embed="rId9"/>
          <a:stretch>
            <a:fillRect/>
          </a:stretch>
        </p:blipFill>
        <p:spPr>
          <a:xfrm>
            <a:off x="4500562" y="2000246"/>
            <a:ext cx="1019175" cy="504825"/>
          </a:xfrm>
          <a:prstGeom prst="rect">
            <a:avLst/>
          </a:prstGeom>
        </p:spPr>
      </p:pic>
      <p:pic>
        <p:nvPicPr>
          <p:cNvPr id="26" name="25 Imagen" descr="bf9e3b62f3a722f252333fb2a1014a29c1726ceada39a3ee5e6b4b0d3255bfef95601890afd80709da39a3ee5e6b4b0d3255bfef95601890afd807090e442f495051000e2e26f7cb7309c73a.gif"/>
          <p:cNvPicPr>
            <a:picLocks noChangeAspect="1"/>
          </p:cNvPicPr>
          <p:nvPr/>
        </p:nvPicPr>
        <p:blipFill>
          <a:blip r:embed="rId10"/>
          <a:stretch>
            <a:fillRect/>
          </a:stretch>
        </p:blipFill>
        <p:spPr>
          <a:xfrm>
            <a:off x="3571868" y="2714626"/>
            <a:ext cx="2000250" cy="504825"/>
          </a:xfrm>
          <a:prstGeom prst="rect">
            <a:avLst/>
          </a:prstGeom>
        </p:spPr>
      </p:pic>
      <p:pic>
        <p:nvPicPr>
          <p:cNvPr id="27" name="26 Imagen" descr="10c8bb656b94e5f8ce1ae1837717644883310000da39a3ee5e6b4b0d3255bfef95601890afd80709da39a3ee5e6b4b0d3255bfef95601890afd807099fbccad91eb5597d5a89b7a6ee875370.gif"/>
          <p:cNvPicPr>
            <a:picLocks noChangeAspect="1"/>
          </p:cNvPicPr>
          <p:nvPr/>
        </p:nvPicPr>
        <p:blipFill>
          <a:blip r:embed="rId11"/>
          <a:stretch>
            <a:fillRect/>
          </a:stretch>
        </p:blipFill>
        <p:spPr>
          <a:xfrm>
            <a:off x="142844" y="4300232"/>
            <a:ext cx="2357454" cy="400367"/>
          </a:xfrm>
          <a:prstGeom prst="rect">
            <a:avLst/>
          </a:prstGeom>
        </p:spPr>
      </p:pic>
      <p:pic>
        <p:nvPicPr>
          <p:cNvPr id="28" name="27 Imagen" descr="1(24).jpg"/>
          <p:cNvPicPr>
            <a:picLocks noGrp="1" noChangeAspect="1"/>
          </p:cNvPicPr>
          <p:nvPr isPhoto="1"/>
        </p:nvPicPr>
        <p:blipFill>
          <a:blip r:embed="rId3">
            <a:lum/>
          </a:blip>
          <a:stretch>
            <a:fillRect/>
          </a:stretch>
        </p:blipFill>
        <p:spPr>
          <a:xfrm>
            <a:off x="0" y="-142894"/>
            <a:ext cx="9144000" cy="5500726"/>
          </a:xfrm>
          <a:prstGeom prst="rect">
            <a:avLst/>
          </a:prstGeom>
          <a:noFill/>
          <a:ln>
            <a:noFill/>
          </a:ln>
        </p:spPr>
      </p:pic>
    </p:spTree>
  </p:cSld>
  <p:clrMapOvr>
    <a:masterClrMapping/>
  </p:clrMapOvr>
  <p:transition advTm="28000">
    <p:sndAc>
      <p:stSnd loop="1">
        <p:snd r:embed="rId2" name="Aurora_Borealis.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0"/>
                                          </p:stCondLst>
                                        </p:cTn>
                                        <p:tgtEl>
                                          <p:spTgt spid="28"/>
                                        </p:tgtEl>
                                        <p:attrNameLst>
                                          <p:attrName>style.visibility</p:attrName>
                                        </p:attrNameLst>
                                      </p:cBhvr>
                                      <p:to>
                                        <p:strVal val="hidden"/>
                                      </p:to>
                                    </p:set>
                                  </p:childTnLst>
                                </p:cTn>
                              </p:par>
                              <p:par>
                                <p:cTn id="7" presetID="23" presetClass="entr" presetSubtype="528" fill="hold" nodeType="withEffect">
                                  <p:stCondLst>
                                    <p:cond delay="0"/>
                                  </p:stCondLst>
                                  <p:childTnLst>
                                    <p:set>
                                      <p:cBhvr>
                                        <p:cTn id="8" dur="1" fill="hold">
                                          <p:stCondLst>
                                            <p:cond delay="0"/>
                                          </p:stCondLst>
                                        </p:cTn>
                                        <p:tgtEl>
                                          <p:spTgt spid="10"/>
                                        </p:tgtEl>
                                        <p:attrNameLst>
                                          <p:attrName>style.visibility</p:attrName>
                                        </p:attrNameLst>
                                      </p:cBhvr>
                                      <p:to>
                                        <p:strVal val="visible"/>
                                      </p:to>
                                    </p:set>
                                    <p:anim calcmode="lin" valueType="num">
                                      <p:cBhvr>
                                        <p:cTn id="9" dur="3000" fill="hold"/>
                                        <p:tgtEl>
                                          <p:spTgt spid="10"/>
                                        </p:tgtEl>
                                        <p:attrNameLst>
                                          <p:attrName>ppt_w</p:attrName>
                                        </p:attrNameLst>
                                      </p:cBhvr>
                                      <p:tavLst>
                                        <p:tav tm="0">
                                          <p:val>
                                            <p:fltVal val="0"/>
                                          </p:val>
                                        </p:tav>
                                        <p:tav tm="100000">
                                          <p:val>
                                            <p:strVal val="#ppt_w"/>
                                          </p:val>
                                        </p:tav>
                                      </p:tavLst>
                                    </p:anim>
                                    <p:anim calcmode="lin" valueType="num">
                                      <p:cBhvr>
                                        <p:cTn id="10" dur="3000" fill="hold"/>
                                        <p:tgtEl>
                                          <p:spTgt spid="10"/>
                                        </p:tgtEl>
                                        <p:attrNameLst>
                                          <p:attrName>ppt_h</p:attrName>
                                        </p:attrNameLst>
                                      </p:cBhvr>
                                      <p:tavLst>
                                        <p:tav tm="0">
                                          <p:val>
                                            <p:fltVal val="0"/>
                                          </p:val>
                                        </p:tav>
                                        <p:tav tm="100000">
                                          <p:val>
                                            <p:strVal val="#ppt_h"/>
                                          </p:val>
                                        </p:tav>
                                      </p:tavLst>
                                    </p:anim>
                                    <p:anim calcmode="lin" valueType="num">
                                      <p:cBhvr>
                                        <p:cTn id="11" dur="3000" fill="hold"/>
                                        <p:tgtEl>
                                          <p:spTgt spid="10"/>
                                        </p:tgtEl>
                                        <p:attrNameLst>
                                          <p:attrName>ppt_x</p:attrName>
                                        </p:attrNameLst>
                                      </p:cBhvr>
                                      <p:tavLst>
                                        <p:tav tm="0">
                                          <p:val>
                                            <p:fltVal val="0.5"/>
                                          </p:val>
                                        </p:tav>
                                        <p:tav tm="100000">
                                          <p:val>
                                            <p:strVal val="#ppt_x"/>
                                          </p:val>
                                        </p:tav>
                                      </p:tavLst>
                                    </p:anim>
                                    <p:anim calcmode="lin" valueType="num">
                                      <p:cBhvr>
                                        <p:cTn id="12" dur="3000" fill="hold"/>
                                        <p:tgtEl>
                                          <p:spTgt spid="10"/>
                                        </p:tgtEl>
                                        <p:attrNameLst>
                                          <p:attrName>ppt_y</p:attrName>
                                        </p:attrNameLst>
                                      </p:cBhvr>
                                      <p:tavLst>
                                        <p:tav tm="0">
                                          <p:val>
                                            <p:fltVal val="0.5"/>
                                          </p:val>
                                        </p:tav>
                                        <p:tav tm="100000">
                                          <p:val>
                                            <p:strVal val="#ppt_y"/>
                                          </p:val>
                                        </p:tav>
                                      </p:tavLst>
                                    </p:anim>
                                  </p:childTnLst>
                                </p:cTn>
                              </p:par>
                              <p:par>
                                <p:cTn id="13" presetID="23" presetClass="entr" presetSubtype="528" fill="hold" nodeType="withEffect">
                                  <p:stCondLst>
                                    <p:cond delay="0"/>
                                  </p:stCondLst>
                                  <p:childTnLst>
                                    <p:set>
                                      <p:cBhvr>
                                        <p:cTn id="14" dur="1" fill="hold">
                                          <p:stCondLst>
                                            <p:cond delay="0"/>
                                          </p:stCondLst>
                                        </p:cTn>
                                        <p:tgtEl>
                                          <p:spTgt spid="11"/>
                                        </p:tgtEl>
                                        <p:attrNameLst>
                                          <p:attrName>style.visibility</p:attrName>
                                        </p:attrNameLst>
                                      </p:cBhvr>
                                      <p:to>
                                        <p:strVal val="visible"/>
                                      </p:to>
                                    </p:set>
                                    <p:anim calcmode="lin" valueType="num">
                                      <p:cBhvr>
                                        <p:cTn id="15" dur="3000" fill="hold"/>
                                        <p:tgtEl>
                                          <p:spTgt spid="11"/>
                                        </p:tgtEl>
                                        <p:attrNameLst>
                                          <p:attrName>ppt_w</p:attrName>
                                        </p:attrNameLst>
                                      </p:cBhvr>
                                      <p:tavLst>
                                        <p:tav tm="0">
                                          <p:val>
                                            <p:fltVal val="0"/>
                                          </p:val>
                                        </p:tav>
                                        <p:tav tm="100000">
                                          <p:val>
                                            <p:strVal val="#ppt_w"/>
                                          </p:val>
                                        </p:tav>
                                      </p:tavLst>
                                    </p:anim>
                                    <p:anim calcmode="lin" valueType="num">
                                      <p:cBhvr>
                                        <p:cTn id="16" dur="3000" fill="hold"/>
                                        <p:tgtEl>
                                          <p:spTgt spid="11"/>
                                        </p:tgtEl>
                                        <p:attrNameLst>
                                          <p:attrName>ppt_h</p:attrName>
                                        </p:attrNameLst>
                                      </p:cBhvr>
                                      <p:tavLst>
                                        <p:tav tm="0">
                                          <p:val>
                                            <p:fltVal val="0"/>
                                          </p:val>
                                        </p:tav>
                                        <p:tav tm="100000">
                                          <p:val>
                                            <p:strVal val="#ppt_h"/>
                                          </p:val>
                                        </p:tav>
                                      </p:tavLst>
                                    </p:anim>
                                    <p:anim calcmode="lin" valueType="num">
                                      <p:cBhvr>
                                        <p:cTn id="17" dur="3000" fill="hold"/>
                                        <p:tgtEl>
                                          <p:spTgt spid="11"/>
                                        </p:tgtEl>
                                        <p:attrNameLst>
                                          <p:attrName>ppt_x</p:attrName>
                                        </p:attrNameLst>
                                      </p:cBhvr>
                                      <p:tavLst>
                                        <p:tav tm="0">
                                          <p:val>
                                            <p:fltVal val="0.5"/>
                                          </p:val>
                                        </p:tav>
                                        <p:tav tm="100000">
                                          <p:val>
                                            <p:strVal val="#ppt_x"/>
                                          </p:val>
                                        </p:tav>
                                      </p:tavLst>
                                    </p:anim>
                                    <p:anim calcmode="lin" valueType="num">
                                      <p:cBhvr>
                                        <p:cTn id="18" dur="3000" fill="hold"/>
                                        <p:tgtEl>
                                          <p:spTgt spid="11"/>
                                        </p:tgtEl>
                                        <p:attrNameLst>
                                          <p:attrName>ppt_y</p:attrName>
                                        </p:attrNameLst>
                                      </p:cBhvr>
                                      <p:tavLst>
                                        <p:tav tm="0">
                                          <p:val>
                                            <p:fltVal val="0.5"/>
                                          </p:val>
                                        </p:tav>
                                        <p:tav tm="100000">
                                          <p:val>
                                            <p:strVal val="#ppt_y"/>
                                          </p:val>
                                        </p:tav>
                                      </p:tavLst>
                                    </p:anim>
                                  </p:childTnLst>
                                </p:cTn>
                              </p:par>
                              <p:par>
                                <p:cTn id="19" presetID="23" presetClass="entr" presetSubtype="528" fill="hold" nodeType="withEffect">
                                  <p:stCondLst>
                                    <p:cond delay="0"/>
                                  </p:stCondLst>
                                  <p:childTnLst>
                                    <p:set>
                                      <p:cBhvr>
                                        <p:cTn id="20" dur="1" fill="hold">
                                          <p:stCondLst>
                                            <p:cond delay="0"/>
                                          </p:stCondLst>
                                        </p:cTn>
                                        <p:tgtEl>
                                          <p:spTgt spid="12"/>
                                        </p:tgtEl>
                                        <p:attrNameLst>
                                          <p:attrName>style.visibility</p:attrName>
                                        </p:attrNameLst>
                                      </p:cBhvr>
                                      <p:to>
                                        <p:strVal val="visible"/>
                                      </p:to>
                                    </p:set>
                                    <p:anim calcmode="lin" valueType="num">
                                      <p:cBhvr>
                                        <p:cTn id="21" dur="3000" fill="hold"/>
                                        <p:tgtEl>
                                          <p:spTgt spid="12"/>
                                        </p:tgtEl>
                                        <p:attrNameLst>
                                          <p:attrName>ppt_w</p:attrName>
                                        </p:attrNameLst>
                                      </p:cBhvr>
                                      <p:tavLst>
                                        <p:tav tm="0">
                                          <p:val>
                                            <p:fltVal val="0"/>
                                          </p:val>
                                        </p:tav>
                                        <p:tav tm="100000">
                                          <p:val>
                                            <p:strVal val="#ppt_w"/>
                                          </p:val>
                                        </p:tav>
                                      </p:tavLst>
                                    </p:anim>
                                    <p:anim calcmode="lin" valueType="num">
                                      <p:cBhvr>
                                        <p:cTn id="22" dur="3000" fill="hold"/>
                                        <p:tgtEl>
                                          <p:spTgt spid="12"/>
                                        </p:tgtEl>
                                        <p:attrNameLst>
                                          <p:attrName>ppt_h</p:attrName>
                                        </p:attrNameLst>
                                      </p:cBhvr>
                                      <p:tavLst>
                                        <p:tav tm="0">
                                          <p:val>
                                            <p:fltVal val="0"/>
                                          </p:val>
                                        </p:tav>
                                        <p:tav tm="100000">
                                          <p:val>
                                            <p:strVal val="#ppt_h"/>
                                          </p:val>
                                        </p:tav>
                                      </p:tavLst>
                                    </p:anim>
                                    <p:anim calcmode="lin" valueType="num">
                                      <p:cBhvr>
                                        <p:cTn id="23" dur="3000" fill="hold"/>
                                        <p:tgtEl>
                                          <p:spTgt spid="12"/>
                                        </p:tgtEl>
                                        <p:attrNameLst>
                                          <p:attrName>ppt_x</p:attrName>
                                        </p:attrNameLst>
                                      </p:cBhvr>
                                      <p:tavLst>
                                        <p:tav tm="0">
                                          <p:val>
                                            <p:fltVal val="0.5"/>
                                          </p:val>
                                        </p:tav>
                                        <p:tav tm="100000">
                                          <p:val>
                                            <p:strVal val="#ppt_x"/>
                                          </p:val>
                                        </p:tav>
                                      </p:tavLst>
                                    </p:anim>
                                    <p:anim calcmode="lin" valueType="num">
                                      <p:cBhvr>
                                        <p:cTn id="24" dur="3000" fill="hold"/>
                                        <p:tgtEl>
                                          <p:spTgt spid="12"/>
                                        </p:tgtEl>
                                        <p:attrNameLst>
                                          <p:attrName>ppt_y</p:attrName>
                                        </p:attrNameLst>
                                      </p:cBhvr>
                                      <p:tavLst>
                                        <p:tav tm="0">
                                          <p:val>
                                            <p:fltVal val="0.5"/>
                                          </p:val>
                                        </p:tav>
                                        <p:tav tm="100000">
                                          <p:val>
                                            <p:strVal val="#ppt_y"/>
                                          </p:val>
                                        </p:tav>
                                      </p:tavLst>
                                    </p:anim>
                                  </p:childTnLst>
                                </p:cTn>
                              </p:par>
                              <p:par>
                                <p:cTn id="25" presetID="23" presetClass="entr" presetSubtype="528" fill="hold" nodeType="withEffect">
                                  <p:stCondLst>
                                    <p:cond delay="0"/>
                                  </p:stCondLst>
                                  <p:childTnLst>
                                    <p:set>
                                      <p:cBhvr>
                                        <p:cTn id="26" dur="1" fill="hold">
                                          <p:stCondLst>
                                            <p:cond delay="0"/>
                                          </p:stCondLst>
                                        </p:cTn>
                                        <p:tgtEl>
                                          <p:spTgt spid="13"/>
                                        </p:tgtEl>
                                        <p:attrNameLst>
                                          <p:attrName>style.visibility</p:attrName>
                                        </p:attrNameLst>
                                      </p:cBhvr>
                                      <p:to>
                                        <p:strVal val="visible"/>
                                      </p:to>
                                    </p:set>
                                    <p:anim calcmode="lin" valueType="num">
                                      <p:cBhvr>
                                        <p:cTn id="27" dur="3000" fill="hold"/>
                                        <p:tgtEl>
                                          <p:spTgt spid="13"/>
                                        </p:tgtEl>
                                        <p:attrNameLst>
                                          <p:attrName>ppt_w</p:attrName>
                                        </p:attrNameLst>
                                      </p:cBhvr>
                                      <p:tavLst>
                                        <p:tav tm="0">
                                          <p:val>
                                            <p:fltVal val="0"/>
                                          </p:val>
                                        </p:tav>
                                        <p:tav tm="100000">
                                          <p:val>
                                            <p:strVal val="#ppt_w"/>
                                          </p:val>
                                        </p:tav>
                                      </p:tavLst>
                                    </p:anim>
                                    <p:anim calcmode="lin" valueType="num">
                                      <p:cBhvr>
                                        <p:cTn id="28" dur="3000" fill="hold"/>
                                        <p:tgtEl>
                                          <p:spTgt spid="13"/>
                                        </p:tgtEl>
                                        <p:attrNameLst>
                                          <p:attrName>ppt_h</p:attrName>
                                        </p:attrNameLst>
                                      </p:cBhvr>
                                      <p:tavLst>
                                        <p:tav tm="0">
                                          <p:val>
                                            <p:fltVal val="0"/>
                                          </p:val>
                                        </p:tav>
                                        <p:tav tm="100000">
                                          <p:val>
                                            <p:strVal val="#ppt_h"/>
                                          </p:val>
                                        </p:tav>
                                      </p:tavLst>
                                    </p:anim>
                                    <p:anim calcmode="lin" valueType="num">
                                      <p:cBhvr>
                                        <p:cTn id="29" dur="3000" fill="hold"/>
                                        <p:tgtEl>
                                          <p:spTgt spid="13"/>
                                        </p:tgtEl>
                                        <p:attrNameLst>
                                          <p:attrName>ppt_x</p:attrName>
                                        </p:attrNameLst>
                                      </p:cBhvr>
                                      <p:tavLst>
                                        <p:tav tm="0">
                                          <p:val>
                                            <p:fltVal val="0.5"/>
                                          </p:val>
                                        </p:tav>
                                        <p:tav tm="100000">
                                          <p:val>
                                            <p:strVal val="#ppt_x"/>
                                          </p:val>
                                        </p:tav>
                                      </p:tavLst>
                                    </p:anim>
                                    <p:anim calcmode="lin" valueType="num">
                                      <p:cBhvr>
                                        <p:cTn id="30" dur="3000" fill="hold"/>
                                        <p:tgtEl>
                                          <p:spTgt spid="13"/>
                                        </p:tgtEl>
                                        <p:attrNameLst>
                                          <p:attrName>ppt_y</p:attrName>
                                        </p:attrNameLst>
                                      </p:cBhvr>
                                      <p:tavLst>
                                        <p:tav tm="0">
                                          <p:val>
                                            <p:fltVal val="0.5"/>
                                          </p:val>
                                        </p:tav>
                                        <p:tav tm="100000">
                                          <p:val>
                                            <p:strVal val="#ppt_y"/>
                                          </p:val>
                                        </p:tav>
                                      </p:tavLst>
                                    </p:anim>
                                  </p:childTnLst>
                                </p:cTn>
                              </p:par>
                              <p:par>
                                <p:cTn id="31" presetID="23" presetClass="entr" presetSubtype="528" fill="hold" nodeType="withEffect">
                                  <p:stCondLst>
                                    <p:cond delay="0"/>
                                  </p:stCondLst>
                                  <p:childTnLst>
                                    <p:set>
                                      <p:cBhvr>
                                        <p:cTn id="32" dur="1" fill="hold">
                                          <p:stCondLst>
                                            <p:cond delay="0"/>
                                          </p:stCondLst>
                                        </p:cTn>
                                        <p:tgtEl>
                                          <p:spTgt spid="14"/>
                                        </p:tgtEl>
                                        <p:attrNameLst>
                                          <p:attrName>style.visibility</p:attrName>
                                        </p:attrNameLst>
                                      </p:cBhvr>
                                      <p:to>
                                        <p:strVal val="visible"/>
                                      </p:to>
                                    </p:set>
                                    <p:anim calcmode="lin" valueType="num">
                                      <p:cBhvr>
                                        <p:cTn id="33" dur="3000" fill="hold"/>
                                        <p:tgtEl>
                                          <p:spTgt spid="14"/>
                                        </p:tgtEl>
                                        <p:attrNameLst>
                                          <p:attrName>ppt_w</p:attrName>
                                        </p:attrNameLst>
                                      </p:cBhvr>
                                      <p:tavLst>
                                        <p:tav tm="0">
                                          <p:val>
                                            <p:fltVal val="0"/>
                                          </p:val>
                                        </p:tav>
                                        <p:tav tm="100000">
                                          <p:val>
                                            <p:strVal val="#ppt_w"/>
                                          </p:val>
                                        </p:tav>
                                      </p:tavLst>
                                    </p:anim>
                                    <p:anim calcmode="lin" valueType="num">
                                      <p:cBhvr>
                                        <p:cTn id="34" dur="3000" fill="hold"/>
                                        <p:tgtEl>
                                          <p:spTgt spid="14"/>
                                        </p:tgtEl>
                                        <p:attrNameLst>
                                          <p:attrName>ppt_h</p:attrName>
                                        </p:attrNameLst>
                                      </p:cBhvr>
                                      <p:tavLst>
                                        <p:tav tm="0">
                                          <p:val>
                                            <p:fltVal val="0"/>
                                          </p:val>
                                        </p:tav>
                                        <p:tav tm="100000">
                                          <p:val>
                                            <p:strVal val="#ppt_h"/>
                                          </p:val>
                                        </p:tav>
                                      </p:tavLst>
                                    </p:anim>
                                    <p:anim calcmode="lin" valueType="num">
                                      <p:cBhvr>
                                        <p:cTn id="35" dur="3000" fill="hold"/>
                                        <p:tgtEl>
                                          <p:spTgt spid="14"/>
                                        </p:tgtEl>
                                        <p:attrNameLst>
                                          <p:attrName>ppt_x</p:attrName>
                                        </p:attrNameLst>
                                      </p:cBhvr>
                                      <p:tavLst>
                                        <p:tav tm="0">
                                          <p:val>
                                            <p:fltVal val="0.5"/>
                                          </p:val>
                                        </p:tav>
                                        <p:tav tm="100000">
                                          <p:val>
                                            <p:strVal val="#ppt_x"/>
                                          </p:val>
                                        </p:tav>
                                      </p:tavLst>
                                    </p:anim>
                                    <p:anim calcmode="lin" valueType="num">
                                      <p:cBhvr>
                                        <p:cTn id="36" dur="3000" fill="hold"/>
                                        <p:tgtEl>
                                          <p:spTgt spid="14"/>
                                        </p:tgtEl>
                                        <p:attrNameLst>
                                          <p:attrName>ppt_y</p:attrName>
                                        </p:attrNameLst>
                                      </p:cBhvr>
                                      <p:tavLst>
                                        <p:tav tm="0">
                                          <p:val>
                                            <p:fltVal val="0.5"/>
                                          </p:val>
                                        </p:tav>
                                        <p:tav tm="100000">
                                          <p:val>
                                            <p:strVal val="#ppt_y"/>
                                          </p:val>
                                        </p:tav>
                                      </p:tavLst>
                                    </p:anim>
                                  </p:childTnLst>
                                </p:cTn>
                              </p:par>
                              <p:par>
                                <p:cTn id="37" presetID="23" presetClass="entr" presetSubtype="528" fill="hold" nodeType="withEffect">
                                  <p:stCondLst>
                                    <p:cond delay="0"/>
                                  </p:stCondLst>
                                  <p:childTnLst>
                                    <p:set>
                                      <p:cBhvr>
                                        <p:cTn id="38" dur="1" fill="hold">
                                          <p:stCondLst>
                                            <p:cond delay="0"/>
                                          </p:stCondLst>
                                        </p:cTn>
                                        <p:tgtEl>
                                          <p:spTgt spid="15"/>
                                        </p:tgtEl>
                                        <p:attrNameLst>
                                          <p:attrName>style.visibility</p:attrName>
                                        </p:attrNameLst>
                                      </p:cBhvr>
                                      <p:to>
                                        <p:strVal val="visible"/>
                                      </p:to>
                                    </p:set>
                                    <p:anim calcmode="lin" valueType="num">
                                      <p:cBhvr>
                                        <p:cTn id="39" dur="3000" fill="hold"/>
                                        <p:tgtEl>
                                          <p:spTgt spid="15"/>
                                        </p:tgtEl>
                                        <p:attrNameLst>
                                          <p:attrName>ppt_w</p:attrName>
                                        </p:attrNameLst>
                                      </p:cBhvr>
                                      <p:tavLst>
                                        <p:tav tm="0">
                                          <p:val>
                                            <p:fltVal val="0"/>
                                          </p:val>
                                        </p:tav>
                                        <p:tav tm="100000">
                                          <p:val>
                                            <p:strVal val="#ppt_w"/>
                                          </p:val>
                                        </p:tav>
                                      </p:tavLst>
                                    </p:anim>
                                    <p:anim calcmode="lin" valueType="num">
                                      <p:cBhvr>
                                        <p:cTn id="40" dur="3000" fill="hold"/>
                                        <p:tgtEl>
                                          <p:spTgt spid="15"/>
                                        </p:tgtEl>
                                        <p:attrNameLst>
                                          <p:attrName>ppt_h</p:attrName>
                                        </p:attrNameLst>
                                      </p:cBhvr>
                                      <p:tavLst>
                                        <p:tav tm="0">
                                          <p:val>
                                            <p:fltVal val="0"/>
                                          </p:val>
                                        </p:tav>
                                        <p:tav tm="100000">
                                          <p:val>
                                            <p:strVal val="#ppt_h"/>
                                          </p:val>
                                        </p:tav>
                                      </p:tavLst>
                                    </p:anim>
                                    <p:anim calcmode="lin" valueType="num">
                                      <p:cBhvr>
                                        <p:cTn id="41" dur="3000" fill="hold"/>
                                        <p:tgtEl>
                                          <p:spTgt spid="15"/>
                                        </p:tgtEl>
                                        <p:attrNameLst>
                                          <p:attrName>ppt_x</p:attrName>
                                        </p:attrNameLst>
                                      </p:cBhvr>
                                      <p:tavLst>
                                        <p:tav tm="0">
                                          <p:val>
                                            <p:fltVal val="0.5"/>
                                          </p:val>
                                        </p:tav>
                                        <p:tav tm="100000">
                                          <p:val>
                                            <p:strVal val="#ppt_x"/>
                                          </p:val>
                                        </p:tav>
                                      </p:tavLst>
                                    </p:anim>
                                    <p:anim calcmode="lin" valueType="num">
                                      <p:cBhvr>
                                        <p:cTn id="42" dur="3000" fill="hold"/>
                                        <p:tgtEl>
                                          <p:spTgt spid="15"/>
                                        </p:tgtEl>
                                        <p:attrNameLst>
                                          <p:attrName>ppt_y</p:attrName>
                                        </p:attrNameLst>
                                      </p:cBhvr>
                                      <p:tavLst>
                                        <p:tav tm="0">
                                          <p:val>
                                            <p:fltVal val="0.5"/>
                                          </p:val>
                                        </p:tav>
                                        <p:tav tm="100000">
                                          <p:val>
                                            <p:strVal val="#ppt_y"/>
                                          </p:val>
                                        </p:tav>
                                      </p:tavLst>
                                    </p:anim>
                                  </p:childTnLst>
                                </p:cTn>
                              </p:par>
                              <p:par>
                                <p:cTn id="43" presetID="23" presetClass="entr" presetSubtype="528" fill="hold" nodeType="withEffect">
                                  <p:stCondLst>
                                    <p:cond delay="0"/>
                                  </p:stCondLst>
                                  <p:childTnLst>
                                    <p:set>
                                      <p:cBhvr>
                                        <p:cTn id="44" dur="1" fill="hold">
                                          <p:stCondLst>
                                            <p:cond delay="0"/>
                                          </p:stCondLst>
                                        </p:cTn>
                                        <p:tgtEl>
                                          <p:spTgt spid="16"/>
                                        </p:tgtEl>
                                        <p:attrNameLst>
                                          <p:attrName>style.visibility</p:attrName>
                                        </p:attrNameLst>
                                      </p:cBhvr>
                                      <p:to>
                                        <p:strVal val="visible"/>
                                      </p:to>
                                    </p:set>
                                    <p:anim calcmode="lin" valueType="num">
                                      <p:cBhvr>
                                        <p:cTn id="45" dur="3000" fill="hold"/>
                                        <p:tgtEl>
                                          <p:spTgt spid="16"/>
                                        </p:tgtEl>
                                        <p:attrNameLst>
                                          <p:attrName>ppt_w</p:attrName>
                                        </p:attrNameLst>
                                      </p:cBhvr>
                                      <p:tavLst>
                                        <p:tav tm="0">
                                          <p:val>
                                            <p:fltVal val="0"/>
                                          </p:val>
                                        </p:tav>
                                        <p:tav tm="100000">
                                          <p:val>
                                            <p:strVal val="#ppt_w"/>
                                          </p:val>
                                        </p:tav>
                                      </p:tavLst>
                                    </p:anim>
                                    <p:anim calcmode="lin" valueType="num">
                                      <p:cBhvr>
                                        <p:cTn id="46" dur="3000" fill="hold"/>
                                        <p:tgtEl>
                                          <p:spTgt spid="16"/>
                                        </p:tgtEl>
                                        <p:attrNameLst>
                                          <p:attrName>ppt_h</p:attrName>
                                        </p:attrNameLst>
                                      </p:cBhvr>
                                      <p:tavLst>
                                        <p:tav tm="0">
                                          <p:val>
                                            <p:fltVal val="0"/>
                                          </p:val>
                                        </p:tav>
                                        <p:tav tm="100000">
                                          <p:val>
                                            <p:strVal val="#ppt_h"/>
                                          </p:val>
                                        </p:tav>
                                      </p:tavLst>
                                    </p:anim>
                                    <p:anim calcmode="lin" valueType="num">
                                      <p:cBhvr>
                                        <p:cTn id="47" dur="3000" fill="hold"/>
                                        <p:tgtEl>
                                          <p:spTgt spid="16"/>
                                        </p:tgtEl>
                                        <p:attrNameLst>
                                          <p:attrName>ppt_x</p:attrName>
                                        </p:attrNameLst>
                                      </p:cBhvr>
                                      <p:tavLst>
                                        <p:tav tm="0">
                                          <p:val>
                                            <p:fltVal val="0.5"/>
                                          </p:val>
                                        </p:tav>
                                        <p:tav tm="100000">
                                          <p:val>
                                            <p:strVal val="#ppt_x"/>
                                          </p:val>
                                        </p:tav>
                                      </p:tavLst>
                                    </p:anim>
                                    <p:anim calcmode="lin" valueType="num">
                                      <p:cBhvr>
                                        <p:cTn id="48" dur="3000" fill="hold"/>
                                        <p:tgtEl>
                                          <p:spTgt spid="16"/>
                                        </p:tgtEl>
                                        <p:attrNameLst>
                                          <p:attrName>ppt_y</p:attrName>
                                        </p:attrNameLst>
                                      </p:cBhvr>
                                      <p:tavLst>
                                        <p:tav tm="0">
                                          <p:val>
                                            <p:fltVal val="0.5"/>
                                          </p:val>
                                        </p:tav>
                                        <p:tav tm="100000">
                                          <p:val>
                                            <p:strVal val="#ppt_y"/>
                                          </p:val>
                                        </p:tav>
                                      </p:tavLst>
                                    </p:anim>
                                  </p:childTnLst>
                                </p:cTn>
                              </p:par>
                              <p:par>
                                <p:cTn id="49" presetID="23" presetClass="entr" presetSubtype="528" fill="hold" nodeType="withEffect">
                                  <p:stCondLst>
                                    <p:cond delay="0"/>
                                  </p:stCondLst>
                                  <p:childTnLst>
                                    <p:set>
                                      <p:cBhvr>
                                        <p:cTn id="50" dur="1" fill="hold">
                                          <p:stCondLst>
                                            <p:cond delay="0"/>
                                          </p:stCondLst>
                                        </p:cTn>
                                        <p:tgtEl>
                                          <p:spTgt spid="17"/>
                                        </p:tgtEl>
                                        <p:attrNameLst>
                                          <p:attrName>style.visibility</p:attrName>
                                        </p:attrNameLst>
                                      </p:cBhvr>
                                      <p:to>
                                        <p:strVal val="visible"/>
                                      </p:to>
                                    </p:set>
                                    <p:anim calcmode="lin" valueType="num">
                                      <p:cBhvr>
                                        <p:cTn id="51" dur="3000" fill="hold"/>
                                        <p:tgtEl>
                                          <p:spTgt spid="17"/>
                                        </p:tgtEl>
                                        <p:attrNameLst>
                                          <p:attrName>ppt_w</p:attrName>
                                        </p:attrNameLst>
                                      </p:cBhvr>
                                      <p:tavLst>
                                        <p:tav tm="0">
                                          <p:val>
                                            <p:fltVal val="0"/>
                                          </p:val>
                                        </p:tav>
                                        <p:tav tm="100000">
                                          <p:val>
                                            <p:strVal val="#ppt_w"/>
                                          </p:val>
                                        </p:tav>
                                      </p:tavLst>
                                    </p:anim>
                                    <p:anim calcmode="lin" valueType="num">
                                      <p:cBhvr>
                                        <p:cTn id="52" dur="3000" fill="hold"/>
                                        <p:tgtEl>
                                          <p:spTgt spid="17"/>
                                        </p:tgtEl>
                                        <p:attrNameLst>
                                          <p:attrName>ppt_h</p:attrName>
                                        </p:attrNameLst>
                                      </p:cBhvr>
                                      <p:tavLst>
                                        <p:tav tm="0">
                                          <p:val>
                                            <p:fltVal val="0"/>
                                          </p:val>
                                        </p:tav>
                                        <p:tav tm="100000">
                                          <p:val>
                                            <p:strVal val="#ppt_h"/>
                                          </p:val>
                                        </p:tav>
                                      </p:tavLst>
                                    </p:anim>
                                    <p:anim calcmode="lin" valueType="num">
                                      <p:cBhvr>
                                        <p:cTn id="53" dur="3000" fill="hold"/>
                                        <p:tgtEl>
                                          <p:spTgt spid="17"/>
                                        </p:tgtEl>
                                        <p:attrNameLst>
                                          <p:attrName>ppt_x</p:attrName>
                                        </p:attrNameLst>
                                      </p:cBhvr>
                                      <p:tavLst>
                                        <p:tav tm="0">
                                          <p:val>
                                            <p:fltVal val="0.5"/>
                                          </p:val>
                                        </p:tav>
                                        <p:tav tm="100000">
                                          <p:val>
                                            <p:strVal val="#ppt_x"/>
                                          </p:val>
                                        </p:tav>
                                      </p:tavLst>
                                    </p:anim>
                                    <p:anim calcmode="lin" valueType="num">
                                      <p:cBhvr>
                                        <p:cTn id="54" dur="3000" fill="hold"/>
                                        <p:tgtEl>
                                          <p:spTgt spid="17"/>
                                        </p:tgtEl>
                                        <p:attrNameLst>
                                          <p:attrName>ppt_y</p:attrName>
                                        </p:attrNameLst>
                                      </p:cBhvr>
                                      <p:tavLst>
                                        <p:tav tm="0">
                                          <p:val>
                                            <p:fltVal val="0.5"/>
                                          </p:val>
                                        </p:tav>
                                        <p:tav tm="100000">
                                          <p:val>
                                            <p:strVal val="#ppt_y"/>
                                          </p:val>
                                        </p:tav>
                                      </p:tavLst>
                                    </p:anim>
                                  </p:childTnLst>
                                </p:cTn>
                              </p:par>
                              <p:par>
                                <p:cTn id="55" presetID="8" presetClass="emph" presetSubtype="0" fill="hold" nodeType="withEffect">
                                  <p:stCondLst>
                                    <p:cond delay="0"/>
                                  </p:stCondLst>
                                  <p:childTnLst>
                                    <p:animRot by="21600000">
                                      <p:cBhvr>
                                        <p:cTn id="56" dur="3000" fill="hold"/>
                                        <p:tgtEl>
                                          <p:spTgt spid="10"/>
                                        </p:tgtEl>
                                        <p:attrNameLst>
                                          <p:attrName>r</p:attrName>
                                        </p:attrNameLst>
                                      </p:cBhvr>
                                    </p:animRot>
                                  </p:childTnLst>
                                </p:cTn>
                              </p:par>
                              <p:par>
                                <p:cTn id="57" presetID="8" presetClass="emph" presetSubtype="0" fill="hold" nodeType="withEffect">
                                  <p:stCondLst>
                                    <p:cond delay="0"/>
                                  </p:stCondLst>
                                  <p:childTnLst>
                                    <p:animRot by="21600000">
                                      <p:cBhvr>
                                        <p:cTn id="58" dur="3000" fill="hold"/>
                                        <p:tgtEl>
                                          <p:spTgt spid="11"/>
                                        </p:tgtEl>
                                        <p:attrNameLst>
                                          <p:attrName>r</p:attrName>
                                        </p:attrNameLst>
                                      </p:cBhvr>
                                    </p:animRot>
                                  </p:childTnLst>
                                </p:cTn>
                              </p:par>
                              <p:par>
                                <p:cTn id="59" presetID="8" presetClass="emph" presetSubtype="0" fill="hold" nodeType="withEffect">
                                  <p:stCondLst>
                                    <p:cond delay="0"/>
                                  </p:stCondLst>
                                  <p:childTnLst>
                                    <p:animRot by="21600000">
                                      <p:cBhvr>
                                        <p:cTn id="60" dur="3000" fill="hold"/>
                                        <p:tgtEl>
                                          <p:spTgt spid="12"/>
                                        </p:tgtEl>
                                        <p:attrNameLst>
                                          <p:attrName>r</p:attrName>
                                        </p:attrNameLst>
                                      </p:cBhvr>
                                    </p:animRot>
                                  </p:childTnLst>
                                </p:cTn>
                              </p:par>
                              <p:par>
                                <p:cTn id="61" presetID="8" presetClass="emph" presetSubtype="0" fill="hold" nodeType="withEffect">
                                  <p:stCondLst>
                                    <p:cond delay="0"/>
                                  </p:stCondLst>
                                  <p:childTnLst>
                                    <p:animRot by="21600000">
                                      <p:cBhvr>
                                        <p:cTn id="62" dur="3000" fill="hold"/>
                                        <p:tgtEl>
                                          <p:spTgt spid="13"/>
                                        </p:tgtEl>
                                        <p:attrNameLst>
                                          <p:attrName>r</p:attrName>
                                        </p:attrNameLst>
                                      </p:cBhvr>
                                    </p:animRot>
                                  </p:childTnLst>
                                </p:cTn>
                              </p:par>
                              <p:par>
                                <p:cTn id="63" presetID="8" presetClass="emph" presetSubtype="0" fill="hold" nodeType="withEffect">
                                  <p:stCondLst>
                                    <p:cond delay="0"/>
                                  </p:stCondLst>
                                  <p:childTnLst>
                                    <p:animRot by="21600000">
                                      <p:cBhvr>
                                        <p:cTn id="64" dur="3000" fill="hold"/>
                                        <p:tgtEl>
                                          <p:spTgt spid="14"/>
                                        </p:tgtEl>
                                        <p:attrNameLst>
                                          <p:attrName>r</p:attrName>
                                        </p:attrNameLst>
                                      </p:cBhvr>
                                    </p:animRot>
                                  </p:childTnLst>
                                </p:cTn>
                              </p:par>
                              <p:par>
                                <p:cTn id="65" presetID="8" presetClass="emph" presetSubtype="0" fill="hold" nodeType="withEffect">
                                  <p:stCondLst>
                                    <p:cond delay="0"/>
                                  </p:stCondLst>
                                  <p:childTnLst>
                                    <p:animRot by="21600000">
                                      <p:cBhvr>
                                        <p:cTn id="66" dur="3000" fill="hold"/>
                                        <p:tgtEl>
                                          <p:spTgt spid="15"/>
                                        </p:tgtEl>
                                        <p:attrNameLst>
                                          <p:attrName>r</p:attrName>
                                        </p:attrNameLst>
                                      </p:cBhvr>
                                    </p:animRot>
                                  </p:childTnLst>
                                </p:cTn>
                              </p:par>
                              <p:par>
                                <p:cTn id="67" presetID="8" presetClass="emph" presetSubtype="0" fill="hold" nodeType="withEffect">
                                  <p:stCondLst>
                                    <p:cond delay="0"/>
                                  </p:stCondLst>
                                  <p:childTnLst>
                                    <p:animRot by="21600000">
                                      <p:cBhvr>
                                        <p:cTn id="68" dur="3000" fill="hold"/>
                                        <p:tgtEl>
                                          <p:spTgt spid="16"/>
                                        </p:tgtEl>
                                        <p:attrNameLst>
                                          <p:attrName>r</p:attrName>
                                        </p:attrNameLst>
                                      </p:cBhvr>
                                    </p:animRot>
                                  </p:childTnLst>
                                </p:cTn>
                              </p:par>
                              <p:par>
                                <p:cTn id="69" presetID="8" presetClass="emph" presetSubtype="0" fill="hold" nodeType="withEffect">
                                  <p:stCondLst>
                                    <p:cond delay="0"/>
                                  </p:stCondLst>
                                  <p:childTnLst>
                                    <p:animRot by="21600000">
                                      <p:cBhvr>
                                        <p:cTn id="70" dur="3000" fill="hold"/>
                                        <p:tgtEl>
                                          <p:spTgt spid="17"/>
                                        </p:tgtEl>
                                        <p:attrNameLst>
                                          <p:attrName>r</p:attrName>
                                        </p:attrNameLst>
                                      </p:cBhvr>
                                    </p:animRot>
                                  </p:childTnLst>
                                </p:cTn>
                              </p:par>
                            </p:childTnLst>
                          </p:cTn>
                        </p:par>
                        <p:par>
                          <p:cTn id="71" fill="hold">
                            <p:stCondLst>
                              <p:cond delay="3000"/>
                            </p:stCondLst>
                            <p:childTnLst>
                              <p:par>
                                <p:cTn id="72" presetID="23" presetClass="exit" presetSubtype="544" fill="hold" nodeType="afterEffect">
                                  <p:stCondLst>
                                    <p:cond delay="0"/>
                                  </p:stCondLst>
                                  <p:childTnLst>
                                    <p:anim calcmode="lin" valueType="num">
                                      <p:cBhvr>
                                        <p:cTn id="73" dur="3000"/>
                                        <p:tgtEl>
                                          <p:spTgt spid="10"/>
                                        </p:tgtEl>
                                        <p:attrNameLst>
                                          <p:attrName>ppt_w</p:attrName>
                                        </p:attrNameLst>
                                      </p:cBhvr>
                                      <p:tavLst>
                                        <p:tav tm="0">
                                          <p:val>
                                            <p:strVal val="ppt_w"/>
                                          </p:val>
                                        </p:tav>
                                        <p:tav tm="100000">
                                          <p:val>
                                            <p:fltVal val="0"/>
                                          </p:val>
                                        </p:tav>
                                      </p:tavLst>
                                    </p:anim>
                                    <p:anim calcmode="lin" valueType="num">
                                      <p:cBhvr>
                                        <p:cTn id="74" dur="3000"/>
                                        <p:tgtEl>
                                          <p:spTgt spid="10"/>
                                        </p:tgtEl>
                                        <p:attrNameLst>
                                          <p:attrName>ppt_h</p:attrName>
                                        </p:attrNameLst>
                                      </p:cBhvr>
                                      <p:tavLst>
                                        <p:tav tm="0">
                                          <p:val>
                                            <p:strVal val="ppt_h"/>
                                          </p:val>
                                        </p:tav>
                                        <p:tav tm="100000">
                                          <p:val>
                                            <p:fltVal val="0"/>
                                          </p:val>
                                        </p:tav>
                                      </p:tavLst>
                                    </p:anim>
                                    <p:anim calcmode="lin" valueType="num">
                                      <p:cBhvr>
                                        <p:cTn id="75" dur="3000"/>
                                        <p:tgtEl>
                                          <p:spTgt spid="10"/>
                                        </p:tgtEl>
                                        <p:attrNameLst>
                                          <p:attrName>ppt_x</p:attrName>
                                        </p:attrNameLst>
                                      </p:cBhvr>
                                      <p:tavLst>
                                        <p:tav tm="0">
                                          <p:val>
                                            <p:strVal val="ppt_x"/>
                                          </p:val>
                                        </p:tav>
                                        <p:tav tm="100000">
                                          <p:val>
                                            <p:fltVal val="0.5"/>
                                          </p:val>
                                        </p:tav>
                                      </p:tavLst>
                                    </p:anim>
                                    <p:anim calcmode="lin" valueType="num">
                                      <p:cBhvr>
                                        <p:cTn id="76" dur="3000"/>
                                        <p:tgtEl>
                                          <p:spTgt spid="10"/>
                                        </p:tgtEl>
                                        <p:attrNameLst>
                                          <p:attrName>ppt_y</p:attrName>
                                        </p:attrNameLst>
                                      </p:cBhvr>
                                      <p:tavLst>
                                        <p:tav tm="0">
                                          <p:val>
                                            <p:strVal val="ppt_y"/>
                                          </p:val>
                                        </p:tav>
                                        <p:tav tm="100000">
                                          <p:val>
                                            <p:fltVal val="0.5"/>
                                          </p:val>
                                        </p:tav>
                                      </p:tavLst>
                                    </p:anim>
                                    <p:set>
                                      <p:cBhvr>
                                        <p:cTn id="77" dur="1" fill="hold">
                                          <p:stCondLst>
                                            <p:cond delay="2999"/>
                                          </p:stCondLst>
                                        </p:cTn>
                                        <p:tgtEl>
                                          <p:spTgt spid="10"/>
                                        </p:tgtEl>
                                        <p:attrNameLst>
                                          <p:attrName>style.visibility</p:attrName>
                                        </p:attrNameLst>
                                      </p:cBhvr>
                                      <p:to>
                                        <p:strVal val="hidden"/>
                                      </p:to>
                                    </p:set>
                                  </p:childTnLst>
                                </p:cTn>
                              </p:par>
                              <p:par>
                                <p:cTn id="78" presetID="23" presetClass="exit" presetSubtype="544" fill="hold" nodeType="withEffect">
                                  <p:stCondLst>
                                    <p:cond delay="0"/>
                                  </p:stCondLst>
                                  <p:childTnLst>
                                    <p:anim calcmode="lin" valueType="num">
                                      <p:cBhvr>
                                        <p:cTn id="79" dur="3000"/>
                                        <p:tgtEl>
                                          <p:spTgt spid="11"/>
                                        </p:tgtEl>
                                        <p:attrNameLst>
                                          <p:attrName>ppt_w</p:attrName>
                                        </p:attrNameLst>
                                      </p:cBhvr>
                                      <p:tavLst>
                                        <p:tav tm="0">
                                          <p:val>
                                            <p:strVal val="ppt_w"/>
                                          </p:val>
                                        </p:tav>
                                        <p:tav tm="100000">
                                          <p:val>
                                            <p:fltVal val="0"/>
                                          </p:val>
                                        </p:tav>
                                      </p:tavLst>
                                    </p:anim>
                                    <p:anim calcmode="lin" valueType="num">
                                      <p:cBhvr>
                                        <p:cTn id="80" dur="3000"/>
                                        <p:tgtEl>
                                          <p:spTgt spid="11"/>
                                        </p:tgtEl>
                                        <p:attrNameLst>
                                          <p:attrName>ppt_h</p:attrName>
                                        </p:attrNameLst>
                                      </p:cBhvr>
                                      <p:tavLst>
                                        <p:tav tm="0">
                                          <p:val>
                                            <p:strVal val="ppt_h"/>
                                          </p:val>
                                        </p:tav>
                                        <p:tav tm="100000">
                                          <p:val>
                                            <p:fltVal val="0"/>
                                          </p:val>
                                        </p:tav>
                                      </p:tavLst>
                                    </p:anim>
                                    <p:anim calcmode="lin" valueType="num">
                                      <p:cBhvr>
                                        <p:cTn id="81" dur="3000"/>
                                        <p:tgtEl>
                                          <p:spTgt spid="11"/>
                                        </p:tgtEl>
                                        <p:attrNameLst>
                                          <p:attrName>ppt_x</p:attrName>
                                        </p:attrNameLst>
                                      </p:cBhvr>
                                      <p:tavLst>
                                        <p:tav tm="0">
                                          <p:val>
                                            <p:strVal val="ppt_x"/>
                                          </p:val>
                                        </p:tav>
                                        <p:tav tm="100000">
                                          <p:val>
                                            <p:fltVal val="0.5"/>
                                          </p:val>
                                        </p:tav>
                                      </p:tavLst>
                                    </p:anim>
                                    <p:anim calcmode="lin" valueType="num">
                                      <p:cBhvr>
                                        <p:cTn id="82" dur="3000"/>
                                        <p:tgtEl>
                                          <p:spTgt spid="11"/>
                                        </p:tgtEl>
                                        <p:attrNameLst>
                                          <p:attrName>ppt_y</p:attrName>
                                        </p:attrNameLst>
                                      </p:cBhvr>
                                      <p:tavLst>
                                        <p:tav tm="0">
                                          <p:val>
                                            <p:strVal val="ppt_y"/>
                                          </p:val>
                                        </p:tav>
                                        <p:tav tm="100000">
                                          <p:val>
                                            <p:fltVal val="0.5"/>
                                          </p:val>
                                        </p:tav>
                                      </p:tavLst>
                                    </p:anim>
                                    <p:set>
                                      <p:cBhvr>
                                        <p:cTn id="83" dur="1" fill="hold">
                                          <p:stCondLst>
                                            <p:cond delay="2999"/>
                                          </p:stCondLst>
                                        </p:cTn>
                                        <p:tgtEl>
                                          <p:spTgt spid="11"/>
                                        </p:tgtEl>
                                        <p:attrNameLst>
                                          <p:attrName>style.visibility</p:attrName>
                                        </p:attrNameLst>
                                      </p:cBhvr>
                                      <p:to>
                                        <p:strVal val="hidden"/>
                                      </p:to>
                                    </p:set>
                                  </p:childTnLst>
                                </p:cTn>
                              </p:par>
                              <p:par>
                                <p:cTn id="84" presetID="23" presetClass="exit" presetSubtype="544" fill="hold" nodeType="withEffect">
                                  <p:stCondLst>
                                    <p:cond delay="0"/>
                                  </p:stCondLst>
                                  <p:childTnLst>
                                    <p:anim calcmode="lin" valueType="num">
                                      <p:cBhvr>
                                        <p:cTn id="85" dur="3000"/>
                                        <p:tgtEl>
                                          <p:spTgt spid="12"/>
                                        </p:tgtEl>
                                        <p:attrNameLst>
                                          <p:attrName>ppt_w</p:attrName>
                                        </p:attrNameLst>
                                      </p:cBhvr>
                                      <p:tavLst>
                                        <p:tav tm="0">
                                          <p:val>
                                            <p:strVal val="ppt_w"/>
                                          </p:val>
                                        </p:tav>
                                        <p:tav tm="100000">
                                          <p:val>
                                            <p:fltVal val="0"/>
                                          </p:val>
                                        </p:tav>
                                      </p:tavLst>
                                    </p:anim>
                                    <p:anim calcmode="lin" valueType="num">
                                      <p:cBhvr>
                                        <p:cTn id="86" dur="3000"/>
                                        <p:tgtEl>
                                          <p:spTgt spid="12"/>
                                        </p:tgtEl>
                                        <p:attrNameLst>
                                          <p:attrName>ppt_h</p:attrName>
                                        </p:attrNameLst>
                                      </p:cBhvr>
                                      <p:tavLst>
                                        <p:tav tm="0">
                                          <p:val>
                                            <p:strVal val="ppt_h"/>
                                          </p:val>
                                        </p:tav>
                                        <p:tav tm="100000">
                                          <p:val>
                                            <p:fltVal val="0"/>
                                          </p:val>
                                        </p:tav>
                                      </p:tavLst>
                                    </p:anim>
                                    <p:anim calcmode="lin" valueType="num">
                                      <p:cBhvr>
                                        <p:cTn id="87" dur="3000"/>
                                        <p:tgtEl>
                                          <p:spTgt spid="12"/>
                                        </p:tgtEl>
                                        <p:attrNameLst>
                                          <p:attrName>ppt_x</p:attrName>
                                        </p:attrNameLst>
                                      </p:cBhvr>
                                      <p:tavLst>
                                        <p:tav tm="0">
                                          <p:val>
                                            <p:strVal val="ppt_x"/>
                                          </p:val>
                                        </p:tav>
                                        <p:tav tm="100000">
                                          <p:val>
                                            <p:fltVal val="0.5"/>
                                          </p:val>
                                        </p:tav>
                                      </p:tavLst>
                                    </p:anim>
                                    <p:anim calcmode="lin" valueType="num">
                                      <p:cBhvr>
                                        <p:cTn id="88" dur="3000"/>
                                        <p:tgtEl>
                                          <p:spTgt spid="12"/>
                                        </p:tgtEl>
                                        <p:attrNameLst>
                                          <p:attrName>ppt_y</p:attrName>
                                        </p:attrNameLst>
                                      </p:cBhvr>
                                      <p:tavLst>
                                        <p:tav tm="0">
                                          <p:val>
                                            <p:strVal val="ppt_y"/>
                                          </p:val>
                                        </p:tav>
                                        <p:tav tm="100000">
                                          <p:val>
                                            <p:fltVal val="0.5"/>
                                          </p:val>
                                        </p:tav>
                                      </p:tavLst>
                                    </p:anim>
                                    <p:set>
                                      <p:cBhvr>
                                        <p:cTn id="89" dur="1" fill="hold">
                                          <p:stCondLst>
                                            <p:cond delay="2999"/>
                                          </p:stCondLst>
                                        </p:cTn>
                                        <p:tgtEl>
                                          <p:spTgt spid="12"/>
                                        </p:tgtEl>
                                        <p:attrNameLst>
                                          <p:attrName>style.visibility</p:attrName>
                                        </p:attrNameLst>
                                      </p:cBhvr>
                                      <p:to>
                                        <p:strVal val="hidden"/>
                                      </p:to>
                                    </p:set>
                                  </p:childTnLst>
                                </p:cTn>
                              </p:par>
                              <p:par>
                                <p:cTn id="90" presetID="23" presetClass="exit" presetSubtype="544" fill="hold" nodeType="withEffect">
                                  <p:stCondLst>
                                    <p:cond delay="0"/>
                                  </p:stCondLst>
                                  <p:childTnLst>
                                    <p:anim calcmode="lin" valueType="num">
                                      <p:cBhvr>
                                        <p:cTn id="91" dur="3000"/>
                                        <p:tgtEl>
                                          <p:spTgt spid="13"/>
                                        </p:tgtEl>
                                        <p:attrNameLst>
                                          <p:attrName>ppt_w</p:attrName>
                                        </p:attrNameLst>
                                      </p:cBhvr>
                                      <p:tavLst>
                                        <p:tav tm="0">
                                          <p:val>
                                            <p:strVal val="ppt_w"/>
                                          </p:val>
                                        </p:tav>
                                        <p:tav tm="100000">
                                          <p:val>
                                            <p:fltVal val="0"/>
                                          </p:val>
                                        </p:tav>
                                      </p:tavLst>
                                    </p:anim>
                                    <p:anim calcmode="lin" valueType="num">
                                      <p:cBhvr>
                                        <p:cTn id="92" dur="3000"/>
                                        <p:tgtEl>
                                          <p:spTgt spid="13"/>
                                        </p:tgtEl>
                                        <p:attrNameLst>
                                          <p:attrName>ppt_h</p:attrName>
                                        </p:attrNameLst>
                                      </p:cBhvr>
                                      <p:tavLst>
                                        <p:tav tm="0">
                                          <p:val>
                                            <p:strVal val="ppt_h"/>
                                          </p:val>
                                        </p:tav>
                                        <p:tav tm="100000">
                                          <p:val>
                                            <p:fltVal val="0"/>
                                          </p:val>
                                        </p:tav>
                                      </p:tavLst>
                                    </p:anim>
                                    <p:anim calcmode="lin" valueType="num">
                                      <p:cBhvr>
                                        <p:cTn id="93" dur="3000"/>
                                        <p:tgtEl>
                                          <p:spTgt spid="13"/>
                                        </p:tgtEl>
                                        <p:attrNameLst>
                                          <p:attrName>ppt_x</p:attrName>
                                        </p:attrNameLst>
                                      </p:cBhvr>
                                      <p:tavLst>
                                        <p:tav tm="0">
                                          <p:val>
                                            <p:strVal val="ppt_x"/>
                                          </p:val>
                                        </p:tav>
                                        <p:tav tm="100000">
                                          <p:val>
                                            <p:fltVal val="0.5"/>
                                          </p:val>
                                        </p:tav>
                                      </p:tavLst>
                                    </p:anim>
                                    <p:anim calcmode="lin" valueType="num">
                                      <p:cBhvr>
                                        <p:cTn id="94" dur="3000"/>
                                        <p:tgtEl>
                                          <p:spTgt spid="13"/>
                                        </p:tgtEl>
                                        <p:attrNameLst>
                                          <p:attrName>ppt_y</p:attrName>
                                        </p:attrNameLst>
                                      </p:cBhvr>
                                      <p:tavLst>
                                        <p:tav tm="0">
                                          <p:val>
                                            <p:strVal val="ppt_y"/>
                                          </p:val>
                                        </p:tav>
                                        <p:tav tm="100000">
                                          <p:val>
                                            <p:fltVal val="0.5"/>
                                          </p:val>
                                        </p:tav>
                                      </p:tavLst>
                                    </p:anim>
                                    <p:set>
                                      <p:cBhvr>
                                        <p:cTn id="95" dur="1" fill="hold">
                                          <p:stCondLst>
                                            <p:cond delay="2999"/>
                                          </p:stCondLst>
                                        </p:cTn>
                                        <p:tgtEl>
                                          <p:spTgt spid="13"/>
                                        </p:tgtEl>
                                        <p:attrNameLst>
                                          <p:attrName>style.visibility</p:attrName>
                                        </p:attrNameLst>
                                      </p:cBhvr>
                                      <p:to>
                                        <p:strVal val="hidden"/>
                                      </p:to>
                                    </p:set>
                                  </p:childTnLst>
                                </p:cTn>
                              </p:par>
                              <p:par>
                                <p:cTn id="96" presetID="23" presetClass="exit" presetSubtype="544" fill="hold" nodeType="withEffect">
                                  <p:stCondLst>
                                    <p:cond delay="0"/>
                                  </p:stCondLst>
                                  <p:childTnLst>
                                    <p:anim calcmode="lin" valueType="num">
                                      <p:cBhvr>
                                        <p:cTn id="97" dur="3000"/>
                                        <p:tgtEl>
                                          <p:spTgt spid="14"/>
                                        </p:tgtEl>
                                        <p:attrNameLst>
                                          <p:attrName>ppt_w</p:attrName>
                                        </p:attrNameLst>
                                      </p:cBhvr>
                                      <p:tavLst>
                                        <p:tav tm="0">
                                          <p:val>
                                            <p:strVal val="ppt_w"/>
                                          </p:val>
                                        </p:tav>
                                        <p:tav tm="100000">
                                          <p:val>
                                            <p:fltVal val="0"/>
                                          </p:val>
                                        </p:tav>
                                      </p:tavLst>
                                    </p:anim>
                                    <p:anim calcmode="lin" valueType="num">
                                      <p:cBhvr>
                                        <p:cTn id="98" dur="3000"/>
                                        <p:tgtEl>
                                          <p:spTgt spid="14"/>
                                        </p:tgtEl>
                                        <p:attrNameLst>
                                          <p:attrName>ppt_h</p:attrName>
                                        </p:attrNameLst>
                                      </p:cBhvr>
                                      <p:tavLst>
                                        <p:tav tm="0">
                                          <p:val>
                                            <p:strVal val="ppt_h"/>
                                          </p:val>
                                        </p:tav>
                                        <p:tav tm="100000">
                                          <p:val>
                                            <p:fltVal val="0"/>
                                          </p:val>
                                        </p:tav>
                                      </p:tavLst>
                                    </p:anim>
                                    <p:anim calcmode="lin" valueType="num">
                                      <p:cBhvr>
                                        <p:cTn id="99" dur="3000"/>
                                        <p:tgtEl>
                                          <p:spTgt spid="14"/>
                                        </p:tgtEl>
                                        <p:attrNameLst>
                                          <p:attrName>ppt_x</p:attrName>
                                        </p:attrNameLst>
                                      </p:cBhvr>
                                      <p:tavLst>
                                        <p:tav tm="0">
                                          <p:val>
                                            <p:strVal val="ppt_x"/>
                                          </p:val>
                                        </p:tav>
                                        <p:tav tm="100000">
                                          <p:val>
                                            <p:fltVal val="0.5"/>
                                          </p:val>
                                        </p:tav>
                                      </p:tavLst>
                                    </p:anim>
                                    <p:anim calcmode="lin" valueType="num">
                                      <p:cBhvr>
                                        <p:cTn id="100" dur="3000"/>
                                        <p:tgtEl>
                                          <p:spTgt spid="14"/>
                                        </p:tgtEl>
                                        <p:attrNameLst>
                                          <p:attrName>ppt_y</p:attrName>
                                        </p:attrNameLst>
                                      </p:cBhvr>
                                      <p:tavLst>
                                        <p:tav tm="0">
                                          <p:val>
                                            <p:strVal val="ppt_y"/>
                                          </p:val>
                                        </p:tav>
                                        <p:tav tm="100000">
                                          <p:val>
                                            <p:fltVal val="0.5"/>
                                          </p:val>
                                        </p:tav>
                                      </p:tavLst>
                                    </p:anim>
                                    <p:set>
                                      <p:cBhvr>
                                        <p:cTn id="101" dur="1" fill="hold">
                                          <p:stCondLst>
                                            <p:cond delay="2999"/>
                                          </p:stCondLst>
                                        </p:cTn>
                                        <p:tgtEl>
                                          <p:spTgt spid="14"/>
                                        </p:tgtEl>
                                        <p:attrNameLst>
                                          <p:attrName>style.visibility</p:attrName>
                                        </p:attrNameLst>
                                      </p:cBhvr>
                                      <p:to>
                                        <p:strVal val="hidden"/>
                                      </p:to>
                                    </p:set>
                                  </p:childTnLst>
                                </p:cTn>
                              </p:par>
                              <p:par>
                                <p:cTn id="102" presetID="23" presetClass="exit" presetSubtype="544" fill="hold" nodeType="withEffect">
                                  <p:stCondLst>
                                    <p:cond delay="0"/>
                                  </p:stCondLst>
                                  <p:childTnLst>
                                    <p:anim calcmode="lin" valueType="num">
                                      <p:cBhvr>
                                        <p:cTn id="103" dur="3000"/>
                                        <p:tgtEl>
                                          <p:spTgt spid="15"/>
                                        </p:tgtEl>
                                        <p:attrNameLst>
                                          <p:attrName>ppt_w</p:attrName>
                                        </p:attrNameLst>
                                      </p:cBhvr>
                                      <p:tavLst>
                                        <p:tav tm="0">
                                          <p:val>
                                            <p:strVal val="ppt_w"/>
                                          </p:val>
                                        </p:tav>
                                        <p:tav tm="100000">
                                          <p:val>
                                            <p:fltVal val="0"/>
                                          </p:val>
                                        </p:tav>
                                      </p:tavLst>
                                    </p:anim>
                                    <p:anim calcmode="lin" valueType="num">
                                      <p:cBhvr>
                                        <p:cTn id="104" dur="3000"/>
                                        <p:tgtEl>
                                          <p:spTgt spid="15"/>
                                        </p:tgtEl>
                                        <p:attrNameLst>
                                          <p:attrName>ppt_h</p:attrName>
                                        </p:attrNameLst>
                                      </p:cBhvr>
                                      <p:tavLst>
                                        <p:tav tm="0">
                                          <p:val>
                                            <p:strVal val="ppt_h"/>
                                          </p:val>
                                        </p:tav>
                                        <p:tav tm="100000">
                                          <p:val>
                                            <p:fltVal val="0"/>
                                          </p:val>
                                        </p:tav>
                                      </p:tavLst>
                                    </p:anim>
                                    <p:anim calcmode="lin" valueType="num">
                                      <p:cBhvr>
                                        <p:cTn id="105" dur="3000"/>
                                        <p:tgtEl>
                                          <p:spTgt spid="15"/>
                                        </p:tgtEl>
                                        <p:attrNameLst>
                                          <p:attrName>ppt_x</p:attrName>
                                        </p:attrNameLst>
                                      </p:cBhvr>
                                      <p:tavLst>
                                        <p:tav tm="0">
                                          <p:val>
                                            <p:strVal val="ppt_x"/>
                                          </p:val>
                                        </p:tav>
                                        <p:tav tm="100000">
                                          <p:val>
                                            <p:fltVal val="0.5"/>
                                          </p:val>
                                        </p:tav>
                                      </p:tavLst>
                                    </p:anim>
                                    <p:anim calcmode="lin" valueType="num">
                                      <p:cBhvr>
                                        <p:cTn id="106" dur="3000"/>
                                        <p:tgtEl>
                                          <p:spTgt spid="15"/>
                                        </p:tgtEl>
                                        <p:attrNameLst>
                                          <p:attrName>ppt_y</p:attrName>
                                        </p:attrNameLst>
                                      </p:cBhvr>
                                      <p:tavLst>
                                        <p:tav tm="0">
                                          <p:val>
                                            <p:strVal val="ppt_y"/>
                                          </p:val>
                                        </p:tav>
                                        <p:tav tm="100000">
                                          <p:val>
                                            <p:fltVal val="0.5"/>
                                          </p:val>
                                        </p:tav>
                                      </p:tavLst>
                                    </p:anim>
                                    <p:set>
                                      <p:cBhvr>
                                        <p:cTn id="107" dur="1" fill="hold">
                                          <p:stCondLst>
                                            <p:cond delay="2999"/>
                                          </p:stCondLst>
                                        </p:cTn>
                                        <p:tgtEl>
                                          <p:spTgt spid="15"/>
                                        </p:tgtEl>
                                        <p:attrNameLst>
                                          <p:attrName>style.visibility</p:attrName>
                                        </p:attrNameLst>
                                      </p:cBhvr>
                                      <p:to>
                                        <p:strVal val="hidden"/>
                                      </p:to>
                                    </p:set>
                                  </p:childTnLst>
                                </p:cTn>
                              </p:par>
                              <p:par>
                                <p:cTn id="108" presetID="23" presetClass="exit" presetSubtype="544" fill="hold" nodeType="withEffect">
                                  <p:stCondLst>
                                    <p:cond delay="0"/>
                                  </p:stCondLst>
                                  <p:childTnLst>
                                    <p:anim calcmode="lin" valueType="num">
                                      <p:cBhvr>
                                        <p:cTn id="109" dur="3000"/>
                                        <p:tgtEl>
                                          <p:spTgt spid="16"/>
                                        </p:tgtEl>
                                        <p:attrNameLst>
                                          <p:attrName>ppt_w</p:attrName>
                                        </p:attrNameLst>
                                      </p:cBhvr>
                                      <p:tavLst>
                                        <p:tav tm="0">
                                          <p:val>
                                            <p:strVal val="ppt_w"/>
                                          </p:val>
                                        </p:tav>
                                        <p:tav tm="100000">
                                          <p:val>
                                            <p:fltVal val="0"/>
                                          </p:val>
                                        </p:tav>
                                      </p:tavLst>
                                    </p:anim>
                                    <p:anim calcmode="lin" valueType="num">
                                      <p:cBhvr>
                                        <p:cTn id="110" dur="3000"/>
                                        <p:tgtEl>
                                          <p:spTgt spid="16"/>
                                        </p:tgtEl>
                                        <p:attrNameLst>
                                          <p:attrName>ppt_h</p:attrName>
                                        </p:attrNameLst>
                                      </p:cBhvr>
                                      <p:tavLst>
                                        <p:tav tm="0">
                                          <p:val>
                                            <p:strVal val="ppt_h"/>
                                          </p:val>
                                        </p:tav>
                                        <p:tav tm="100000">
                                          <p:val>
                                            <p:fltVal val="0"/>
                                          </p:val>
                                        </p:tav>
                                      </p:tavLst>
                                    </p:anim>
                                    <p:anim calcmode="lin" valueType="num">
                                      <p:cBhvr>
                                        <p:cTn id="111" dur="3000"/>
                                        <p:tgtEl>
                                          <p:spTgt spid="16"/>
                                        </p:tgtEl>
                                        <p:attrNameLst>
                                          <p:attrName>ppt_x</p:attrName>
                                        </p:attrNameLst>
                                      </p:cBhvr>
                                      <p:tavLst>
                                        <p:tav tm="0">
                                          <p:val>
                                            <p:strVal val="ppt_x"/>
                                          </p:val>
                                        </p:tav>
                                        <p:tav tm="100000">
                                          <p:val>
                                            <p:fltVal val="0.5"/>
                                          </p:val>
                                        </p:tav>
                                      </p:tavLst>
                                    </p:anim>
                                    <p:anim calcmode="lin" valueType="num">
                                      <p:cBhvr>
                                        <p:cTn id="112" dur="3000"/>
                                        <p:tgtEl>
                                          <p:spTgt spid="16"/>
                                        </p:tgtEl>
                                        <p:attrNameLst>
                                          <p:attrName>ppt_y</p:attrName>
                                        </p:attrNameLst>
                                      </p:cBhvr>
                                      <p:tavLst>
                                        <p:tav tm="0">
                                          <p:val>
                                            <p:strVal val="ppt_y"/>
                                          </p:val>
                                        </p:tav>
                                        <p:tav tm="100000">
                                          <p:val>
                                            <p:fltVal val="0.5"/>
                                          </p:val>
                                        </p:tav>
                                      </p:tavLst>
                                    </p:anim>
                                    <p:set>
                                      <p:cBhvr>
                                        <p:cTn id="113" dur="1" fill="hold">
                                          <p:stCondLst>
                                            <p:cond delay="2999"/>
                                          </p:stCondLst>
                                        </p:cTn>
                                        <p:tgtEl>
                                          <p:spTgt spid="16"/>
                                        </p:tgtEl>
                                        <p:attrNameLst>
                                          <p:attrName>style.visibility</p:attrName>
                                        </p:attrNameLst>
                                      </p:cBhvr>
                                      <p:to>
                                        <p:strVal val="hidden"/>
                                      </p:to>
                                    </p:set>
                                  </p:childTnLst>
                                </p:cTn>
                              </p:par>
                              <p:par>
                                <p:cTn id="114" presetID="23" presetClass="exit" presetSubtype="544" fill="hold" nodeType="withEffect">
                                  <p:stCondLst>
                                    <p:cond delay="0"/>
                                  </p:stCondLst>
                                  <p:childTnLst>
                                    <p:anim calcmode="lin" valueType="num">
                                      <p:cBhvr>
                                        <p:cTn id="115" dur="3000"/>
                                        <p:tgtEl>
                                          <p:spTgt spid="17"/>
                                        </p:tgtEl>
                                        <p:attrNameLst>
                                          <p:attrName>ppt_w</p:attrName>
                                        </p:attrNameLst>
                                      </p:cBhvr>
                                      <p:tavLst>
                                        <p:tav tm="0">
                                          <p:val>
                                            <p:strVal val="ppt_w"/>
                                          </p:val>
                                        </p:tav>
                                        <p:tav tm="100000">
                                          <p:val>
                                            <p:fltVal val="0"/>
                                          </p:val>
                                        </p:tav>
                                      </p:tavLst>
                                    </p:anim>
                                    <p:anim calcmode="lin" valueType="num">
                                      <p:cBhvr>
                                        <p:cTn id="116" dur="3000"/>
                                        <p:tgtEl>
                                          <p:spTgt spid="17"/>
                                        </p:tgtEl>
                                        <p:attrNameLst>
                                          <p:attrName>ppt_h</p:attrName>
                                        </p:attrNameLst>
                                      </p:cBhvr>
                                      <p:tavLst>
                                        <p:tav tm="0">
                                          <p:val>
                                            <p:strVal val="ppt_h"/>
                                          </p:val>
                                        </p:tav>
                                        <p:tav tm="100000">
                                          <p:val>
                                            <p:fltVal val="0"/>
                                          </p:val>
                                        </p:tav>
                                      </p:tavLst>
                                    </p:anim>
                                    <p:anim calcmode="lin" valueType="num">
                                      <p:cBhvr>
                                        <p:cTn id="117" dur="3000"/>
                                        <p:tgtEl>
                                          <p:spTgt spid="17"/>
                                        </p:tgtEl>
                                        <p:attrNameLst>
                                          <p:attrName>ppt_x</p:attrName>
                                        </p:attrNameLst>
                                      </p:cBhvr>
                                      <p:tavLst>
                                        <p:tav tm="0">
                                          <p:val>
                                            <p:strVal val="ppt_x"/>
                                          </p:val>
                                        </p:tav>
                                        <p:tav tm="100000">
                                          <p:val>
                                            <p:fltVal val="0.5"/>
                                          </p:val>
                                        </p:tav>
                                      </p:tavLst>
                                    </p:anim>
                                    <p:anim calcmode="lin" valueType="num">
                                      <p:cBhvr>
                                        <p:cTn id="118" dur="3000"/>
                                        <p:tgtEl>
                                          <p:spTgt spid="17"/>
                                        </p:tgtEl>
                                        <p:attrNameLst>
                                          <p:attrName>ppt_y</p:attrName>
                                        </p:attrNameLst>
                                      </p:cBhvr>
                                      <p:tavLst>
                                        <p:tav tm="0">
                                          <p:val>
                                            <p:strVal val="ppt_y"/>
                                          </p:val>
                                        </p:tav>
                                        <p:tav tm="100000">
                                          <p:val>
                                            <p:fltVal val="0.5"/>
                                          </p:val>
                                        </p:tav>
                                      </p:tavLst>
                                    </p:anim>
                                    <p:set>
                                      <p:cBhvr>
                                        <p:cTn id="119" dur="1" fill="hold">
                                          <p:stCondLst>
                                            <p:cond delay="2999"/>
                                          </p:stCondLst>
                                        </p:cTn>
                                        <p:tgtEl>
                                          <p:spTgt spid="17"/>
                                        </p:tgtEl>
                                        <p:attrNameLst>
                                          <p:attrName>style.visibility</p:attrName>
                                        </p:attrNameLst>
                                      </p:cBhvr>
                                      <p:to>
                                        <p:strVal val="hidden"/>
                                      </p:to>
                                    </p:set>
                                  </p:childTnLst>
                                </p:cTn>
                              </p:par>
                              <p:par>
                                <p:cTn id="120" presetID="8" presetClass="emph" presetSubtype="0" fill="hold" nodeType="withEffect">
                                  <p:stCondLst>
                                    <p:cond delay="0"/>
                                  </p:stCondLst>
                                  <p:childTnLst>
                                    <p:animRot by="-21600000">
                                      <p:cBhvr>
                                        <p:cTn id="121" dur="3000" fill="hold"/>
                                        <p:tgtEl>
                                          <p:spTgt spid="10"/>
                                        </p:tgtEl>
                                        <p:attrNameLst>
                                          <p:attrName>r</p:attrName>
                                        </p:attrNameLst>
                                      </p:cBhvr>
                                    </p:animRot>
                                  </p:childTnLst>
                                </p:cTn>
                              </p:par>
                              <p:par>
                                <p:cTn id="122" presetID="8" presetClass="emph" presetSubtype="0" fill="hold" nodeType="withEffect">
                                  <p:stCondLst>
                                    <p:cond delay="0"/>
                                  </p:stCondLst>
                                  <p:childTnLst>
                                    <p:animRot by="-21600000">
                                      <p:cBhvr>
                                        <p:cTn id="123" dur="3000" fill="hold"/>
                                        <p:tgtEl>
                                          <p:spTgt spid="11"/>
                                        </p:tgtEl>
                                        <p:attrNameLst>
                                          <p:attrName>r</p:attrName>
                                        </p:attrNameLst>
                                      </p:cBhvr>
                                    </p:animRot>
                                  </p:childTnLst>
                                </p:cTn>
                              </p:par>
                              <p:par>
                                <p:cTn id="124" presetID="8" presetClass="emph" presetSubtype="0" fill="hold" nodeType="withEffect">
                                  <p:stCondLst>
                                    <p:cond delay="0"/>
                                  </p:stCondLst>
                                  <p:childTnLst>
                                    <p:animRot by="-21600000">
                                      <p:cBhvr>
                                        <p:cTn id="125" dur="3000" fill="hold"/>
                                        <p:tgtEl>
                                          <p:spTgt spid="12"/>
                                        </p:tgtEl>
                                        <p:attrNameLst>
                                          <p:attrName>r</p:attrName>
                                        </p:attrNameLst>
                                      </p:cBhvr>
                                    </p:animRot>
                                  </p:childTnLst>
                                </p:cTn>
                              </p:par>
                              <p:par>
                                <p:cTn id="126" presetID="8" presetClass="emph" presetSubtype="0" fill="hold" nodeType="withEffect">
                                  <p:stCondLst>
                                    <p:cond delay="0"/>
                                  </p:stCondLst>
                                  <p:childTnLst>
                                    <p:animRot by="-21600000">
                                      <p:cBhvr>
                                        <p:cTn id="127" dur="3000" fill="hold"/>
                                        <p:tgtEl>
                                          <p:spTgt spid="13"/>
                                        </p:tgtEl>
                                        <p:attrNameLst>
                                          <p:attrName>r</p:attrName>
                                        </p:attrNameLst>
                                      </p:cBhvr>
                                    </p:animRot>
                                  </p:childTnLst>
                                </p:cTn>
                              </p:par>
                              <p:par>
                                <p:cTn id="128" presetID="8" presetClass="emph" presetSubtype="0" fill="hold" nodeType="withEffect">
                                  <p:stCondLst>
                                    <p:cond delay="0"/>
                                  </p:stCondLst>
                                  <p:childTnLst>
                                    <p:animRot by="-21600000">
                                      <p:cBhvr>
                                        <p:cTn id="129" dur="3000" fill="hold"/>
                                        <p:tgtEl>
                                          <p:spTgt spid="14"/>
                                        </p:tgtEl>
                                        <p:attrNameLst>
                                          <p:attrName>r</p:attrName>
                                        </p:attrNameLst>
                                      </p:cBhvr>
                                    </p:animRot>
                                  </p:childTnLst>
                                </p:cTn>
                              </p:par>
                              <p:par>
                                <p:cTn id="130" presetID="8" presetClass="emph" presetSubtype="0" fill="hold" nodeType="withEffect">
                                  <p:stCondLst>
                                    <p:cond delay="0"/>
                                  </p:stCondLst>
                                  <p:childTnLst>
                                    <p:animRot by="-21600000">
                                      <p:cBhvr>
                                        <p:cTn id="131" dur="3000" fill="hold"/>
                                        <p:tgtEl>
                                          <p:spTgt spid="15"/>
                                        </p:tgtEl>
                                        <p:attrNameLst>
                                          <p:attrName>r</p:attrName>
                                        </p:attrNameLst>
                                      </p:cBhvr>
                                    </p:animRot>
                                  </p:childTnLst>
                                </p:cTn>
                              </p:par>
                              <p:par>
                                <p:cTn id="132" presetID="8" presetClass="emph" presetSubtype="0" fill="hold" nodeType="withEffect">
                                  <p:stCondLst>
                                    <p:cond delay="0"/>
                                  </p:stCondLst>
                                  <p:childTnLst>
                                    <p:animRot by="-21600000">
                                      <p:cBhvr>
                                        <p:cTn id="133" dur="3000" fill="hold"/>
                                        <p:tgtEl>
                                          <p:spTgt spid="16"/>
                                        </p:tgtEl>
                                        <p:attrNameLst>
                                          <p:attrName>r</p:attrName>
                                        </p:attrNameLst>
                                      </p:cBhvr>
                                    </p:animRot>
                                  </p:childTnLst>
                                </p:cTn>
                              </p:par>
                              <p:par>
                                <p:cTn id="134" presetID="8" presetClass="emph" presetSubtype="0" fill="hold" nodeType="withEffect">
                                  <p:stCondLst>
                                    <p:cond delay="0"/>
                                  </p:stCondLst>
                                  <p:childTnLst>
                                    <p:animRot by="-21600000">
                                      <p:cBhvr>
                                        <p:cTn id="135" dur="3000" fill="hold"/>
                                        <p:tgtEl>
                                          <p:spTgt spid="17"/>
                                        </p:tgtEl>
                                        <p:attrNameLst>
                                          <p:attrName>r</p:attrName>
                                        </p:attrNameLst>
                                      </p:cBhvr>
                                    </p:animRot>
                                  </p:childTnLst>
                                </p:cTn>
                              </p:par>
                              <p:par>
                                <p:cTn id="136" presetID="23" presetClass="entr" presetSubtype="288" fill="hold" nodeType="withEffect">
                                  <p:stCondLst>
                                    <p:cond delay="0"/>
                                  </p:stCondLst>
                                  <p:childTnLst>
                                    <p:set>
                                      <p:cBhvr>
                                        <p:cTn id="137" dur="1" fill="hold">
                                          <p:stCondLst>
                                            <p:cond delay="0"/>
                                          </p:stCondLst>
                                        </p:cTn>
                                        <p:tgtEl>
                                          <p:spTgt spid="2"/>
                                        </p:tgtEl>
                                        <p:attrNameLst>
                                          <p:attrName>style.visibility</p:attrName>
                                        </p:attrNameLst>
                                      </p:cBhvr>
                                      <p:to>
                                        <p:strVal val="visible"/>
                                      </p:to>
                                    </p:set>
                                    <p:anim calcmode="lin" valueType="num">
                                      <p:cBhvr>
                                        <p:cTn id="138" dur="3000" fill="hold"/>
                                        <p:tgtEl>
                                          <p:spTgt spid="2"/>
                                        </p:tgtEl>
                                        <p:attrNameLst>
                                          <p:attrName>ppt_w</p:attrName>
                                        </p:attrNameLst>
                                      </p:cBhvr>
                                      <p:tavLst>
                                        <p:tav tm="0">
                                          <p:val>
                                            <p:strVal val="4/3*#ppt_w"/>
                                          </p:val>
                                        </p:tav>
                                        <p:tav tm="100000">
                                          <p:val>
                                            <p:strVal val="#ppt_w"/>
                                          </p:val>
                                        </p:tav>
                                      </p:tavLst>
                                    </p:anim>
                                    <p:anim calcmode="lin" valueType="num">
                                      <p:cBhvr>
                                        <p:cTn id="139" dur="3000" fill="hold"/>
                                        <p:tgtEl>
                                          <p:spTgt spid="2"/>
                                        </p:tgtEl>
                                        <p:attrNameLst>
                                          <p:attrName>ppt_h</p:attrName>
                                        </p:attrNameLst>
                                      </p:cBhvr>
                                      <p:tavLst>
                                        <p:tav tm="0">
                                          <p:val>
                                            <p:strVal val="4/3*#ppt_h"/>
                                          </p:val>
                                        </p:tav>
                                        <p:tav tm="100000">
                                          <p:val>
                                            <p:strVal val="#ppt_h"/>
                                          </p:val>
                                        </p:tav>
                                      </p:tavLst>
                                    </p:anim>
                                  </p:childTnLst>
                                </p:cTn>
                              </p:par>
                              <p:par>
                                <p:cTn id="140" presetID="21" presetClass="entr" presetSubtype="8" fill="hold" nodeType="withEffect">
                                  <p:stCondLst>
                                    <p:cond delay="0"/>
                                  </p:stCondLst>
                                  <p:childTnLst>
                                    <p:set>
                                      <p:cBhvr>
                                        <p:cTn id="141" dur="1" fill="hold">
                                          <p:stCondLst>
                                            <p:cond delay="0"/>
                                          </p:stCondLst>
                                        </p:cTn>
                                        <p:tgtEl>
                                          <p:spTgt spid="2"/>
                                        </p:tgtEl>
                                        <p:attrNameLst>
                                          <p:attrName>style.visibility</p:attrName>
                                        </p:attrNameLst>
                                      </p:cBhvr>
                                      <p:to>
                                        <p:strVal val="visible"/>
                                      </p:to>
                                    </p:set>
                                    <p:animEffect transition="in" filter="wheel(8)">
                                      <p:cBhvr>
                                        <p:cTn id="142" dur="3000"/>
                                        <p:tgtEl>
                                          <p:spTgt spid="2"/>
                                        </p:tgtEl>
                                      </p:cBhvr>
                                    </p:animEffect>
                                  </p:childTnLst>
                                </p:cTn>
                              </p:par>
                            </p:childTnLst>
                          </p:cTn>
                        </p:par>
                        <p:par>
                          <p:cTn id="143" fill="hold">
                            <p:stCondLst>
                              <p:cond delay="6000"/>
                            </p:stCondLst>
                            <p:childTnLst>
                              <p:par>
                                <p:cTn id="144" presetID="10" presetClass="entr" presetSubtype="0" fill="hold" nodeType="afterEffect">
                                  <p:stCondLst>
                                    <p:cond delay="0"/>
                                  </p:stCondLst>
                                  <p:childTnLst>
                                    <p:set>
                                      <p:cBhvr>
                                        <p:cTn id="145" dur="1" fill="hold">
                                          <p:stCondLst>
                                            <p:cond delay="0"/>
                                          </p:stCondLst>
                                        </p:cTn>
                                        <p:tgtEl>
                                          <p:spTgt spid="21"/>
                                        </p:tgtEl>
                                        <p:attrNameLst>
                                          <p:attrName>style.visibility</p:attrName>
                                        </p:attrNameLst>
                                      </p:cBhvr>
                                      <p:to>
                                        <p:strVal val="visible"/>
                                      </p:to>
                                    </p:set>
                                    <p:animEffect transition="in" filter="fade">
                                      <p:cBhvr>
                                        <p:cTn id="146" dur="3000"/>
                                        <p:tgtEl>
                                          <p:spTgt spid="21"/>
                                        </p:tgtEl>
                                      </p:cBhvr>
                                    </p:animEffect>
                                  </p:childTnLst>
                                </p:cTn>
                              </p:par>
                            </p:childTnLst>
                          </p:cTn>
                        </p:par>
                        <p:par>
                          <p:cTn id="147" fill="hold">
                            <p:stCondLst>
                              <p:cond delay="9000"/>
                            </p:stCondLst>
                            <p:childTnLst>
                              <p:par>
                                <p:cTn id="148" presetID="10" presetClass="entr" presetSubtype="0" fill="hold" nodeType="afterEffect">
                                  <p:stCondLst>
                                    <p:cond delay="0"/>
                                  </p:stCondLst>
                                  <p:childTnLst>
                                    <p:set>
                                      <p:cBhvr>
                                        <p:cTn id="149" dur="1" fill="hold">
                                          <p:stCondLst>
                                            <p:cond delay="0"/>
                                          </p:stCondLst>
                                        </p:cTn>
                                        <p:tgtEl>
                                          <p:spTgt spid="22"/>
                                        </p:tgtEl>
                                        <p:attrNameLst>
                                          <p:attrName>style.visibility</p:attrName>
                                        </p:attrNameLst>
                                      </p:cBhvr>
                                      <p:to>
                                        <p:strVal val="visible"/>
                                      </p:to>
                                    </p:set>
                                    <p:animEffect transition="in" filter="fade">
                                      <p:cBhvr>
                                        <p:cTn id="150" dur="3000"/>
                                        <p:tgtEl>
                                          <p:spTgt spid="22"/>
                                        </p:tgtEl>
                                      </p:cBhvr>
                                    </p:animEffect>
                                  </p:childTnLst>
                                </p:cTn>
                              </p:par>
                            </p:childTnLst>
                          </p:cTn>
                        </p:par>
                        <p:par>
                          <p:cTn id="151" fill="hold">
                            <p:stCondLst>
                              <p:cond delay="12000"/>
                            </p:stCondLst>
                            <p:childTnLst>
                              <p:par>
                                <p:cTn id="152" presetID="10" presetClass="entr" presetSubtype="0" fill="hold" nodeType="afterEffect">
                                  <p:stCondLst>
                                    <p:cond delay="0"/>
                                  </p:stCondLst>
                                  <p:childTnLst>
                                    <p:set>
                                      <p:cBhvr>
                                        <p:cTn id="153" dur="1" fill="hold">
                                          <p:stCondLst>
                                            <p:cond delay="0"/>
                                          </p:stCondLst>
                                        </p:cTn>
                                        <p:tgtEl>
                                          <p:spTgt spid="23"/>
                                        </p:tgtEl>
                                        <p:attrNameLst>
                                          <p:attrName>style.visibility</p:attrName>
                                        </p:attrNameLst>
                                      </p:cBhvr>
                                      <p:to>
                                        <p:strVal val="visible"/>
                                      </p:to>
                                    </p:set>
                                    <p:animEffect transition="in" filter="fade">
                                      <p:cBhvr>
                                        <p:cTn id="154" dur="3000"/>
                                        <p:tgtEl>
                                          <p:spTgt spid="23"/>
                                        </p:tgtEl>
                                      </p:cBhvr>
                                    </p:animEffect>
                                  </p:childTnLst>
                                </p:cTn>
                              </p:par>
                            </p:childTnLst>
                          </p:cTn>
                        </p:par>
                        <p:par>
                          <p:cTn id="155" fill="hold">
                            <p:stCondLst>
                              <p:cond delay="15000"/>
                            </p:stCondLst>
                            <p:childTnLst>
                              <p:par>
                                <p:cTn id="156" presetID="10" presetClass="entr" presetSubtype="0" fill="hold" nodeType="afterEffect">
                                  <p:stCondLst>
                                    <p:cond delay="0"/>
                                  </p:stCondLst>
                                  <p:childTnLst>
                                    <p:set>
                                      <p:cBhvr>
                                        <p:cTn id="157" dur="1" fill="hold">
                                          <p:stCondLst>
                                            <p:cond delay="0"/>
                                          </p:stCondLst>
                                        </p:cTn>
                                        <p:tgtEl>
                                          <p:spTgt spid="24"/>
                                        </p:tgtEl>
                                        <p:attrNameLst>
                                          <p:attrName>style.visibility</p:attrName>
                                        </p:attrNameLst>
                                      </p:cBhvr>
                                      <p:to>
                                        <p:strVal val="visible"/>
                                      </p:to>
                                    </p:set>
                                    <p:animEffect transition="in" filter="fade">
                                      <p:cBhvr>
                                        <p:cTn id="158" dur="3000"/>
                                        <p:tgtEl>
                                          <p:spTgt spid="24"/>
                                        </p:tgtEl>
                                      </p:cBhvr>
                                    </p:animEffect>
                                  </p:childTnLst>
                                </p:cTn>
                              </p:par>
                            </p:childTnLst>
                          </p:cTn>
                        </p:par>
                        <p:par>
                          <p:cTn id="159" fill="hold">
                            <p:stCondLst>
                              <p:cond delay="18000"/>
                            </p:stCondLst>
                            <p:childTnLst>
                              <p:par>
                                <p:cTn id="160" presetID="10" presetClass="entr" presetSubtype="0" fill="hold" nodeType="afterEffect">
                                  <p:stCondLst>
                                    <p:cond delay="0"/>
                                  </p:stCondLst>
                                  <p:childTnLst>
                                    <p:set>
                                      <p:cBhvr>
                                        <p:cTn id="161" dur="1" fill="hold">
                                          <p:stCondLst>
                                            <p:cond delay="0"/>
                                          </p:stCondLst>
                                        </p:cTn>
                                        <p:tgtEl>
                                          <p:spTgt spid="25"/>
                                        </p:tgtEl>
                                        <p:attrNameLst>
                                          <p:attrName>style.visibility</p:attrName>
                                        </p:attrNameLst>
                                      </p:cBhvr>
                                      <p:to>
                                        <p:strVal val="visible"/>
                                      </p:to>
                                    </p:set>
                                    <p:animEffect transition="in" filter="fade">
                                      <p:cBhvr>
                                        <p:cTn id="162" dur="3000"/>
                                        <p:tgtEl>
                                          <p:spTgt spid="25"/>
                                        </p:tgtEl>
                                      </p:cBhvr>
                                    </p:animEffect>
                                  </p:childTnLst>
                                </p:cTn>
                              </p:par>
                            </p:childTnLst>
                          </p:cTn>
                        </p:par>
                        <p:par>
                          <p:cTn id="163" fill="hold">
                            <p:stCondLst>
                              <p:cond delay="21000"/>
                            </p:stCondLst>
                            <p:childTnLst>
                              <p:par>
                                <p:cTn id="164" presetID="10" presetClass="entr" presetSubtype="0" fill="hold" nodeType="afterEffect">
                                  <p:stCondLst>
                                    <p:cond delay="0"/>
                                  </p:stCondLst>
                                  <p:childTnLst>
                                    <p:set>
                                      <p:cBhvr>
                                        <p:cTn id="165" dur="1" fill="hold">
                                          <p:stCondLst>
                                            <p:cond delay="0"/>
                                          </p:stCondLst>
                                        </p:cTn>
                                        <p:tgtEl>
                                          <p:spTgt spid="26"/>
                                        </p:tgtEl>
                                        <p:attrNameLst>
                                          <p:attrName>style.visibility</p:attrName>
                                        </p:attrNameLst>
                                      </p:cBhvr>
                                      <p:to>
                                        <p:strVal val="visible"/>
                                      </p:to>
                                    </p:set>
                                    <p:animEffect transition="in" filter="fade">
                                      <p:cBhvr>
                                        <p:cTn id="166" dur="3000"/>
                                        <p:tgtEl>
                                          <p:spTgt spid="26"/>
                                        </p:tgtEl>
                                      </p:cBhvr>
                                    </p:animEffect>
                                  </p:childTnLst>
                                </p:cTn>
                              </p:par>
                            </p:childTnLst>
                          </p:cTn>
                        </p:par>
                        <p:par>
                          <p:cTn id="167" fill="hold">
                            <p:stCondLst>
                              <p:cond delay="24000"/>
                            </p:stCondLst>
                            <p:childTnLst>
                              <p:par>
                                <p:cTn id="168" presetID="10" presetClass="entr" presetSubtype="0" fill="hold" nodeType="afterEffect">
                                  <p:stCondLst>
                                    <p:cond delay="0"/>
                                  </p:stCondLst>
                                  <p:childTnLst>
                                    <p:set>
                                      <p:cBhvr>
                                        <p:cTn id="169" dur="1" fill="hold">
                                          <p:stCondLst>
                                            <p:cond delay="0"/>
                                          </p:stCondLst>
                                        </p:cTn>
                                        <p:tgtEl>
                                          <p:spTgt spid="27"/>
                                        </p:tgtEl>
                                        <p:attrNameLst>
                                          <p:attrName>style.visibility</p:attrName>
                                        </p:attrNameLst>
                                      </p:cBhvr>
                                      <p:to>
                                        <p:strVal val="visible"/>
                                      </p:to>
                                    </p:set>
                                    <p:animEffect transition="in" filter="fade">
                                      <p:cBhvr>
                                        <p:cTn id="170" dur="2000"/>
                                        <p:tgtEl>
                                          <p:spTgt spid="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aurora-boreal-groenlandia.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5" name="4 Imagen" descr="9v8r9-logo_arc_en_ciel.png"/>
          <p:cNvPicPr>
            <a:picLocks noChangeAspect="1"/>
          </p:cNvPicPr>
          <p:nvPr/>
        </p:nvPicPr>
        <p:blipFill>
          <a:blip r:embed="rId3">
            <a:duotone>
              <a:schemeClr val="accent1">
                <a:shade val="45000"/>
                <a:satMod val="135000"/>
              </a:schemeClr>
              <a:prstClr val="white"/>
            </a:duotone>
            <a:lum bright="-20000" contrast="40000"/>
          </a:blip>
          <a:stretch>
            <a:fillRect/>
          </a:stretch>
        </p:blipFill>
        <p:spPr>
          <a:xfrm rot="3307308">
            <a:off x="4535565" y="-200665"/>
            <a:ext cx="1428750" cy="1005193"/>
          </a:xfrm>
          <a:prstGeom prst="rect">
            <a:avLst/>
          </a:prstGeom>
          <a:effectLst>
            <a:reflection blurRad="6350" stA="50000" endA="300" endPos="90000" dir="5400000" sy="-100000" algn="bl" rotWithShape="0"/>
          </a:effectLst>
        </p:spPr>
      </p:pic>
      <p:pic>
        <p:nvPicPr>
          <p:cNvPr id="7" name="6 Imagen" descr="9v8r9-logo_arc_en_ciel.png"/>
          <p:cNvPicPr>
            <a:picLocks noChangeAspect="1"/>
          </p:cNvPicPr>
          <p:nvPr/>
        </p:nvPicPr>
        <p:blipFill>
          <a:blip r:embed="rId3">
            <a:duotone>
              <a:schemeClr val="accent1">
                <a:shade val="45000"/>
                <a:satMod val="135000"/>
              </a:schemeClr>
              <a:prstClr val="white"/>
            </a:duotone>
            <a:lum bright="-20000" contrast="40000"/>
          </a:blip>
          <a:stretch>
            <a:fillRect/>
          </a:stretch>
        </p:blipFill>
        <p:spPr>
          <a:xfrm rot="7320248" flipV="1">
            <a:off x="3107947" y="-224464"/>
            <a:ext cx="1384475" cy="1021097"/>
          </a:xfrm>
          <a:prstGeom prst="rect">
            <a:avLst/>
          </a:prstGeom>
          <a:effectLst>
            <a:reflection blurRad="6350" stA="50000" endA="300" endPos="90000" dir="5400000" sy="-100000" algn="bl" rotWithShape="0"/>
          </a:effectLst>
        </p:spPr>
      </p:pic>
      <p:pic>
        <p:nvPicPr>
          <p:cNvPr id="8" name="7 Imagen" descr="9v8r9-logo_arc_en_ciel.png"/>
          <p:cNvPicPr>
            <a:picLocks noChangeAspect="1"/>
          </p:cNvPicPr>
          <p:nvPr/>
        </p:nvPicPr>
        <p:blipFill>
          <a:blip r:embed="rId3">
            <a:duotone>
              <a:prstClr val="black"/>
              <a:srgbClr val="00B050">
                <a:tint val="45000"/>
                <a:satMod val="400000"/>
              </a:srgbClr>
            </a:duotone>
            <a:lum contrast="40000"/>
          </a:blip>
          <a:stretch>
            <a:fillRect/>
          </a:stretch>
        </p:blipFill>
        <p:spPr>
          <a:xfrm rot="3307308">
            <a:off x="4487488" y="215795"/>
            <a:ext cx="1428750" cy="1062141"/>
          </a:xfrm>
          <a:prstGeom prst="rect">
            <a:avLst/>
          </a:prstGeom>
          <a:effectLst>
            <a:reflection blurRad="6350" stA="50000" endA="300" endPos="90000" dir="5400000" sy="-100000" algn="bl" rotWithShape="0"/>
          </a:effectLst>
        </p:spPr>
      </p:pic>
      <p:pic>
        <p:nvPicPr>
          <p:cNvPr id="9" name="8 Imagen" descr="9v8r9-logo_arc_en_ciel.png"/>
          <p:cNvPicPr>
            <a:picLocks noChangeAspect="1"/>
          </p:cNvPicPr>
          <p:nvPr/>
        </p:nvPicPr>
        <p:blipFill>
          <a:blip r:embed="rId3">
            <a:duotone>
              <a:prstClr val="black"/>
              <a:srgbClr val="00B050">
                <a:tint val="45000"/>
                <a:satMod val="400000"/>
              </a:srgbClr>
            </a:duotone>
            <a:lum contrast="40000"/>
          </a:blip>
          <a:stretch>
            <a:fillRect/>
          </a:stretch>
        </p:blipFill>
        <p:spPr>
          <a:xfrm rot="7320248" flipV="1">
            <a:off x="3107948" y="275625"/>
            <a:ext cx="1384475" cy="1021097"/>
          </a:xfrm>
          <a:prstGeom prst="rect">
            <a:avLst/>
          </a:prstGeom>
          <a:effectLst>
            <a:reflection blurRad="6350" stA="50000" endA="300" endPos="90000" dir="5400000" sy="-100000" algn="bl" rotWithShape="0"/>
          </a:effectLst>
        </p:spPr>
      </p:pic>
      <p:pic>
        <p:nvPicPr>
          <p:cNvPr id="10" name="9 Imagen" descr="9v8r9-logo_arc_en_ciel.png"/>
          <p:cNvPicPr>
            <a:picLocks noChangeAspect="1"/>
          </p:cNvPicPr>
          <p:nvPr/>
        </p:nvPicPr>
        <p:blipFill>
          <a:blip r:embed="rId3">
            <a:duotone>
              <a:schemeClr val="accent1">
                <a:shade val="45000"/>
                <a:satMod val="135000"/>
              </a:schemeClr>
              <a:prstClr val="white"/>
            </a:duotone>
            <a:lum bright="-20000" contrast="40000"/>
          </a:blip>
          <a:stretch>
            <a:fillRect/>
          </a:stretch>
        </p:blipFill>
        <p:spPr>
          <a:xfrm rot="3307308">
            <a:off x="4464128" y="870907"/>
            <a:ext cx="1428750" cy="1005193"/>
          </a:xfrm>
          <a:prstGeom prst="rect">
            <a:avLst/>
          </a:prstGeom>
          <a:effectLst>
            <a:reflection blurRad="6350" stA="50000" endA="300" endPos="90000" dir="5400000" sy="-100000" algn="bl" rotWithShape="0"/>
          </a:effectLst>
        </p:spPr>
      </p:pic>
      <p:pic>
        <p:nvPicPr>
          <p:cNvPr id="11" name="10 Imagen" descr="9v8r9-logo_arc_en_ciel.png"/>
          <p:cNvPicPr>
            <a:picLocks noChangeAspect="1"/>
          </p:cNvPicPr>
          <p:nvPr/>
        </p:nvPicPr>
        <p:blipFill>
          <a:blip r:embed="rId3">
            <a:duotone>
              <a:schemeClr val="accent1">
                <a:shade val="45000"/>
                <a:satMod val="135000"/>
              </a:schemeClr>
              <a:prstClr val="white"/>
            </a:duotone>
            <a:lum bright="-20000" contrast="40000"/>
          </a:blip>
          <a:stretch>
            <a:fillRect/>
          </a:stretch>
        </p:blipFill>
        <p:spPr>
          <a:xfrm rot="7320248" flipV="1">
            <a:off x="3107948" y="918544"/>
            <a:ext cx="1384475" cy="1021097"/>
          </a:xfrm>
          <a:prstGeom prst="rect">
            <a:avLst/>
          </a:prstGeom>
          <a:effectLst>
            <a:reflection blurRad="6350" stA="50000" endA="300" endPos="90000" dir="5400000" sy="-100000" algn="bl" rotWithShape="0"/>
          </a:effectLst>
        </p:spPr>
      </p:pic>
      <p:pic>
        <p:nvPicPr>
          <p:cNvPr id="12" name="11 Imagen" descr="9v8r9-logo_arc_en_ciel.png"/>
          <p:cNvPicPr>
            <a:picLocks noChangeAspect="1"/>
          </p:cNvPicPr>
          <p:nvPr/>
        </p:nvPicPr>
        <p:blipFill>
          <a:blip r:embed="rId3">
            <a:duotone>
              <a:prstClr val="black"/>
              <a:srgbClr val="00B050">
                <a:tint val="45000"/>
                <a:satMod val="400000"/>
              </a:srgbClr>
            </a:duotone>
            <a:lum contrast="40000"/>
          </a:blip>
          <a:stretch>
            <a:fillRect/>
          </a:stretch>
        </p:blipFill>
        <p:spPr>
          <a:xfrm rot="3307308">
            <a:off x="4464128" y="1442410"/>
            <a:ext cx="1428750" cy="1005193"/>
          </a:xfrm>
          <a:prstGeom prst="rect">
            <a:avLst/>
          </a:prstGeom>
          <a:effectLst>
            <a:reflection blurRad="6350" stA="50000" endA="300" endPos="90000" dir="5400000" sy="-100000" algn="bl" rotWithShape="0"/>
          </a:effectLst>
        </p:spPr>
      </p:pic>
      <p:pic>
        <p:nvPicPr>
          <p:cNvPr id="13" name="12 Imagen" descr="9v8r9-logo_arc_en_ciel.png"/>
          <p:cNvPicPr>
            <a:picLocks noChangeAspect="1"/>
          </p:cNvPicPr>
          <p:nvPr/>
        </p:nvPicPr>
        <p:blipFill>
          <a:blip r:embed="rId3">
            <a:duotone>
              <a:prstClr val="black"/>
              <a:srgbClr val="00B050">
                <a:tint val="45000"/>
                <a:satMod val="400000"/>
              </a:srgbClr>
            </a:duotone>
            <a:lum contrast="40000"/>
          </a:blip>
          <a:stretch>
            <a:fillRect/>
          </a:stretch>
        </p:blipFill>
        <p:spPr>
          <a:xfrm rot="7320248" flipV="1">
            <a:off x="3107948" y="1490047"/>
            <a:ext cx="1384475" cy="1021097"/>
          </a:xfrm>
          <a:prstGeom prst="rect">
            <a:avLst/>
          </a:prstGeom>
          <a:effectLst>
            <a:reflection blurRad="6350" stA="50000" endA="300" endPos="90000" dir="5400000" sy="-100000" algn="bl" rotWithShape="0"/>
          </a:effectLst>
        </p:spPr>
      </p:pic>
      <p:pic>
        <p:nvPicPr>
          <p:cNvPr id="14" name="13 Imagen" descr="9v8r9-logo_arc_en_ciel.png"/>
          <p:cNvPicPr>
            <a:picLocks noChangeAspect="1"/>
          </p:cNvPicPr>
          <p:nvPr/>
        </p:nvPicPr>
        <p:blipFill>
          <a:blip r:embed="rId3">
            <a:duotone>
              <a:schemeClr val="accent1">
                <a:shade val="45000"/>
                <a:satMod val="135000"/>
              </a:schemeClr>
              <a:prstClr val="white"/>
            </a:duotone>
            <a:lum bright="-20000" contrast="40000"/>
          </a:blip>
          <a:stretch>
            <a:fillRect/>
          </a:stretch>
        </p:blipFill>
        <p:spPr>
          <a:xfrm rot="3307308">
            <a:off x="4464127" y="2013914"/>
            <a:ext cx="1428750" cy="1005193"/>
          </a:xfrm>
          <a:prstGeom prst="rect">
            <a:avLst/>
          </a:prstGeom>
          <a:effectLst>
            <a:reflection blurRad="6350" stA="50000" endA="300" endPos="90000" dir="5400000" sy="-100000" algn="bl" rotWithShape="0"/>
          </a:effectLst>
        </p:spPr>
      </p:pic>
      <p:pic>
        <p:nvPicPr>
          <p:cNvPr id="15" name="14 Imagen" descr="9v8r9-logo_arc_en_ciel.png"/>
          <p:cNvPicPr>
            <a:picLocks noChangeAspect="1"/>
          </p:cNvPicPr>
          <p:nvPr/>
        </p:nvPicPr>
        <p:blipFill>
          <a:blip r:embed="rId3">
            <a:duotone>
              <a:schemeClr val="accent1">
                <a:shade val="45000"/>
                <a:satMod val="135000"/>
              </a:schemeClr>
              <a:prstClr val="white"/>
            </a:duotone>
            <a:lum bright="-20000" contrast="40000"/>
          </a:blip>
          <a:stretch>
            <a:fillRect/>
          </a:stretch>
        </p:blipFill>
        <p:spPr>
          <a:xfrm rot="7320248" flipV="1">
            <a:off x="3107947" y="2061551"/>
            <a:ext cx="1384475" cy="1021097"/>
          </a:xfrm>
          <a:prstGeom prst="rect">
            <a:avLst/>
          </a:prstGeom>
          <a:effectLst>
            <a:reflection blurRad="6350" stA="50000" endA="300" endPos="90000" dir="5400000" sy="-100000" algn="bl" rotWithShape="0"/>
          </a:effectLst>
        </p:spPr>
      </p:pic>
      <p:pic>
        <p:nvPicPr>
          <p:cNvPr id="16" name="15 Imagen" descr="9v8r9-logo_arc_en_ciel.png"/>
          <p:cNvPicPr>
            <a:picLocks noChangeAspect="1"/>
          </p:cNvPicPr>
          <p:nvPr/>
        </p:nvPicPr>
        <p:blipFill>
          <a:blip r:embed="rId3">
            <a:duotone>
              <a:prstClr val="black"/>
              <a:srgbClr val="00B050">
                <a:tint val="45000"/>
                <a:satMod val="400000"/>
              </a:srgbClr>
            </a:duotone>
            <a:lum contrast="40000"/>
          </a:blip>
          <a:stretch>
            <a:fillRect/>
          </a:stretch>
        </p:blipFill>
        <p:spPr>
          <a:xfrm rot="3307308">
            <a:off x="4464128" y="2585418"/>
            <a:ext cx="1428750" cy="1005193"/>
          </a:xfrm>
          <a:prstGeom prst="rect">
            <a:avLst/>
          </a:prstGeom>
          <a:effectLst>
            <a:reflection blurRad="6350" stA="50000" endA="300" endPos="90000" dir="5400000" sy="-100000" algn="bl" rotWithShape="0"/>
          </a:effectLst>
        </p:spPr>
      </p:pic>
      <p:pic>
        <p:nvPicPr>
          <p:cNvPr id="17" name="16 Imagen" descr="9v8r9-logo_arc_en_ciel.png"/>
          <p:cNvPicPr>
            <a:picLocks noChangeAspect="1"/>
          </p:cNvPicPr>
          <p:nvPr/>
        </p:nvPicPr>
        <p:blipFill>
          <a:blip r:embed="rId3">
            <a:duotone>
              <a:prstClr val="black"/>
              <a:srgbClr val="00B050">
                <a:tint val="45000"/>
                <a:satMod val="400000"/>
              </a:srgbClr>
            </a:duotone>
            <a:lum contrast="40000"/>
          </a:blip>
          <a:stretch>
            <a:fillRect/>
          </a:stretch>
        </p:blipFill>
        <p:spPr>
          <a:xfrm rot="7320248" flipV="1">
            <a:off x="3107948" y="2633055"/>
            <a:ext cx="1384475" cy="1021097"/>
          </a:xfrm>
          <a:prstGeom prst="rect">
            <a:avLst/>
          </a:prstGeom>
          <a:effectLst>
            <a:reflection blurRad="6350" stA="50000" endA="300" endPos="90000" dir="5400000" sy="-100000" algn="bl" rotWithShape="0"/>
          </a:effectLst>
        </p:spPr>
      </p:pic>
      <p:pic>
        <p:nvPicPr>
          <p:cNvPr id="18" name="17 Imagen" descr="9v8r9-logo_arc_en_ciel.png"/>
          <p:cNvPicPr>
            <a:picLocks noChangeAspect="1"/>
          </p:cNvPicPr>
          <p:nvPr/>
        </p:nvPicPr>
        <p:blipFill>
          <a:blip r:embed="rId3">
            <a:duotone>
              <a:schemeClr val="accent1">
                <a:shade val="45000"/>
                <a:satMod val="135000"/>
              </a:schemeClr>
              <a:prstClr val="white"/>
            </a:duotone>
            <a:lum bright="-20000" contrast="40000"/>
          </a:blip>
          <a:stretch>
            <a:fillRect/>
          </a:stretch>
        </p:blipFill>
        <p:spPr>
          <a:xfrm rot="3307308">
            <a:off x="4464129" y="3085507"/>
            <a:ext cx="1428750" cy="1005193"/>
          </a:xfrm>
          <a:prstGeom prst="rect">
            <a:avLst/>
          </a:prstGeom>
          <a:effectLst>
            <a:reflection blurRad="6350" stA="50000" endA="300" endPos="90000" dir="5400000" sy="-100000" algn="bl" rotWithShape="0"/>
          </a:effectLst>
        </p:spPr>
      </p:pic>
      <p:pic>
        <p:nvPicPr>
          <p:cNvPr id="19" name="18 Imagen" descr="9v8r9-logo_arc_en_ciel.png"/>
          <p:cNvPicPr>
            <a:picLocks noChangeAspect="1"/>
          </p:cNvPicPr>
          <p:nvPr/>
        </p:nvPicPr>
        <p:blipFill>
          <a:blip r:embed="rId3">
            <a:duotone>
              <a:schemeClr val="accent1">
                <a:shade val="45000"/>
                <a:satMod val="135000"/>
              </a:schemeClr>
              <a:prstClr val="white"/>
            </a:duotone>
            <a:lum bright="-20000" contrast="40000"/>
          </a:blip>
          <a:stretch>
            <a:fillRect/>
          </a:stretch>
        </p:blipFill>
        <p:spPr>
          <a:xfrm rot="7320248" flipV="1">
            <a:off x="3107949" y="3133144"/>
            <a:ext cx="1384475" cy="1021097"/>
          </a:xfrm>
          <a:prstGeom prst="rect">
            <a:avLst/>
          </a:prstGeom>
          <a:effectLst>
            <a:reflection blurRad="6350" stA="50000" endA="300" endPos="90000" dir="5400000" sy="-100000" algn="bl" rotWithShape="0"/>
          </a:effectLst>
        </p:spPr>
      </p:pic>
      <p:pic>
        <p:nvPicPr>
          <p:cNvPr id="20" name="19 Imagen" descr="9v8r9-logo_arc_en_ciel.png"/>
          <p:cNvPicPr>
            <a:picLocks noChangeAspect="1"/>
          </p:cNvPicPr>
          <p:nvPr/>
        </p:nvPicPr>
        <p:blipFill>
          <a:blip r:embed="rId3">
            <a:duotone>
              <a:prstClr val="black"/>
              <a:srgbClr val="00B050">
                <a:tint val="45000"/>
                <a:satMod val="400000"/>
              </a:srgbClr>
            </a:duotone>
            <a:lum contrast="40000"/>
          </a:blip>
          <a:stretch>
            <a:fillRect/>
          </a:stretch>
        </p:blipFill>
        <p:spPr>
          <a:xfrm rot="3307308">
            <a:off x="4464129" y="3728426"/>
            <a:ext cx="1428750" cy="1005193"/>
          </a:xfrm>
          <a:prstGeom prst="rect">
            <a:avLst/>
          </a:prstGeom>
          <a:effectLst>
            <a:reflection blurRad="6350" stA="50000" endA="300" endPos="90000" dir="5400000" sy="-100000" algn="bl" rotWithShape="0"/>
          </a:effectLst>
        </p:spPr>
      </p:pic>
      <p:pic>
        <p:nvPicPr>
          <p:cNvPr id="21" name="20 Imagen" descr="9v8r9-logo_arc_en_ciel.png"/>
          <p:cNvPicPr>
            <a:picLocks noChangeAspect="1"/>
          </p:cNvPicPr>
          <p:nvPr/>
        </p:nvPicPr>
        <p:blipFill>
          <a:blip r:embed="rId3">
            <a:duotone>
              <a:prstClr val="black"/>
              <a:srgbClr val="00B050">
                <a:tint val="45000"/>
                <a:satMod val="400000"/>
              </a:srgbClr>
            </a:duotone>
            <a:lum contrast="40000"/>
          </a:blip>
          <a:stretch>
            <a:fillRect/>
          </a:stretch>
        </p:blipFill>
        <p:spPr>
          <a:xfrm rot="7320248" flipV="1">
            <a:off x="3107949" y="3776063"/>
            <a:ext cx="1384475" cy="1021097"/>
          </a:xfrm>
          <a:prstGeom prst="rect">
            <a:avLst/>
          </a:prstGeom>
          <a:effectLst>
            <a:reflection blurRad="6350" stA="50000" endA="300" endPos="90000" dir="5400000" sy="-100000" algn="bl" rotWithShape="0"/>
          </a:effectLst>
        </p:spPr>
      </p:pic>
      <p:pic>
        <p:nvPicPr>
          <p:cNvPr id="22" name="21 Imagen" descr="9v8r9-logo_arc_en_ciel.png"/>
          <p:cNvPicPr>
            <a:picLocks noChangeAspect="1"/>
          </p:cNvPicPr>
          <p:nvPr/>
        </p:nvPicPr>
        <p:blipFill>
          <a:blip r:embed="rId3">
            <a:duotone>
              <a:schemeClr val="accent1">
                <a:shade val="45000"/>
                <a:satMod val="135000"/>
              </a:schemeClr>
              <a:prstClr val="white"/>
            </a:duotone>
            <a:lum bright="-20000" contrast="40000"/>
          </a:blip>
          <a:stretch>
            <a:fillRect/>
          </a:stretch>
        </p:blipFill>
        <p:spPr>
          <a:xfrm rot="3307308">
            <a:off x="4464129" y="4299929"/>
            <a:ext cx="1428750" cy="1005193"/>
          </a:xfrm>
          <a:prstGeom prst="rect">
            <a:avLst/>
          </a:prstGeom>
          <a:effectLst>
            <a:reflection blurRad="6350" stA="50000" endA="300" endPos="90000" dir="5400000" sy="-100000" algn="bl" rotWithShape="0"/>
          </a:effectLst>
        </p:spPr>
      </p:pic>
      <p:pic>
        <p:nvPicPr>
          <p:cNvPr id="23" name="22 Imagen" descr="9v8r9-logo_arc_en_ciel.png"/>
          <p:cNvPicPr>
            <a:picLocks noChangeAspect="1"/>
          </p:cNvPicPr>
          <p:nvPr/>
        </p:nvPicPr>
        <p:blipFill>
          <a:blip r:embed="rId3">
            <a:duotone>
              <a:schemeClr val="accent1">
                <a:shade val="45000"/>
                <a:satMod val="135000"/>
              </a:schemeClr>
              <a:prstClr val="white"/>
            </a:duotone>
            <a:lum bright="-20000" contrast="40000"/>
          </a:blip>
          <a:stretch>
            <a:fillRect/>
          </a:stretch>
        </p:blipFill>
        <p:spPr>
          <a:xfrm rot="7320248" flipV="1">
            <a:off x="3107949" y="4347566"/>
            <a:ext cx="1384475" cy="1021097"/>
          </a:xfrm>
          <a:prstGeom prst="rect">
            <a:avLst/>
          </a:prstGeom>
          <a:effectLst>
            <a:reflection blurRad="6350" stA="50000" endA="300" endPos="90000" dir="5400000" sy="-100000" algn="bl" rotWithShape="0"/>
          </a:effectLst>
        </p:spPr>
      </p:pic>
      <p:sp>
        <p:nvSpPr>
          <p:cNvPr id="24" name="23 Rectángulo"/>
          <p:cNvSpPr/>
          <p:nvPr/>
        </p:nvSpPr>
        <p:spPr>
          <a:xfrm>
            <a:off x="-357222" y="-357208"/>
            <a:ext cx="9787006" cy="7215238"/>
          </a:xfrm>
          <a:prstGeom prst="rect">
            <a:avLst/>
          </a:prstGeom>
          <a:gradFill flip="none" rotWithShape="1">
            <a:gsLst>
              <a:gs pos="21000">
                <a:srgbClr val="0033CC"/>
              </a:gs>
              <a:gs pos="50000">
                <a:srgbClr val="00CC00">
                  <a:shade val="67500"/>
                  <a:satMod val="115000"/>
                </a:srgbClr>
              </a:gs>
              <a:gs pos="100000">
                <a:srgbClr val="00CC00">
                  <a:shade val="100000"/>
                  <a:satMod val="115000"/>
                </a:srgb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24"/>
                                        </p:tgtEl>
                                        <p:attrNameLst>
                                          <p:attrName>style.visibility</p:attrName>
                                        </p:attrNameLst>
                                      </p:cBhvr>
                                      <p:to>
                                        <p:strVal val="hidden"/>
                                      </p:to>
                                    </p:set>
                                  </p:childTnLst>
                                </p:cTn>
                              </p:par>
                              <p:par>
                                <p:cTn id="7" presetID="2" presetClass="entr" presetSubtype="12" fill="hold" nodeType="withEffect">
                                  <p:stCondLst>
                                    <p:cond delay="0"/>
                                  </p:stCondLst>
                                  <p:childTnLst>
                                    <p:set>
                                      <p:cBhvr>
                                        <p:cTn id="8" dur="1" fill="hold">
                                          <p:stCondLst>
                                            <p:cond delay="0"/>
                                          </p:stCondLst>
                                        </p:cTn>
                                        <p:tgtEl>
                                          <p:spTgt spid="7"/>
                                        </p:tgtEl>
                                        <p:attrNameLst>
                                          <p:attrName>style.visibility</p:attrName>
                                        </p:attrNameLst>
                                      </p:cBhvr>
                                      <p:to>
                                        <p:strVal val="visible"/>
                                      </p:to>
                                    </p:set>
                                    <p:anim calcmode="lin" valueType="num">
                                      <p:cBhvr additive="base">
                                        <p:cTn id="9" dur="3000" fill="hold"/>
                                        <p:tgtEl>
                                          <p:spTgt spid="7"/>
                                        </p:tgtEl>
                                        <p:attrNameLst>
                                          <p:attrName>ppt_x</p:attrName>
                                        </p:attrNameLst>
                                      </p:cBhvr>
                                      <p:tavLst>
                                        <p:tav tm="0">
                                          <p:val>
                                            <p:strVal val="0-#ppt_w/2"/>
                                          </p:val>
                                        </p:tav>
                                        <p:tav tm="100000">
                                          <p:val>
                                            <p:strVal val="#ppt_x"/>
                                          </p:val>
                                        </p:tav>
                                      </p:tavLst>
                                    </p:anim>
                                    <p:anim calcmode="lin" valueType="num">
                                      <p:cBhvr additive="base">
                                        <p:cTn id="10" dur="3000" fill="hold"/>
                                        <p:tgtEl>
                                          <p:spTgt spid="7"/>
                                        </p:tgtEl>
                                        <p:attrNameLst>
                                          <p:attrName>ppt_y</p:attrName>
                                        </p:attrNameLst>
                                      </p:cBhvr>
                                      <p:tavLst>
                                        <p:tav tm="0">
                                          <p:val>
                                            <p:strVal val="1+#ppt_h/2"/>
                                          </p:val>
                                        </p:tav>
                                        <p:tav tm="100000">
                                          <p:val>
                                            <p:strVal val="#ppt_y"/>
                                          </p:val>
                                        </p:tav>
                                      </p:tavLst>
                                    </p:anim>
                                  </p:childTnLst>
                                </p:cTn>
                              </p:par>
                              <p:par>
                                <p:cTn id="11" presetID="2" presetClass="entr" presetSubtype="12" fill="hold" nodeType="withEffect">
                                  <p:stCondLst>
                                    <p:cond delay="0"/>
                                  </p:stCondLst>
                                  <p:childTnLst>
                                    <p:set>
                                      <p:cBhvr>
                                        <p:cTn id="12" dur="1" fill="hold">
                                          <p:stCondLst>
                                            <p:cond delay="0"/>
                                          </p:stCondLst>
                                        </p:cTn>
                                        <p:tgtEl>
                                          <p:spTgt spid="9"/>
                                        </p:tgtEl>
                                        <p:attrNameLst>
                                          <p:attrName>style.visibility</p:attrName>
                                        </p:attrNameLst>
                                      </p:cBhvr>
                                      <p:to>
                                        <p:strVal val="visible"/>
                                      </p:to>
                                    </p:set>
                                    <p:anim calcmode="lin" valueType="num">
                                      <p:cBhvr additive="base">
                                        <p:cTn id="13" dur="3000" fill="hold"/>
                                        <p:tgtEl>
                                          <p:spTgt spid="9"/>
                                        </p:tgtEl>
                                        <p:attrNameLst>
                                          <p:attrName>ppt_x</p:attrName>
                                        </p:attrNameLst>
                                      </p:cBhvr>
                                      <p:tavLst>
                                        <p:tav tm="0">
                                          <p:val>
                                            <p:strVal val="0-#ppt_w/2"/>
                                          </p:val>
                                        </p:tav>
                                        <p:tav tm="100000">
                                          <p:val>
                                            <p:strVal val="#ppt_x"/>
                                          </p:val>
                                        </p:tav>
                                      </p:tavLst>
                                    </p:anim>
                                    <p:anim calcmode="lin" valueType="num">
                                      <p:cBhvr additive="base">
                                        <p:cTn id="14" dur="3000" fill="hold"/>
                                        <p:tgtEl>
                                          <p:spTgt spid="9"/>
                                        </p:tgtEl>
                                        <p:attrNameLst>
                                          <p:attrName>ppt_y</p:attrName>
                                        </p:attrNameLst>
                                      </p:cBhvr>
                                      <p:tavLst>
                                        <p:tav tm="0">
                                          <p:val>
                                            <p:strVal val="1+#ppt_h/2"/>
                                          </p:val>
                                        </p:tav>
                                        <p:tav tm="100000">
                                          <p:val>
                                            <p:strVal val="#ppt_y"/>
                                          </p:val>
                                        </p:tav>
                                      </p:tavLst>
                                    </p:anim>
                                  </p:childTnLst>
                                </p:cTn>
                              </p:par>
                              <p:par>
                                <p:cTn id="15" presetID="2" presetClass="entr" presetSubtype="12" fill="hold" nodeType="withEffect">
                                  <p:stCondLst>
                                    <p:cond delay="0"/>
                                  </p:stCondLst>
                                  <p:childTnLst>
                                    <p:set>
                                      <p:cBhvr>
                                        <p:cTn id="16" dur="1" fill="hold">
                                          <p:stCondLst>
                                            <p:cond delay="0"/>
                                          </p:stCondLst>
                                        </p:cTn>
                                        <p:tgtEl>
                                          <p:spTgt spid="11"/>
                                        </p:tgtEl>
                                        <p:attrNameLst>
                                          <p:attrName>style.visibility</p:attrName>
                                        </p:attrNameLst>
                                      </p:cBhvr>
                                      <p:to>
                                        <p:strVal val="visible"/>
                                      </p:to>
                                    </p:set>
                                    <p:anim calcmode="lin" valueType="num">
                                      <p:cBhvr additive="base">
                                        <p:cTn id="17" dur="3000" fill="hold"/>
                                        <p:tgtEl>
                                          <p:spTgt spid="11"/>
                                        </p:tgtEl>
                                        <p:attrNameLst>
                                          <p:attrName>ppt_x</p:attrName>
                                        </p:attrNameLst>
                                      </p:cBhvr>
                                      <p:tavLst>
                                        <p:tav tm="0">
                                          <p:val>
                                            <p:strVal val="0-#ppt_w/2"/>
                                          </p:val>
                                        </p:tav>
                                        <p:tav tm="100000">
                                          <p:val>
                                            <p:strVal val="#ppt_x"/>
                                          </p:val>
                                        </p:tav>
                                      </p:tavLst>
                                    </p:anim>
                                    <p:anim calcmode="lin" valueType="num">
                                      <p:cBhvr additive="base">
                                        <p:cTn id="18" dur="3000" fill="hold"/>
                                        <p:tgtEl>
                                          <p:spTgt spid="11"/>
                                        </p:tgtEl>
                                        <p:attrNameLst>
                                          <p:attrName>ppt_y</p:attrName>
                                        </p:attrNameLst>
                                      </p:cBhvr>
                                      <p:tavLst>
                                        <p:tav tm="0">
                                          <p:val>
                                            <p:strVal val="1+#ppt_h/2"/>
                                          </p:val>
                                        </p:tav>
                                        <p:tav tm="100000">
                                          <p:val>
                                            <p:strVal val="#ppt_y"/>
                                          </p:val>
                                        </p:tav>
                                      </p:tavLst>
                                    </p:anim>
                                  </p:childTnLst>
                                </p:cTn>
                              </p:par>
                              <p:par>
                                <p:cTn id="19" presetID="2" presetClass="entr" presetSubtype="12" fill="hold" nodeType="withEffect">
                                  <p:stCondLst>
                                    <p:cond delay="0"/>
                                  </p:stCondLst>
                                  <p:childTnLst>
                                    <p:set>
                                      <p:cBhvr>
                                        <p:cTn id="20" dur="1" fill="hold">
                                          <p:stCondLst>
                                            <p:cond delay="0"/>
                                          </p:stCondLst>
                                        </p:cTn>
                                        <p:tgtEl>
                                          <p:spTgt spid="13"/>
                                        </p:tgtEl>
                                        <p:attrNameLst>
                                          <p:attrName>style.visibility</p:attrName>
                                        </p:attrNameLst>
                                      </p:cBhvr>
                                      <p:to>
                                        <p:strVal val="visible"/>
                                      </p:to>
                                    </p:set>
                                    <p:anim calcmode="lin" valueType="num">
                                      <p:cBhvr additive="base">
                                        <p:cTn id="21" dur="3000" fill="hold"/>
                                        <p:tgtEl>
                                          <p:spTgt spid="13"/>
                                        </p:tgtEl>
                                        <p:attrNameLst>
                                          <p:attrName>ppt_x</p:attrName>
                                        </p:attrNameLst>
                                      </p:cBhvr>
                                      <p:tavLst>
                                        <p:tav tm="0">
                                          <p:val>
                                            <p:strVal val="0-#ppt_w/2"/>
                                          </p:val>
                                        </p:tav>
                                        <p:tav tm="100000">
                                          <p:val>
                                            <p:strVal val="#ppt_x"/>
                                          </p:val>
                                        </p:tav>
                                      </p:tavLst>
                                    </p:anim>
                                    <p:anim calcmode="lin" valueType="num">
                                      <p:cBhvr additive="base">
                                        <p:cTn id="22" dur="3000" fill="hold"/>
                                        <p:tgtEl>
                                          <p:spTgt spid="13"/>
                                        </p:tgtEl>
                                        <p:attrNameLst>
                                          <p:attrName>ppt_y</p:attrName>
                                        </p:attrNameLst>
                                      </p:cBhvr>
                                      <p:tavLst>
                                        <p:tav tm="0">
                                          <p:val>
                                            <p:strVal val="1+#ppt_h/2"/>
                                          </p:val>
                                        </p:tav>
                                        <p:tav tm="100000">
                                          <p:val>
                                            <p:strVal val="#ppt_y"/>
                                          </p:val>
                                        </p:tav>
                                      </p:tavLst>
                                    </p:anim>
                                  </p:childTnLst>
                                </p:cTn>
                              </p:par>
                              <p:par>
                                <p:cTn id="23" presetID="2" presetClass="entr" presetSubtype="12" fill="hold" nodeType="withEffect">
                                  <p:stCondLst>
                                    <p:cond delay="0"/>
                                  </p:stCondLst>
                                  <p:childTnLst>
                                    <p:set>
                                      <p:cBhvr>
                                        <p:cTn id="24" dur="1" fill="hold">
                                          <p:stCondLst>
                                            <p:cond delay="0"/>
                                          </p:stCondLst>
                                        </p:cTn>
                                        <p:tgtEl>
                                          <p:spTgt spid="15"/>
                                        </p:tgtEl>
                                        <p:attrNameLst>
                                          <p:attrName>style.visibility</p:attrName>
                                        </p:attrNameLst>
                                      </p:cBhvr>
                                      <p:to>
                                        <p:strVal val="visible"/>
                                      </p:to>
                                    </p:set>
                                    <p:anim calcmode="lin" valueType="num">
                                      <p:cBhvr additive="base">
                                        <p:cTn id="25" dur="3000" fill="hold"/>
                                        <p:tgtEl>
                                          <p:spTgt spid="15"/>
                                        </p:tgtEl>
                                        <p:attrNameLst>
                                          <p:attrName>ppt_x</p:attrName>
                                        </p:attrNameLst>
                                      </p:cBhvr>
                                      <p:tavLst>
                                        <p:tav tm="0">
                                          <p:val>
                                            <p:strVal val="0-#ppt_w/2"/>
                                          </p:val>
                                        </p:tav>
                                        <p:tav tm="100000">
                                          <p:val>
                                            <p:strVal val="#ppt_x"/>
                                          </p:val>
                                        </p:tav>
                                      </p:tavLst>
                                    </p:anim>
                                    <p:anim calcmode="lin" valueType="num">
                                      <p:cBhvr additive="base">
                                        <p:cTn id="26" dur="3000" fill="hold"/>
                                        <p:tgtEl>
                                          <p:spTgt spid="15"/>
                                        </p:tgtEl>
                                        <p:attrNameLst>
                                          <p:attrName>ppt_y</p:attrName>
                                        </p:attrNameLst>
                                      </p:cBhvr>
                                      <p:tavLst>
                                        <p:tav tm="0">
                                          <p:val>
                                            <p:strVal val="1+#ppt_h/2"/>
                                          </p:val>
                                        </p:tav>
                                        <p:tav tm="100000">
                                          <p:val>
                                            <p:strVal val="#ppt_y"/>
                                          </p:val>
                                        </p:tav>
                                      </p:tavLst>
                                    </p:anim>
                                  </p:childTnLst>
                                </p:cTn>
                              </p:par>
                              <p:par>
                                <p:cTn id="27" presetID="2" presetClass="entr" presetSubtype="12" fill="hold" nodeType="withEffect">
                                  <p:stCondLst>
                                    <p:cond delay="0"/>
                                  </p:stCondLst>
                                  <p:childTnLst>
                                    <p:set>
                                      <p:cBhvr>
                                        <p:cTn id="28" dur="1" fill="hold">
                                          <p:stCondLst>
                                            <p:cond delay="0"/>
                                          </p:stCondLst>
                                        </p:cTn>
                                        <p:tgtEl>
                                          <p:spTgt spid="17"/>
                                        </p:tgtEl>
                                        <p:attrNameLst>
                                          <p:attrName>style.visibility</p:attrName>
                                        </p:attrNameLst>
                                      </p:cBhvr>
                                      <p:to>
                                        <p:strVal val="visible"/>
                                      </p:to>
                                    </p:set>
                                    <p:anim calcmode="lin" valueType="num">
                                      <p:cBhvr additive="base">
                                        <p:cTn id="29" dur="3000" fill="hold"/>
                                        <p:tgtEl>
                                          <p:spTgt spid="17"/>
                                        </p:tgtEl>
                                        <p:attrNameLst>
                                          <p:attrName>ppt_x</p:attrName>
                                        </p:attrNameLst>
                                      </p:cBhvr>
                                      <p:tavLst>
                                        <p:tav tm="0">
                                          <p:val>
                                            <p:strVal val="0-#ppt_w/2"/>
                                          </p:val>
                                        </p:tav>
                                        <p:tav tm="100000">
                                          <p:val>
                                            <p:strVal val="#ppt_x"/>
                                          </p:val>
                                        </p:tav>
                                      </p:tavLst>
                                    </p:anim>
                                    <p:anim calcmode="lin" valueType="num">
                                      <p:cBhvr additive="base">
                                        <p:cTn id="30" dur="3000" fill="hold"/>
                                        <p:tgtEl>
                                          <p:spTgt spid="17"/>
                                        </p:tgtEl>
                                        <p:attrNameLst>
                                          <p:attrName>ppt_y</p:attrName>
                                        </p:attrNameLst>
                                      </p:cBhvr>
                                      <p:tavLst>
                                        <p:tav tm="0">
                                          <p:val>
                                            <p:strVal val="1+#ppt_h/2"/>
                                          </p:val>
                                        </p:tav>
                                        <p:tav tm="100000">
                                          <p:val>
                                            <p:strVal val="#ppt_y"/>
                                          </p:val>
                                        </p:tav>
                                      </p:tavLst>
                                    </p:anim>
                                  </p:childTnLst>
                                </p:cTn>
                              </p:par>
                              <p:par>
                                <p:cTn id="31" presetID="2" presetClass="entr" presetSubtype="12" fill="hold" nodeType="withEffect">
                                  <p:stCondLst>
                                    <p:cond delay="0"/>
                                  </p:stCondLst>
                                  <p:childTnLst>
                                    <p:set>
                                      <p:cBhvr>
                                        <p:cTn id="32" dur="1" fill="hold">
                                          <p:stCondLst>
                                            <p:cond delay="0"/>
                                          </p:stCondLst>
                                        </p:cTn>
                                        <p:tgtEl>
                                          <p:spTgt spid="19"/>
                                        </p:tgtEl>
                                        <p:attrNameLst>
                                          <p:attrName>style.visibility</p:attrName>
                                        </p:attrNameLst>
                                      </p:cBhvr>
                                      <p:to>
                                        <p:strVal val="visible"/>
                                      </p:to>
                                    </p:set>
                                    <p:anim calcmode="lin" valueType="num">
                                      <p:cBhvr additive="base">
                                        <p:cTn id="33" dur="3000" fill="hold"/>
                                        <p:tgtEl>
                                          <p:spTgt spid="19"/>
                                        </p:tgtEl>
                                        <p:attrNameLst>
                                          <p:attrName>ppt_x</p:attrName>
                                        </p:attrNameLst>
                                      </p:cBhvr>
                                      <p:tavLst>
                                        <p:tav tm="0">
                                          <p:val>
                                            <p:strVal val="0-#ppt_w/2"/>
                                          </p:val>
                                        </p:tav>
                                        <p:tav tm="100000">
                                          <p:val>
                                            <p:strVal val="#ppt_x"/>
                                          </p:val>
                                        </p:tav>
                                      </p:tavLst>
                                    </p:anim>
                                    <p:anim calcmode="lin" valueType="num">
                                      <p:cBhvr additive="base">
                                        <p:cTn id="34" dur="3000" fill="hold"/>
                                        <p:tgtEl>
                                          <p:spTgt spid="19"/>
                                        </p:tgtEl>
                                        <p:attrNameLst>
                                          <p:attrName>ppt_y</p:attrName>
                                        </p:attrNameLst>
                                      </p:cBhvr>
                                      <p:tavLst>
                                        <p:tav tm="0">
                                          <p:val>
                                            <p:strVal val="1+#ppt_h/2"/>
                                          </p:val>
                                        </p:tav>
                                        <p:tav tm="100000">
                                          <p:val>
                                            <p:strVal val="#ppt_y"/>
                                          </p:val>
                                        </p:tav>
                                      </p:tavLst>
                                    </p:anim>
                                  </p:childTnLst>
                                </p:cTn>
                              </p:par>
                              <p:par>
                                <p:cTn id="35" presetID="2" presetClass="entr" presetSubtype="12" fill="hold" nodeType="withEffect">
                                  <p:stCondLst>
                                    <p:cond delay="0"/>
                                  </p:stCondLst>
                                  <p:childTnLst>
                                    <p:set>
                                      <p:cBhvr>
                                        <p:cTn id="36" dur="1" fill="hold">
                                          <p:stCondLst>
                                            <p:cond delay="0"/>
                                          </p:stCondLst>
                                        </p:cTn>
                                        <p:tgtEl>
                                          <p:spTgt spid="21"/>
                                        </p:tgtEl>
                                        <p:attrNameLst>
                                          <p:attrName>style.visibility</p:attrName>
                                        </p:attrNameLst>
                                      </p:cBhvr>
                                      <p:to>
                                        <p:strVal val="visible"/>
                                      </p:to>
                                    </p:set>
                                    <p:anim calcmode="lin" valueType="num">
                                      <p:cBhvr additive="base">
                                        <p:cTn id="37" dur="3000" fill="hold"/>
                                        <p:tgtEl>
                                          <p:spTgt spid="21"/>
                                        </p:tgtEl>
                                        <p:attrNameLst>
                                          <p:attrName>ppt_x</p:attrName>
                                        </p:attrNameLst>
                                      </p:cBhvr>
                                      <p:tavLst>
                                        <p:tav tm="0">
                                          <p:val>
                                            <p:strVal val="0-#ppt_w/2"/>
                                          </p:val>
                                        </p:tav>
                                        <p:tav tm="100000">
                                          <p:val>
                                            <p:strVal val="#ppt_x"/>
                                          </p:val>
                                        </p:tav>
                                      </p:tavLst>
                                    </p:anim>
                                    <p:anim calcmode="lin" valueType="num">
                                      <p:cBhvr additive="base">
                                        <p:cTn id="38" dur="3000" fill="hold"/>
                                        <p:tgtEl>
                                          <p:spTgt spid="21"/>
                                        </p:tgtEl>
                                        <p:attrNameLst>
                                          <p:attrName>ppt_y</p:attrName>
                                        </p:attrNameLst>
                                      </p:cBhvr>
                                      <p:tavLst>
                                        <p:tav tm="0">
                                          <p:val>
                                            <p:strVal val="1+#ppt_h/2"/>
                                          </p:val>
                                        </p:tav>
                                        <p:tav tm="100000">
                                          <p:val>
                                            <p:strVal val="#ppt_y"/>
                                          </p:val>
                                        </p:tav>
                                      </p:tavLst>
                                    </p:anim>
                                  </p:childTnLst>
                                </p:cTn>
                              </p:par>
                              <p:par>
                                <p:cTn id="39" presetID="2" presetClass="entr" presetSubtype="12" fill="hold" nodeType="withEffect">
                                  <p:stCondLst>
                                    <p:cond delay="0"/>
                                  </p:stCondLst>
                                  <p:childTnLst>
                                    <p:set>
                                      <p:cBhvr>
                                        <p:cTn id="40" dur="1" fill="hold">
                                          <p:stCondLst>
                                            <p:cond delay="0"/>
                                          </p:stCondLst>
                                        </p:cTn>
                                        <p:tgtEl>
                                          <p:spTgt spid="23"/>
                                        </p:tgtEl>
                                        <p:attrNameLst>
                                          <p:attrName>style.visibility</p:attrName>
                                        </p:attrNameLst>
                                      </p:cBhvr>
                                      <p:to>
                                        <p:strVal val="visible"/>
                                      </p:to>
                                    </p:set>
                                    <p:anim calcmode="lin" valueType="num">
                                      <p:cBhvr additive="base">
                                        <p:cTn id="41" dur="3000" fill="hold"/>
                                        <p:tgtEl>
                                          <p:spTgt spid="23"/>
                                        </p:tgtEl>
                                        <p:attrNameLst>
                                          <p:attrName>ppt_x</p:attrName>
                                        </p:attrNameLst>
                                      </p:cBhvr>
                                      <p:tavLst>
                                        <p:tav tm="0">
                                          <p:val>
                                            <p:strVal val="0-#ppt_w/2"/>
                                          </p:val>
                                        </p:tav>
                                        <p:tav tm="100000">
                                          <p:val>
                                            <p:strVal val="#ppt_x"/>
                                          </p:val>
                                        </p:tav>
                                      </p:tavLst>
                                    </p:anim>
                                    <p:anim calcmode="lin" valueType="num">
                                      <p:cBhvr additive="base">
                                        <p:cTn id="42" dur="3000" fill="hold"/>
                                        <p:tgtEl>
                                          <p:spTgt spid="23"/>
                                        </p:tgtEl>
                                        <p:attrNameLst>
                                          <p:attrName>ppt_y</p:attrName>
                                        </p:attrNameLst>
                                      </p:cBhvr>
                                      <p:tavLst>
                                        <p:tav tm="0">
                                          <p:val>
                                            <p:strVal val="1+#ppt_h/2"/>
                                          </p:val>
                                        </p:tav>
                                        <p:tav tm="100000">
                                          <p:val>
                                            <p:strVal val="#ppt_y"/>
                                          </p:val>
                                        </p:tav>
                                      </p:tavLst>
                                    </p:anim>
                                  </p:childTnLst>
                                </p:cTn>
                              </p:par>
                              <p:par>
                                <p:cTn id="43" presetID="2" presetClass="entr" presetSubtype="6" fill="hold" nodeType="withEffect">
                                  <p:stCondLst>
                                    <p:cond delay="0"/>
                                  </p:stCondLst>
                                  <p:childTnLst>
                                    <p:set>
                                      <p:cBhvr>
                                        <p:cTn id="44" dur="1" fill="hold">
                                          <p:stCondLst>
                                            <p:cond delay="0"/>
                                          </p:stCondLst>
                                        </p:cTn>
                                        <p:tgtEl>
                                          <p:spTgt spid="5"/>
                                        </p:tgtEl>
                                        <p:attrNameLst>
                                          <p:attrName>style.visibility</p:attrName>
                                        </p:attrNameLst>
                                      </p:cBhvr>
                                      <p:to>
                                        <p:strVal val="visible"/>
                                      </p:to>
                                    </p:set>
                                    <p:anim calcmode="lin" valueType="num">
                                      <p:cBhvr additive="base">
                                        <p:cTn id="45" dur="3000" fill="hold"/>
                                        <p:tgtEl>
                                          <p:spTgt spid="5"/>
                                        </p:tgtEl>
                                        <p:attrNameLst>
                                          <p:attrName>ppt_x</p:attrName>
                                        </p:attrNameLst>
                                      </p:cBhvr>
                                      <p:tavLst>
                                        <p:tav tm="0">
                                          <p:val>
                                            <p:strVal val="1+#ppt_w/2"/>
                                          </p:val>
                                        </p:tav>
                                        <p:tav tm="100000">
                                          <p:val>
                                            <p:strVal val="#ppt_x"/>
                                          </p:val>
                                        </p:tav>
                                      </p:tavLst>
                                    </p:anim>
                                    <p:anim calcmode="lin" valueType="num">
                                      <p:cBhvr additive="base">
                                        <p:cTn id="46" dur="3000" fill="hold"/>
                                        <p:tgtEl>
                                          <p:spTgt spid="5"/>
                                        </p:tgtEl>
                                        <p:attrNameLst>
                                          <p:attrName>ppt_y</p:attrName>
                                        </p:attrNameLst>
                                      </p:cBhvr>
                                      <p:tavLst>
                                        <p:tav tm="0">
                                          <p:val>
                                            <p:strVal val="1+#ppt_h/2"/>
                                          </p:val>
                                        </p:tav>
                                        <p:tav tm="100000">
                                          <p:val>
                                            <p:strVal val="#ppt_y"/>
                                          </p:val>
                                        </p:tav>
                                      </p:tavLst>
                                    </p:anim>
                                  </p:childTnLst>
                                </p:cTn>
                              </p:par>
                              <p:par>
                                <p:cTn id="47" presetID="2" presetClass="entr" presetSubtype="6" fill="hold" nodeType="withEffect">
                                  <p:stCondLst>
                                    <p:cond delay="0"/>
                                  </p:stCondLst>
                                  <p:childTnLst>
                                    <p:set>
                                      <p:cBhvr>
                                        <p:cTn id="48" dur="1" fill="hold">
                                          <p:stCondLst>
                                            <p:cond delay="0"/>
                                          </p:stCondLst>
                                        </p:cTn>
                                        <p:tgtEl>
                                          <p:spTgt spid="8"/>
                                        </p:tgtEl>
                                        <p:attrNameLst>
                                          <p:attrName>style.visibility</p:attrName>
                                        </p:attrNameLst>
                                      </p:cBhvr>
                                      <p:to>
                                        <p:strVal val="visible"/>
                                      </p:to>
                                    </p:set>
                                    <p:anim calcmode="lin" valueType="num">
                                      <p:cBhvr additive="base">
                                        <p:cTn id="49" dur="3000" fill="hold"/>
                                        <p:tgtEl>
                                          <p:spTgt spid="8"/>
                                        </p:tgtEl>
                                        <p:attrNameLst>
                                          <p:attrName>ppt_x</p:attrName>
                                        </p:attrNameLst>
                                      </p:cBhvr>
                                      <p:tavLst>
                                        <p:tav tm="0">
                                          <p:val>
                                            <p:strVal val="1+#ppt_w/2"/>
                                          </p:val>
                                        </p:tav>
                                        <p:tav tm="100000">
                                          <p:val>
                                            <p:strVal val="#ppt_x"/>
                                          </p:val>
                                        </p:tav>
                                      </p:tavLst>
                                    </p:anim>
                                    <p:anim calcmode="lin" valueType="num">
                                      <p:cBhvr additive="base">
                                        <p:cTn id="50" dur="3000" fill="hold"/>
                                        <p:tgtEl>
                                          <p:spTgt spid="8"/>
                                        </p:tgtEl>
                                        <p:attrNameLst>
                                          <p:attrName>ppt_y</p:attrName>
                                        </p:attrNameLst>
                                      </p:cBhvr>
                                      <p:tavLst>
                                        <p:tav tm="0">
                                          <p:val>
                                            <p:strVal val="1+#ppt_h/2"/>
                                          </p:val>
                                        </p:tav>
                                        <p:tav tm="100000">
                                          <p:val>
                                            <p:strVal val="#ppt_y"/>
                                          </p:val>
                                        </p:tav>
                                      </p:tavLst>
                                    </p:anim>
                                  </p:childTnLst>
                                </p:cTn>
                              </p:par>
                              <p:par>
                                <p:cTn id="51" presetID="2" presetClass="entr" presetSubtype="6" fill="hold" nodeType="withEffect">
                                  <p:stCondLst>
                                    <p:cond delay="0"/>
                                  </p:stCondLst>
                                  <p:childTnLst>
                                    <p:set>
                                      <p:cBhvr>
                                        <p:cTn id="52" dur="1" fill="hold">
                                          <p:stCondLst>
                                            <p:cond delay="0"/>
                                          </p:stCondLst>
                                        </p:cTn>
                                        <p:tgtEl>
                                          <p:spTgt spid="10"/>
                                        </p:tgtEl>
                                        <p:attrNameLst>
                                          <p:attrName>style.visibility</p:attrName>
                                        </p:attrNameLst>
                                      </p:cBhvr>
                                      <p:to>
                                        <p:strVal val="visible"/>
                                      </p:to>
                                    </p:set>
                                    <p:anim calcmode="lin" valueType="num">
                                      <p:cBhvr additive="base">
                                        <p:cTn id="53" dur="3000" fill="hold"/>
                                        <p:tgtEl>
                                          <p:spTgt spid="10"/>
                                        </p:tgtEl>
                                        <p:attrNameLst>
                                          <p:attrName>ppt_x</p:attrName>
                                        </p:attrNameLst>
                                      </p:cBhvr>
                                      <p:tavLst>
                                        <p:tav tm="0">
                                          <p:val>
                                            <p:strVal val="1+#ppt_w/2"/>
                                          </p:val>
                                        </p:tav>
                                        <p:tav tm="100000">
                                          <p:val>
                                            <p:strVal val="#ppt_x"/>
                                          </p:val>
                                        </p:tav>
                                      </p:tavLst>
                                    </p:anim>
                                    <p:anim calcmode="lin" valueType="num">
                                      <p:cBhvr additive="base">
                                        <p:cTn id="54" dur="3000" fill="hold"/>
                                        <p:tgtEl>
                                          <p:spTgt spid="10"/>
                                        </p:tgtEl>
                                        <p:attrNameLst>
                                          <p:attrName>ppt_y</p:attrName>
                                        </p:attrNameLst>
                                      </p:cBhvr>
                                      <p:tavLst>
                                        <p:tav tm="0">
                                          <p:val>
                                            <p:strVal val="1+#ppt_h/2"/>
                                          </p:val>
                                        </p:tav>
                                        <p:tav tm="100000">
                                          <p:val>
                                            <p:strVal val="#ppt_y"/>
                                          </p:val>
                                        </p:tav>
                                      </p:tavLst>
                                    </p:anim>
                                  </p:childTnLst>
                                </p:cTn>
                              </p:par>
                              <p:par>
                                <p:cTn id="55" presetID="2" presetClass="entr" presetSubtype="6" fill="hold" nodeType="withEffect">
                                  <p:stCondLst>
                                    <p:cond delay="0"/>
                                  </p:stCondLst>
                                  <p:childTnLst>
                                    <p:set>
                                      <p:cBhvr>
                                        <p:cTn id="56" dur="1" fill="hold">
                                          <p:stCondLst>
                                            <p:cond delay="0"/>
                                          </p:stCondLst>
                                        </p:cTn>
                                        <p:tgtEl>
                                          <p:spTgt spid="12"/>
                                        </p:tgtEl>
                                        <p:attrNameLst>
                                          <p:attrName>style.visibility</p:attrName>
                                        </p:attrNameLst>
                                      </p:cBhvr>
                                      <p:to>
                                        <p:strVal val="visible"/>
                                      </p:to>
                                    </p:set>
                                    <p:anim calcmode="lin" valueType="num">
                                      <p:cBhvr additive="base">
                                        <p:cTn id="57" dur="3000" fill="hold"/>
                                        <p:tgtEl>
                                          <p:spTgt spid="12"/>
                                        </p:tgtEl>
                                        <p:attrNameLst>
                                          <p:attrName>ppt_x</p:attrName>
                                        </p:attrNameLst>
                                      </p:cBhvr>
                                      <p:tavLst>
                                        <p:tav tm="0">
                                          <p:val>
                                            <p:strVal val="1+#ppt_w/2"/>
                                          </p:val>
                                        </p:tav>
                                        <p:tav tm="100000">
                                          <p:val>
                                            <p:strVal val="#ppt_x"/>
                                          </p:val>
                                        </p:tav>
                                      </p:tavLst>
                                    </p:anim>
                                    <p:anim calcmode="lin" valueType="num">
                                      <p:cBhvr additive="base">
                                        <p:cTn id="58" dur="3000" fill="hold"/>
                                        <p:tgtEl>
                                          <p:spTgt spid="12"/>
                                        </p:tgtEl>
                                        <p:attrNameLst>
                                          <p:attrName>ppt_y</p:attrName>
                                        </p:attrNameLst>
                                      </p:cBhvr>
                                      <p:tavLst>
                                        <p:tav tm="0">
                                          <p:val>
                                            <p:strVal val="1+#ppt_h/2"/>
                                          </p:val>
                                        </p:tav>
                                        <p:tav tm="100000">
                                          <p:val>
                                            <p:strVal val="#ppt_y"/>
                                          </p:val>
                                        </p:tav>
                                      </p:tavLst>
                                    </p:anim>
                                  </p:childTnLst>
                                </p:cTn>
                              </p:par>
                              <p:par>
                                <p:cTn id="59" presetID="2" presetClass="entr" presetSubtype="6" fill="hold" nodeType="withEffect">
                                  <p:stCondLst>
                                    <p:cond delay="0"/>
                                  </p:stCondLst>
                                  <p:childTnLst>
                                    <p:set>
                                      <p:cBhvr>
                                        <p:cTn id="60" dur="1" fill="hold">
                                          <p:stCondLst>
                                            <p:cond delay="0"/>
                                          </p:stCondLst>
                                        </p:cTn>
                                        <p:tgtEl>
                                          <p:spTgt spid="14"/>
                                        </p:tgtEl>
                                        <p:attrNameLst>
                                          <p:attrName>style.visibility</p:attrName>
                                        </p:attrNameLst>
                                      </p:cBhvr>
                                      <p:to>
                                        <p:strVal val="visible"/>
                                      </p:to>
                                    </p:set>
                                    <p:anim calcmode="lin" valueType="num">
                                      <p:cBhvr additive="base">
                                        <p:cTn id="61" dur="3000" fill="hold"/>
                                        <p:tgtEl>
                                          <p:spTgt spid="14"/>
                                        </p:tgtEl>
                                        <p:attrNameLst>
                                          <p:attrName>ppt_x</p:attrName>
                                        </p:attrNameLst>
                                      </p:cBhvr>
                                      <p:tavLst>
                                        <p:tav tm="0">
                                          <p:val>
                                            <p:strVal val="1+#ppt_w/2"/>
                                          </p:val>
                                        </p:tav>
                                        <p:tav tm="100000">
                                          <p:val>
                                            <p:strVal val="#ppt_x"/>
                                          </p:val>
                                        </p:tav>
                                      </p:tavLst>
                                    </p:anim>
                                    <p:anim calcmode="lin" valueType="num">
                                      <p:cBhvr additive="base">
                                        <p:cTn id="62" dur="3000" fill="hold"/>
                                        <p:tgtEl>
                                          <p:spTgt spid="14"/>
                                        </p:tgtEl>
                                        <p:attrNameLst>
                                          <p:attrName>ppt_y</p:attrName>
                                        </p:attrNameLst>
                                      </p:cBhvr>
                                      <p:tavLst>
                                        <p:tav tm="0">
                                          <p:val>
                                            <p:strVal val="1+#ppt_h/2"/>
                                          </p:val>
                                        </p:tav>
                                        <p:tav tm="100000">
                                          <p:val>
                                            <p:strVal val="#ppt_y"/>
                                          </p:val>
                                        </p:tav>
                                      </p:tavLst>
                                    </p:anim>
                                  </p:childTnLst>
                                </p:cTn>
                              </p:par>
                              <p:par>
                                <p:cTn id="63" presetID="2" presetClass="entr" presetSubtype="6" fill="hold" nodeType="withEffect">
                                  <p:stCondLst>
                                    <p:cond delay="0"/>
                                  </p:stCondLst>
                                  <p:childTnLst>
                                    <p:set>
                                      <p:cBhvr>
                                        <p:cTn id="64" dur="1" fill="hold">
                                          <p:stCondLst>
                                            <p:cond delay="0"/>
                                          </p:stCondLst>
                                        </p:cTn>
                                        <p:tgtEl>
                                          <p:spTgt spid="16"/>
                                        </p:tgtEl>
                                        <p:attrNameLst>
                                          <p:attrName>style.visibility</p:attrName>
                                        </p:attrNameLst>
                                      </p:cBhvr>
                                      <p:to>
                                        <p:strVal val="visible"/>
                                      </p:to>
                                    </p:set>
                                    <p:anim calcmode="lin" valueType="num">
                                      <p:cBhvr additive="base">
                                        <p:cTn id="65" dur="3000" fill="hold"/>
                                        <p:tgtEl>
                                          <p:spTgt spid="16"/>
                                        </p:tgtEl>
                                        <p:attrNameLst>
                                          <p:attrName>ppt_x</p:attrName>
                                        </p:attrNameLst>
                                      </p:cBhvr>
                                      <p:tavLst>
                                        <p:tav tm="0">
                                          <p:val>
                                            <p:strVal val="1+#ppt_w/2"/>
                                          </p:val>
                                        </p:tav>
                                        <p:tav tm="100000">
                                          <p:val>
                                            <p:strVal val="#ppt_x"/>
                                          </p:val>
                                        </p:tav>
                                      </p:tavLst>
                                    </p:anim>
                                    <p:anim calcmode="lin" valueType="num">
                                      <p:cBhvr additive="base">
                                        <p:cTn id="66" dur="3000" fill="hold"/>
                                        <p:tgtEl>
                                          <p:spTgt spid="16"/>
                                        </p:tgtEl>
                                        <p:attrNameLst>
                                          <p:attrName>ppt_y</p:attrName>
                                        </p:attrNameLst>
                                      </p:cBhvr>
                                      <p:tavLst>
                                        <p:tav tm="0">
                                          <p:val>
                                            <p:strVal val="1+#ppt_h/2"/>
                                          </p:val>
                                        </p:tav>
                                        <p:tav tm="100000">
                                          <p:val>
                                            <p:strVal val="#ppt_y"/>
                                          </p:val>
                                        </p:tav>
                                      </p:tavLst>
                                    </p:anim>
                                  </p:childTnLst>
                                </p:cTn>
                              </p:par>
                              <p:par>
                                <p:cTn id="67" presetID="2" presetClass="entr" presetSubtype="6" fill="hold" nodeType="withEffect">
                                  <p:stCondLst>
                                    <p:cond delay="0"/>
                                  </p:stCondLst>
                                  <p:childTnLst>
                                    <p:set>
                                      <p:cBhvr>
                                        <p:cTn id="68" dur="1" fill="hold">
                                          <p:stCondLst>
                                            <p:cond delay="0"/>
                                          </p:stCondLst>
                                        </p:cTn>
                                        <p:tgtEl>
                                          <p:spTgt spid="18"/>
                                        </p:tgtEl>
                                        <p:attrNameLst>
                                          <p:attrName>style.visibility</p:attrName>
                                        </p:attrNameLst>
                                      </p:cBhvr>
                                      <p:to>
                                        <p:strVal val="visible"/>
                                      </p:to>
                                    </p:set>
                                    <p:anim calcmode="lin" valueType="num">
                                      <p:cBhvr additive="base">
                                        <p:cTn id="69" dur="3000" fill="hold"/>
                                        <p:tgtEl>
                                          <p:spTgt spid="18"/>
                                        </p:tgtEl>
                                        <p:attrNameLst>
                                          <p:attrName>ppt_x</p:attrName>
                                        </p:attrNameLst>
                                      </p:cBhvr>
                                      <p:tavLst>
                                        <p:tav tm="0">
                                          <p:val>
                                            <p:strVal val="1+#ppt_w/2"/>
                                          </p:val>
                                        </p:tav>
                                        <p:tav tm="100000">
                                          <p:val>
                                            <p:strVal val="#ppt_x"/>
                                          </p:val>
                                        </p:tav>
                                      </p:tavLst>
                                    </p:anim>
                                    <p:anim calcmode="lin" valueType="num">
                                      <p:cBhvr additive="base">
                                        <p:cTn id="70" dur="3000" fill="hold"/>
                                        <p:tgtEl>
                                          <p:spTgt spid="18"/>
                                        </p:tgtEl>
                                        <p:attrNameLst>
                                          <p:attrName>ppt_y</p:attrName>
                                        </p:attrNameLst>
                                      </p:cBhvr>
                                      <p:tavLst>
                                        <p:tav tm="0">
                                          <p:val>
                                            <p:strVal val="1+#ppt_h/2"/>
                                          </p:val>
                                        </p:tav>
                                        <p:tav tm="100000">
                                          <p:val>
                                            <p:strVal val="#ppt_y"/>
                                          </p:val>
                                        </p:tav>
                                      </p:tavLst>
                                    </p:anim>
                                  </p:childTnLst>
                                </p:cTn>
                              </p:par>
                              <p:par>
                                <p:cTn id="71" presetID="2" presetClass="entr" presetSubtype="6" fill="hold" nodeType="withEffect">
                                  <p:stCondLst>
                                    <p:cond delay="0"/>
                                  </p:stCondLst>
                                  <p:childTnLst>
                                    <p:set>
                                      <p:cBhvr>
                                        <p:cTn id="72" dur="1" fill="hold">
                                          <p:stCondLst>
                                            <p:cond delay="0"/>
                                          </p:stCondLst>
                                        </p:cTn>
                                        <p:tgtEl>
                                          <p:spTgt spid="20"/>
                                        </p:tgtEl>
                                        <p:attrNameLst>
                                          <p:attrName>style.visibility</p:attrName>
                                        </p:attrNameLst>
                                      </p:cBhvr>
                                      <p:to>
                                        <p:strVal val="visible"/>
                                      </p:to>
                                    </p:set>
                                    <p:anim calcmode="lin" valueType="num">
                                      <p:cBhvr additive="base">
                                        <p:cTn id="73" dur="3000" fill="hold"/>
                                        <p:tgtEl>
                                          <p:spTgt spid="20"/>
                                        </p:tgtEl>
                                        <p:attrNameLst>
                                          <p:attrName>ppt_x</p:attrName>
                                        </p:attrNameLst>
                                      </p:cBhvr>
                                      <p:tavLst>
                                        <p:tav tm="0">
                                          <p:val>
                                            <p:strVal val="1+#ppt_w/2"/>
                                          </p:val>
                                        </p:tav>
                                        <p:tav tm="100000">
                                          <p:val>
                                            <p:strVal val="#ppt_x"/>
                                          </p:val>
                                        </p:tav>
                                      </p:tavLst>
                                    </p:anim>
                                    <p:anim calcmode="lin" valueType="num">
                                      <p:cBhvr additive="base">
                                        <p:cTn id="74" dur="3000" fill="hold"/>
                                        <p:tgtEl>
                                          <p:spTgt spid="20"/>
                                        </p:tgtEl>
                                        <p:attrNameLst>
                                          <p:attrName>ppt_y</p:attrName>
                                        </p:attrNameLst>
                                      </p:cBhvr>
                                      <p:tavLst>
                                        <p:tav tm="0">
                                          <p:val>
                                            <p:strVal val="1+#ppt_h/2"/>
                                          </p:val>
                                        </p:tav>
                                        <p:tav tm="100000">
                                          <p:val>
                                            <p:strVal val="#ppt_y"/>
                                          </p:val>
                                        </p:tav>
                                      </p:tavLst>
                                    </p:anim>
                                  </p:childTnLst>
                                </p:cTn>
                              </p:par>
                              <p:par>
                                <p:cTn id="75" presetID="2" presetClass="entr" presetSubtype="6" fill="hold" nodeType="withEffect">
                                  <p:stCondLst>
                                    <p:cond delay="0"/>
                                  </p:stCondLst>
                                  <p:childTnLst>
                                    <p:set>
                                      <p:cBhvr>
                                        <p:cTn id="76" dur="1" fill="hold">
                                          <p:stCondLst>
                                            <p:cond delay="0"/>
                                          </p:stCondLst>
                                        </p:cTn>
                                        <p:tgtEl>
                                          <p:spTgt spid="22"/>
                                        </p:tgtEl>
                                        <p:attrNameLst>
                                          <p:attrName>style.visibility</p:attrName>
                                        </p:attrNameLst>
                                      </p:cBhvr>
                                      <p:to>
                                        <p:strVal val="visible"/>
                                      </p:to>
                                    </p:set>
                                    <p:anim calcmode="lin" valueType="num">
                                      <p:cBhvr additive="base">
                                        <p:cTn id="77" dur="3000" fill="hold"/>
                                        <p:tgtEl>
                                          <p:spTgt spid="22"/>
                                        </p:tgtEl>
                                        <p:attrNameLst>
                                          <p:attrName>ppt_x</p:attrName>
                                        </p:attrNameLst>
                                      </p:cBhvr>
                                      <p:tavLst>
                                        <p:tav tm="0">
                                          <p:val>
                                            <p:strVal val="1+#ppt_w/2"/>
                                          </p:val>
                                        </p:tav>
                                        <p:tav tm="100000">
                                          <p:val>
                                            <p:strVal val="#ppt_x"/>
                                          </p:val>
                                        </p:tav>
                                      </p:tavLst>
                                    </p:anim>
                                    <p:anim calcmode="lin" valueType="num">
                                      <p:cBhvr additive="base">
                                        <p:cTn id="78" dur="3000" fill="hold"/>
                                        <p:tgtEl>
                                          <p:spTgt spid="22"/>
                                        </p:tgtEl>
                                        <p:attrNameLst>
                                          <p:attrName>ppt_y</p:attrName>
                                        </p:attrNameLst>
                                      </p:cBhvr>
                                      <p:tavLst>
                                        <p:tav tm="0">
                                          <p:val>
                                            <p:strVal val="1+#ppt_h/2"/>
                                          </p:val>
                                        </p:tav>
                                        <p:tav tm="100000">
                                          <p:val>
                                            <p:strVal val="#ppt_y"/>
                                          </p:val>
                                        </p:tav>
                                      </p:tavLst>
                                    </p:anim>
                                  </p:childTnLst>
                                </p:cTn>
                              </p:par>
                              <p:par>
                                <p:cTn id="79" presetID="8" presetClass="emph" presetSubtype="0" fill="hold" nodeType="withEffect">
                                  <p:stCondLst>
                                    <p:cond delay="0"/>
                                  </p:stCondLst>
                                  <p:childTnLst>
                                    <p:animRot by="21600000">
                                      <p:cBhvr>
                                        <p:cTn id="80" dur="3000" fill="hold"/>
                                        <p:tgtEl>
                                          <p:spTgt spid="5"/>
                                        </p:tgtEl>
                                        <p:attrNameLst>
                                          <p:attrName>r</p:attrName>
                                        </p:attrNameLst>
                                      </p:cBhvr>
                                    </p:animRot>
                                  </p:childTnLst>
                                </p:cTn>
                              </p:par>
                              <p:par>
                                <p:cTn id="81" presetID="8" presetClass="emph" presetSubtype="0" fill="hold" nodeType="withEffect">
                                  <p:stCondLst>
                                    <p:cond delay="0"/>
                                  </p:stCondLst>
                                  <p:childTnLst>
                                    <p:animRot by="21600000">
                                      <p:cBhvr>
                                        <p:cTn id="82" dur="3000" fill="hold"/>
                                        <p:tgtEl>
                                          <p:spTgt spid="8"/>
                                        </p:tgtEl>
                                        <p:attrNameLst>
                                          <p:attrName>r</p:attrName>
                                        </p:attrNameLst>
                                      </p:cBhvr>
                                    </p:animRot>
                                  </p:childTnLst>
                                </p:cTn>
                              </p:par>
                              <p:par>
                                <p:cTn id="83" presetID="8" presetClass="emph" presetSubtype="0" fill="hold" nodeType="withEffect">
                                  <p:stCondLst>
                                    <p:cond delay="0"/>
                                  </p:stCondLst>
                                  <p:childTnLst>
                                    <p:animRot by="21600000">
                                      <p:cBhvr>
                                        <p:cTn id="84" dur="3000" fill="hold"/>
                                        <p:tgtEl>
                                          <p:spTgt spid="10"/>
                                        </p:tgtEl>
                                        <p:attrNameLst>
                                          <p:attrName>r</p:attrName>
                                        </p:attrNameLst>
                                      </p:cBhvr>
                                    </p:animRot>
                                  </p:childTnLst>
                                </p:cTn>
                              </p:par>
                              <p:par>
                                <p:cTn id="85" presetID="8" presetClass="emph" presetSubtype="0" fill="hold" nodeType="withEffect">
                                  <p:stCondLst>
                                    <p:cond delay="0"/>
                                  </p:stCondLst>
                                  <p:childTnLst>
                                    <p:animRot by="21600000">
                                      <p:cBhvr>
                                        <p:cTn id="86" dur="3000" fill="hold"/>
                                        <p:tgtEl>
                                          <p:spTgt spid="12"/>
                                        </p:tgtEl>
                                        <p:attrNameLst>
                                          <p:attrName>r</p:attrName>
                                        </p:attrNameLst>
                                      </p:cBhvr>
                                    </p:animRot>
                                  </p:childTnLst>
                                </p:cTn>
                              </p:par>
                              <p:par>
                                <p:cTn id="87" presetID="8" presetClass="emph" presetSubtype="0" fill="hold" nodeType="withEffect">
                                  <p:stCondLst>
                                    <p:cond delay="0"/>
                                  </p:stCondLst>
                                  <p:childTnLst>
                                    <p:animRot by="21600000">
                                      <p:cBhvr>
                                        <p:cTn id="88" dur="3000" fill="hold"/>
                                        <p:tgtEl>
                                          <p:spTgt spid="14"/>
                                        </p:tgtEl>
                                        <p:attrNameLst>
                                          <p:attrName>r</p:attrName>
                                        </p:attrNameLst>
                                      </p:cBhvr>
                                    </p:animRot>
                                  </p:childTnLst>
                                </p:cTn>
                              </p:par>
                              <p:par>
                                <p:cTn id="89" presetID="8" presetClass="emph" presetSubtype="0" fill="hold" nodeType="withEffect">
                                  <p:stCondLst>
                                    <p:cond delay="0"/>
                                  </p:stCondLst>
                                  <p:childTnLst>
                                    <p:animRot by="21600000">
                                      <p:cBhvr>
                                        <p:cTn id="90" dur="3000" fill="hold"/>
                                        <p:tgtEl>
                                          <p:spTgt spid="16"/>
                                        </p:tgtEl>
                                        <p:attrNameLst>
                                          <p:attrName>r</p:attrName>
                                        </p:attrNameLst>
                                      </p:cBhvr>
                                    </p:animRot>
                                  </p:childTnLst>
                                </p:cTn>
                              </p:par>
                              <p:par>
                                <p:cTn id="91" presetID="8" presetClass="emph" presetSubtype="0" fill="hold" nodeType="withEffect">
                                  <p:stCondLst>
                                    <p:cond delay="0"/>
                                  </p:stCondLst>
                                  <p:childTnLst>
                                    <p:animRot by="21600000">
                                      <p:cBhvr>
                                        <p:cTn id="92" dur="3000" fill="hold"/>
                                        <p:tgtEl>
                                          <p:spTgt spid="18"/>
                                        </p:tgtEl>
                                        <p:attrNameLst>
                                          <p:attrName>r</p:attrName>
                                        </p:attrNameLst>
                                      </p:cBhvr>
                                    </p:animRot>
                                  </p:childTnLst>
                                </p:cTn>
                              </p:par>
                              <p:par>
                                <p:cTn id="93" presetID="8" presetClass="emph" presetSubtype="0" fill="hold" nodeType="withEffect">
                                  <p:stCondLst>
                                    <p:cond delay="0"/>
                                  </p:stCondLst>
                                  <p:childTnLst>
                                    <p:animRot by="21600000">
                                      <p:cBhvr>
                                        <p:cTn id="94" dur="3000" fill="hold"/>
                                        <p:tgtEl>
                                          <p:spTgt spid="20"/>
                                        </p:tgtEl>
                                        <p:attrNameLst>
                                          <p:attrName>r</p:attrName>
                                        </p:attrNameLst>
                                      </p:cBhvr>
                                    </p:animRot>
                                  </p:childTnLst>
                                </p:cTn>
                              </p:par>
                              <p:par>
                                <p:cTn id="95" presetID="8" presetClass="emph" presetSubtype="0" fill="hold" nodeType="withEffect">
                                  <p:stCondLst>
                                    <p:cond delay="0"/>
                                  </p:stCondLst>
                                  <p:childTnLst>
                                    <p:animRot by="21600000">
                                      <p:cBhvr>
                                        <p:cTn id="96" dur="3000" fill="hold"/>
                                        <p:tgtEl>
                                          <p:spTgt spid="22"/>
                                        </p:tgtEl>
                                        <p:attrNameLst>
                                          <p:attrName>r</p:attrName>
                                        </p:attrNameLst>
                                      </p:cBhvr>
                                    </p:animRot>
                                  </p:childTnLst>
                                </p:cTn>
                              </p:par>
                              <p:par>
                                <p:cTn id="97" presetID="8" presetClass="emph" presetSubtype="0" fill="hold" nodeType="withEffect">
                                  <p:stCondLst>
                                    <p:cond delay="0"/>
                                  </p:stCondLst>
                                  <p:childTnLst>
                                    <p:animRot by="-21600000">
                                      <p:cBhvr>
                                        <p:cTn id="98" dur="3000" fill="hold"/>
                                        <p:tgtEl>
                                          <p:spTgt spid="7"/>
                                        </p:tgtEl>
                                        <p:attrNameLst>
                                          <p:attrName>r</p:attrName>
                                        </p:attrNameLst>
                                      </p:cBhvr>
                                    </p:animRot>
                                  </p:childTnLst>
                                </p:cTn>
                              </p:par>
                              <p:par>
                                <p:cTn id="99" presetID="8" presetClass="emph" presetSubtype="0" fill="hold" nodeType="withEffect">
                                  <p:stCondLst>
                                    <p:cond delay="0"/>
                                  </p:stCondLst>
                                  <p:childTnLst>
                                    <p:animRot by="-21600000">
                                      <p:cBhvr>
                                        <p:cTn id="100" dur="3000" fill="hold"/>
                                        <p:tgtEl>
                                          <p:spTgt spid="9"/>
                                        </p:tgtEl>
                                        <p:attrNameLst>
                                          <p:attrName>r</p:attrName>
                                        </p:attrNameLst>
                                      </p:cBhvr>
                                    </p:animRot>
                                  </p:childTnLst>
                                </p:cTn>
                              </p:par>
                              <p:par>
                                <p:cTn id="101" presetID="8" presetClass="emph" presetSubtype="0" fill="hold" nodeType="withEffect">
                                  <p:stCondLst>
                                    <p:cond delay="0"/>
                                  </p:stCondLst>
                                  <p:childTnLst>
                                    <p:animRot by="-21600000">
                                      <p:cBhvr>
                                        <p:cTn id="102" dur="3000" fill="hold"/>
                                        <p:tgtEl>
                                          <p:spTgt spid="11"/>
                                        </p:tgtEl>
                                        <p:attrNameLst>
                                          <p:attrName>r</p:attrName>
                                        </p:attrNameLst>
                                      </p:cBhvr>
                                    </p:animRot>
                                  </p:childTnLst>
                                </p:cTn>
                              </p:par>
                              <p:par>
                                <p:cTn id="103" presetID="8" presetClass="emph" presetSubtype="0" fill="hold" nodeType="withEffect">
                                  <p:stCondLst>
                                    <p:cond delay="0"/>
                                  </p:stCondLst>
                                  <p:childTnLst>
                                    <p:animRot by="-21600000">
                                      <p:cBhvr>
                                        <p:cTn id="104" dur="3000" fill="hold"/>
                                        <p:tgtEl>
                                          <p:spTgt spid="13"/>
                                        </p:tgtEl>
                                        <p:attrNameLst>
                                          <p:attrName>r</p:attrName>
                                        </p:attrNameLst>
                                      </p:cBhvr>
                                    </p:animRot>
                                  </p:childTnLst>
                                </p:cTn>
                              </p:par>
                              <p:par>
                                <p:cTn id="105" presetID="8" presetClass="emph" presetSubtype="0" fill="hold" nodeType="withEffect">
                                  <p:stCondLst>
                                    <p:cond delay="0"/>
                                  </p:stCondLst>
                                  <p:childTnLst>
                                    <p:animRot by="-21600000">
                                      <p:cBhvr>
                                        <p:cTn id="106" dur="3000" fill="hold"/>
                                        <p:tgtEl>
                                          <p:spTgt spid="15"/>
                                        </p:tgtEl>
                                        <p:attrNameLst>
                                          <p:attrName>r</p:attrName>
                                        </p:attrNameLst>
                                      </p:cBhvr>
                                    </p:animRot>
                                  </p:childTnLst>
                                </p:cTn>
                              </p:par>
                              <p:par>
                                <p:cTn id="107" presetID="8" presetClass="emph" presetSubtype="0" fill="hold" nodeType="withEffect">
                                  <p:stCondLst>
                                    <p:cond delay="0"/>
                                  </p:stCondLst>
                                  <p:childTnLst>
                                    <p:animRot by="-21600000">
                                      <p:cBhvr>
                                        <p:cTn id="108" dur="3000" fill="hold"/>
                                        <p:tgtEl>
                                          <p:spTgt spid="17"/>
                                        </p:tgtEl>
                                        <p:attrNameLst>
                                          <p:attrName>r</p:attrName>
                                        </p:attrNameLst>
                                      </p:cBhvr>
                                    </p:animRot>
                                  </p:childTnLst>
                                </p:cTn>
                              </p:par>
                              <p:par>
                                <p:cTn id="109" presetID="8" presetClass="emph" presetSubtype="0" fill="hold" nodeType="withEffect">
                                  <p:stCondLst>
                                    <p:cond delay="0"/>
                                  </p:stCondLst>
                                  <p:childTnLst>
                                    <p:animRot by="-21600000">
                                      <p:cBhvr>
                                        <p:cTn id="110" dur="3000" fill="hold"/>
                                        <p:tgtEl>
                                          <p:spTgt spid="19"/>
                                        </p:tgtEl>
                                        <p:attrNameLst>
                                          <p:attrName>r</p:attrName>
                                        </p:attrNameLst>
                                      </p:cBhvr>
                                    </p:animRot>
                                  </p:childTnLst>
                                </p:cTn>
                              </p:par>
                              <p:par>
                                <p:cTn id="111" presetID="8" presetClass="emph" presetSubtype="0" fill="hold" nodeType="withEffect">
                                  <p:stCondLst>
                                    <p:cond delay="0"/>
                                  </p:stCondLst>
                                  <p:childTnLst>
                                    <p:animRot by="-21600000">
                                      <p:cBhvr>
                                        <p:cTn id="112" dur="3000" fill="hold"/>
                                        <p:tgtEl>
                                          <p:spTgt spid="21"/>
                                        </p:tgtEl>
                                        <p:attrNameLst>
                                          <p:attrName>r</p:attrName>
                                        </p:attrNameLst>
                                      </p:cBhvr>
                                    </p:animRot>
                                  </p:childTnLst>
                                </p:cTn>
                              </p:par>
                              <p:par>
                                <p:cTn id="113" presetID="8" presetClass="emph" presetSubtype="0" fill="hold" nodeType="withEffect">
                                  <p:stCondLst>
                                    <p:cond delay="0"/>
                                  </p:stCondLst>
                                  <p:childTnLst>
                                    <p:animRot by="-21600000">
                                      <p:cBhvr>
                                        <p:cTn id="114" dur="3000" fill="hold"/>
                                        <p:tgtEl>
                                          <p:spTgt spid="23"/>
                                        </p:tgtEl>
                                        <p:attrNameLst>
                                          <p:attrName>r</p:attrName>
                                        </p:attrNameLst>
                                      </p:cBhvr>
                                    </p:animRot>
                                  </p:childTnLst>
                                </p:cTn>
                              </p:par>
                            </p:childTnLst>
                          </p:cTn>
                        </p:par>
                        <p:par>
                          <p:cTn id="115" fill="hold">
                            <p:stCondLst>
                              <p:cond delay="3000"/>
                            </p:stCondLst>
                            <p:childTnLst>
                              <p:par>
                                <p:cTn id="116" presetID="2" presetClass="exit" presetSubtype="2" fill="hold" nodeType="afterEffect">
                                  <p:stCondLst>
                                    <p:cond delay="0"/>
                                  </p:stCondLst>
                                  <p:childTnLst>
                                    <p:anim calcmode="lin" valueType="num">
                                      <p:cBhvr additive="base">
                                        <p:cTn id="117" dur="3000"/>
                                        <p:tgtEl>
                                          <p:spTgt spid="7"/>
                                        </p:tgtEl>
                                        <p:attrNameLst>
                                          <p:attrName>ppt_x</p:attrName>
                                        </p:attrNameLst>
                                      </p:cBhvr>
                                      <p:tavLst>
                                        <p:tav tm="0">
                                          <p:val>
                                            <p:strVal val="ppt_x"/>
                                          </p:val>
                                        </p:tav>
                                        <p:tav tm="100000">
                                          <p:val>
                                            <p:strVal val="1+ppt_w/2"/>
                                          </p:val>
                                        </p:tav>
                                      </p:tavLst>
                                    </p:anim>
                                    <p:anim calcmode="lin" valueType="num">
                                      <p:cBhvr additive="base">
                                        <p:cTn id="118" dur="3000"/>
                                        <p:tgtEl>
                                          <p:spTgt spid="7"/>
                                        </p:tgtEl>
                                        <p:attrNameLst>
                                          <p:attrName>ppt_y</p:attrName>
                                        </p:attrNameLst>
                                      </p:cBhvr>
                                      <p:tavLst>
                                        <p:tav tm="0">
                                          <p:val>
                                            <p:strVal val="ppt_y"/>
                                          </p:val>
                                        </p:tav>
                                        <p:tav tm="100000">
                                          <p:val>
                                            <p:strVal val="ppt_y"/>
                                          </p:val>
                                        </p:tav>
                                      </p:tavLst>
                                    </p:anim>
                                    <p:set>
                                      <p:cBhvr>
                                        <p:cTn id="119" dur="1" fill="hold">
                                          <p:stCondLst>
                                            <p:cond delay="2999"/>
                                          </p:stCondLst>
                                        </p:cTn>
                                        <p:tgtEl>
                                          <p:spTgt spid="7"/>
                                        </p:tgtEl>
                                        <p:attrNameLst>
                                          <p:attrName>style.visibility</p:attrName>
                                        </p:attrNameLst>
                                      </p:cBhvr>
                                      <p:to>
                                        <p:strVal val="hidden"/>
                                      </p:to>
                                    </p:set>
                                  </p:childTnLst>
                                </p:cTn>
                              </p:par>
                              <p:par>
                                <p:cTn id="120" presetID="2" presetClass="exit" presetSubtype="2" fill="hold" nodeType="withEffect">
                                  <p:stCondLst>
                                    <p:cond delay="0"/>
                                  </p:stCondLst>
                                  <p:childTnLst>
                                    <p:anim calcmode="lin" valueType="num">
                                      <p:cBhvr additive="base">
                                        <p:cTn id="121" dur="3000"/>
                                        <p:tgtEl>
                                          <p:spTgt spid="9"/>
                                        </p:tgtEl>
                                        <p:attrNameLst>
                                          <p:attrName>ppt_x</p:attrName>
                                        </p:attrNameLst>
                                      </p:cBhvr>
                                      <p:tavLst>
                                        <p:tav tm="0">
                                          <p:val>
                                            <p:strVal val="ppt_x"/>
                                          </p:val>
                                        </p:tav>
                                        <p:tav tm="100000">
                                          <p:val>
                                            <p:strVal val="1+ppt_w/2"/>
                                          </p:val>
                                        </p:tav>
                                      </p:tavLst>
                                    </p:anim>
                                    <p:anim calcmode="lin" valueType="num">
                                      <p:cBhvr additive="base">
                                        <p:cTn id="122" dur="3000"/>
                                        <p:tgtEl>
                                          <p:spTgt spid="9"/>
                                        </p:tgtEl>
                                        <p:attrNameLst>
                                          <p:attrName>ppt_y</p:attrName>
                                        </p:attrNameLst>
                                      </p:cBhvr>
                                      <p:tavLst>
                                        <p:tav tm="0">
                                          <p:val>
                                            <p:strVal val="ppt_y"/>
                                          </p:val>
                                        </p:tav>
                                        <p:tav tm="100000">
                                          <p:val>
                                            <p:strVal val="ppt_y"/>
                                          </p:val>
                                        </p:tav>
                                      </p:tavLst>
                                    </p:anim>
                                    <p:set>
                                      <p:cBhvr>
                                        <p:cTn id="123" dur="1" fill="hold">
                                          <p:stCondLst>
                                            <p:cond delay="2999"/>
                                          </p:stCondLst>
                                        </p:cTn>
                                        <p:tgtEl>
                                          <p:spTgt spid="9"/>
                                        </p:tgtEl>
                                        <p:attrNameLst>
                                          <p:attrName>style.visibility</p:attrName>
                                        </p:attrNameLst>
                                      </p:cBhvr>
                                      <p:to>
                                        <p:strVal val="hidden"/>
                                      </p:to>
                                    </p:set>
                                  </p:childTnLst>
                                </p:cTn>
                              </p:par>
                              <p:par>
                                <p:cTn id="124" presetID="2" presetClass="exit" presetSubtype="2" fill="hold" nodeType="withEffect">
                                  <p:stCondLst>
                                    <p:cond delay="0"/>
                                  </p:stCondLst>
                                  <p:childTnLst>
                                    <p:anim calcmode="lin" valueType="num">
                                      <p:cBhvr additive="base">
                                        <p:cTn id="125" dur="3000"/>
                                        <p:tgtEl>
                                          <p:spTgt spid="11"/>
                                        </p:tgtEl>
                                        <p:attrNameLst>
                                          <p:attrName>ppt_x</p:attrName>
                                        </p:attrNameLst>
                                      </p:cBhvr>
                                      <p:tavLst>
                                        <p:tav tm="0">
                                          <p:val>
                                            <p:strVal val="ppt_x"/>
                                          </p:val>
                                        </p:tav>
                                        <p:tav tm="100000">
                                          <p:val>
                                            <p:strVal val="1+ppt_w/2"/>
                                          </p:val>
                                        </p:tav>
                                      </p:tavLst>
                                    </p:anim>
                                    <p:anim calcmode="lin" valueType="num">
                                      <p:cBhvr additive="base">
                                        <p:cTn id="126" dur="3000"/>
                                        <p:tgtEl>
                                          <p:spTgt spid="11"/>
                                        </p:tgtEl>
                                        <p:attrNameLst>
                                          <p:attrName>ppt_y</p:attrName>
                                        </p:attrNameLst>
                                      </p:cBhvr>
                                      <p:tavLst>
                                        <p:tav tm="0">
                                          <p:val>
                                            <p:strVal val="ppt_y"/>
                                          </p:val>
                                        </p:tav>
                                        <p:tav tm="100000">
                                          <p:val>
                                            <p:strVal val="ppt_y"/>
                                          </p:val>
                                        </p:tav>
                                      </p:tavLst>
                                    </p:anim>
                                    <p:set>
                                      <p:cBhvr>
                                        <p:cTn id="127" dur="1" fill="hold">
                                          <p:stCondLst>
                                            <p:cond delay="2999"/>
                                          </p:stCondLst>
                                        </p:cTn>
                                        <p:tgtEl>
                                          <p:spTgt spid="11"/>
                                        </p:tgtEl>
                                        <p:attrNameLst>
                                          <p:attrName>style.visibility</p:attrName>
                                        </p:attrNameLst>
                                      </p:cBhvr>
                                      <p:to>
                                        <p:strVal val="hidden"/>
                                      </p:to>
                                    </p:set>
                                  </p:childTnLst>
                                </p:cTn>
                              </p:par>
                              <p:par>
                                <p:cTn id="128" presetID="2" presetClass="exit" presetSubtype="2" fill="hold" nodeType="withEffect">
                                  <p:stCondLst>
                                    <p:cond delay="0"/>
                                  </p:stCondLst>
                                  <p:childTnLst>
                                    <p:anim calcmode="lin" valueType="num">
                                      <p:cBhvr additive="base">
                                        <p:cTn id="129" dur="3000"/>
                                        <p:tgtEl>
                                          <p:spTgt spid="13"/>
                                        </p:tgtEl>
                                        <p:attrNameLst>
                                          <p:attrName>ppt_x</p:attrName>
                                        </p:attrNameLst>
                                      </p:cBhvr>
                                      <p:tavLst>
                                        <p:tav tm="0">
                                          <p:val>
                                            <p:strVal val="ppt_x"/>
                                          </p:val>
                                        </p:tav>
                                        <p:tav tm="100000">
                                          <p:val>
                                            <p:strVal val="1+ppt_w/2"/>
                                          </p:val>
                                        </p:tav>
                                      </p:tavLst>
                                    </p:anim>
                                    <p:anim calcmode="lin" valueType="num">
                                      <p:cBhvr additive="base">
                                        <p:cTn id="130" dur="3000"/>
                                        <p:tgtEl>
                                          <p:spTgt spid="13"/>
                                        </p:tgtEl>
                                        <p:attrNameLst>
                                          <p:attrName>ppt_y</p:attrName>
                                        </p:attrNameLst>
                                      </p:cBhvr>
                                      <p:tavLst>
                                        <p:tav tm="0">
                                          <p:val>
                                            <p:strVal val="ppt_y"/>
                                          </p:val>
                                        </p:tav>
                                        <p:tav tm="100000">
                                          <p:val>
                                            <p:strVal val="ppt_y"/>
                                          </p:val>
                                        </p:tav>
                                      </p:tavLst>
                                    </p:anim>
                                    <p:set>
                                      <p:cBhvr>
                                        <p:cTn id="131" dur="1" fill="hold">
                                          <p:stCondLst>
                                            <p:cond delay="2999"/>
                                          </p:stCondLst>
                                        </p:cTn>
                                        <p:tgtEl>
                                          <p:spTgt spid="13"/>
                                        </p:tgtEl>
                                        <p:attrNameLst>
                                          <p:attrName>style.visibility</p:attrName>
                                        </p:attrNameLst>
                                      </p:cBhvr>
                                      <p:to>
                                        <p:strVal val="hidden"/>
                                      </p:to>
                                    </p:set>
                                  </p:childTnLst>
                                </p:cTn>
                              </p:par>
                              <p:par>
                                <p:cTn id="132" presetID="2" presetClass="exit" presetSubtype="2" fill="hold" nodeType="withEffect">
                                  <p:stCondLst>
                                    <p:cond delay="0"/>
                                  </p:stCondLst>
                                  <p:childTnLst>
                                    <p:anim calcmode="lin" valueType="num">
                                      <p:cBhvr additive="base">
                                        <p:cTn id="133" dur="3000"/>
                                        <p:tgtEl>
                                          <p:spTgt spid="15"/>
                                        </p:tgtEl>
                                        <p:attrNameLst>
                                          <p:attrName>ppt_x</p:attrName>
                                        </p:attrNameLst>
                                      </p:cBhvr>
                                      <p:tavLst>
                                        <p:tav tm="0">
                                          <p:val>
                                            <p:strVal val="ppt_x"/>
                                          </p:val>
                                        </p:tav>
                                        <p:tav tm="100000">
                                          <p:val>
                                            <p:strVal val="1+ppt_w/2"/>
                                          </p:val>
                                        </p:tav>
                                      </p:tavLst>
                                    </p:anim>
                                    <p:anim calcmode="lin" valueType="num">
                                      <p:cBhvr additive="base">
                                        <p:cTn id="134" dur="3000"/>
                                        <p:tgtEl>
                                          <p:spTgt spid="15"/>
                                        </p:tgtEl>
                                        <p:attrNameLst>
                                          <p:attrName>ppt_y</p:attrName>
                                        </p:attrNameLst>
                                      </p:cBhvr>
                                      <p:tavLst>
                                        <p:tav tm="0">
                                          <p:val>
                                            <p:strVal val="ppt_y"/>
                                          </p:val>
                                        </p:tav>
                                        <p:tav tm="100000">
                                          <p:val>
                                            <p:strVal val="ppt_y"/>
                                          </p:val>
                                        </p:tav>
                                      </p:tavLst>
                                    </p:anim>
                                    <p:set>
                                      <p:cBhvr>
                                        <p:cTn id="135" dur="1" fill="hold">
                                          <p:stCondLst>
                                            <p:cond delay="2999"/>
                                          </p:stCondLst>
                                        </p:cTn>
                                        <p:tgtEl>
                                          <p:spTgt spid="15"/>
                                        </p:tgtEl>
                                        <p:attrNameLst>
                                          <p:attrName>style.visibility</p:attrName>
                                        </p:attrNameLst>
                                      </p:cBhvr>
                                      <p:to>
                                        <p:strVal val="hidden"/>
                                      </p:to>
                                    </p:set>
                                  </p:childTnLst>
                                </p:cTn>
                              </p:par>
                              <p:par>
                                <p:cTn id="136" presetID="2" presetClass="exit" presetSubtype="2" fill="hold" nodeType="withEffect">
                                  <p:stCondLst>
                                    <p:cond delay="0"/>
                                  </p:stCondLst>
                                  <p:childTnLst>
                                    <p:anim calcmode="lin" valueType="num">
                                      <p:cBhvr additive="base">
                                        <p:cTn id="137" dur="3000"/>
                                        <p:tgtEl>
                                          <p:spTgt spid="17"/>
                                        </p:tgtEl>
                                        <p:attrNameLst>
                                          <p:attrName>ppt_x</p:attrName>
                                        </p:attrNameLst>
                                      </p:cBhvr>
                                      <p:tavLst>
                                        <p:tav tm="0">
                                          <p:val>
                                            <p:strVal val="ppt_x"/>
                                          </p:val>
                                        </p:tav>
                                        <p:tav tm="100000">
                                          <p:val>
                                            <p:strVal val="1+ppt_w/2"/>
                                          </p:val>
                                        </p:tav>
                                      </p:tavLst>
                                    </p:anim>
                                    <p:anim calcmode="lin" valueType="num">
                                      <p:cBhvr additive="base">
                                        <p:cTn id="138" dur="3000"/>
                                        <p:tgtEl>
                                          <p:spTgt spid="17"/>
                                        </p:tgtEl>
                                        <p:attrNameLst>
                                          <p:attrName>ppt_y</p:attrName>
                                        </p:attrNameLst>
                                      </p:cBhvr>
                                      <p:tavLst>
                                        <p:tav tm="0">
                                          <p:val>
                                            <p:strVal val="ppt_y"/>
                                          </p:val>
                                        </p:tav>
                                        <p:tav tm="100000">
                                          <p:val>
                                            <p:strVal val="ppt_y"/>
                                          </p:val>
                                        </p:tav>
                                      </p:tavLst>
                                    </p:anim>
                                    <p:set>
                                      <p:cBhvr>
                                        <p:cTn id="139" dur="1" fill="hold">
                                          <p:stCondLst>
                                            <p:cond delay="2999"/>
                                          </p:stCondLst>
                                        </p:cTn>
                                        <p:tgtEl>
                                          <p:spTgt spid="17"/>
                                        </p:tgtEl>
                                        <p:attrNameLst>
                                          <p:attrName>style.visibility</p:attrName>
                                        </p:attrNameLst>
                                      </p:cBhvr>
                                      <p:to>
                                        <p:strVal val="hidden"/>
                                      </p:to>
                                    </p:set>
                                  </p:childTnLst>
                                </p:cTn>
                              </p:par>
                              <p:par>
                                <p:cTn id="140" presetID="2" presetClass="exit" presetSubtype="2" fill="hold" nodeType="withEffect">
                                  <p:stCondLst>
                                    <p:cond delay="0"/>
                                  </p:stCondLst>
                                  <p:childTnLst>
                                    <p:anim calcmode="lin" valueType="num">
                                      <p:cBhvr additive="base">
                                        <p:cTn id="141" dur="3000"/>
                                        <p:tgtEl>
                                          <p:spTgt spid="19"/>
                                        </p:tgtEl>
                                        <p:attrNameLst>
                                          <p:attrName>ppt_x</p:attrName>
                                        </p:attrNameLst>
                                      </p:cBhvr>
                                      <p:tavLst>
                                        <p:tav tm="0">
                                          <p:val>
                                            <p:strVal val="ppt_x"/>
                                          </p:val>
                                        </p:tav>
                                        <p:tav tm="100000">
                                          <p:val>
                                            <p:strVal val="1+ppt_w/2"/>
                                          </p:val>
                                        </p:tav>
                                      </p:tavLst>
                                    </p:anim>
                                    <p:anim calcmode="lin" valueType="num">
                                      <p:cBhvr additive="base">
                                        <p:cTn id="142" dur="3000"/>
                                        <p:tgtEl>
                                          <p:spTgt spid="19"/>
                                        </p:tgtEl>
                                        <p:attrNameLst>
                                          <p:attrName>ppt_y</p:attrName>
                                        </p:attrNameLst>
                                      </p:cBhvr>
                                      <p:tavLst>
                                        <p:tav tm="0">
                                          <p:val>
                                            <p:strVal val="ppt_y"/>
                                          </p:val>
                                        </p:tav>
                                        <p:tav tm="100000">
                                          <p:val>
                                            <p:strVal val="ppt_y"/>
                                          </p:val>
                                        </p:tav>
                                      </p:tavLst>
                                    </p:anim>
                                    <p:set>
                                      <p:cBhvr>
                                        <p:cTn id="143" dur="1" fill="hold">
                                          <p:stCondLst>
                                            <p:cond delay="2999"/>
                                          </p:stCondLst>
                                        </p:cTn>
                                        <p:tgtEl>
                                          <p:spTgt spid="19"/>
                                        </p:tgtEl>
                                        <p:attrNameLst>
                                          <p:attrName>style.visibility</p:attrName>
                                        </p:attrNameLst>
                                      </p:cBhvr>
                                      <p:to>
                                        <p:strVal val="hidden"/>
                                      </p:to>
                                    </p:set>
                                  </p:childTnLst>
                                </p:cTn>
                              </p:par>
                              <p:par>
                                <p:cTn id="144" presetID="2" presetClass="exit" presetSubtype="2" fill="hold" nodeType="withEffect">
                                  <p:stCondLst>
                                    <p:cond delay="0"/>
                                  </p:stCondLst>
                                  <p:childTnLst>
                                    <p:anim calcmode="lin" valueType="num">
                                      <p:cBhvr additive="base">
                                        <p:cTn id="145" dur="3000"/>
                                        <p:tgtEl>
                                          <p:spTgt spid="21"/>
                                        </p:tgtEl>
                                        <p:attrNameLst>
                                          <p:attrName>ppt_x</p:attrName>
                                        </p:attrNameLst>
                                      </p:cBhvr>
                                      <p:tavLst>
                                        <p:tav tm="0">
                                          <p:val>
                                            <p:strVal val="ppt_x"/>
                                          </p:val>
                                        </p:tav>
                                        <p:tav tm="100000">
                                          <p:val>
                                            <p:strVal val="1+ppt_w/2"/>
                                          </p:val>
                                        </p:tav>
                                      </p:tavLst>
                                    </p:anim>
                                    <p:anim calcmode="lin" valueType="num">
                                      <p:cBhvr additive="base">
                                        <p:cTn id="146" dur="3000"/>
                                        <p:tgtEl>
                                          <p:spTgt spid="21"/>
                                        </p:tgtEl>
                                        <p:attrNameLst>
                                          <p:attrName>ppt_y</p:attrName>
                                        </p:attrNameLst>
                                      </p:cBhvr>
                                      <p:tavLst>
                                        <p:tav tm="0">
                                          <p:val>
                                            <p:strVal val="ppt_y"/>
                                          </p:val>
                                        </p:tav>
                                        <p:tav tm="100000">
                                          <p:val>
                                            <p:strVal val="ppt_y"/>
                                          </p:val>
                                        </p:tav>
                                      </p:tavLst>
                                    </p:anim>
                                    <p:set>
                                      <p:cBhvr>
                                        <p:cTn id="147" dur="1" fill="hold">
                                          <p:stCondLst>
                                            <p:cond delay="2999"/>
                                          </p:stCondLst>
                                        </p:cTn>
                                        <p:tgtEl>
                                          <p:spTgt spid="21"/>
                                        </p:tgtEl>
                                        <p:attrNameLst>
                                          <p:attrName>style.visibility</p:attrName>
                                        </p:attrNameLst>
                                      </p:cBhvr>
                                      <p:to>
                                        <p:strVal val="hidden"/>
                                      </p:to>
                                    </p:set>
                                  </p:childTnLst>
                                </p:cTn>
                              </p:par>
                              <p:par>
                                <p:cTn id="148" presetID="2" presetClass="exit" presetSubtype="2" fill="hold" nodeType="withEffect">
                                  <p:stCondLst>
                                    <p:cond delay="0"/>
                                  </p:stCondLst>
                                  <p:childTnLst>
                                    <p:anim calcmode="lin" valueType="num">
                                      <p:cBhvr additive="base">
                                        <p:cTn id="149" dur="3000"/>
                                        <p:tgtEl>
                                          <p:spTgt spid="23"/>
                                        </p:tgtEl>
                                        <p:attrNameLst>
                                          <p:attrName>ppt_x</p:attrName>
                                        </p:attrNameLst>
                                      </p:cBhvr>
                                      <p:tavLst>
                                        <p:tav tm="0">
                                          <p:val>
                                            <p:strVal val="ppt_x"/>
                                          </p:val>
                                        </p:tav>
                                        <p:tav tm="100000">
                                          <p:val>
                                            <p:strVal val="1+ppt_w/2"/>
                                          </p:val>
                                        </p:tav>
                                      </p:tavLst>
                                    </p:anim>
                                    <p:anim calcmode="lin" valueType="num">
                                      <p:cBhvr additive="base">
                                        <p:cTn id="150" dur="3000"/>
                                        <p:tgtEl>
                                          <p:spTgt spid="23"/>
                                        </p:tgtEl>
                                        <p:attrNameLst>
                                          <p:attrName>ppt_y</p:attrName>
                                        </p:attrNameLst>
                                      </p:cBhvr>
                                      <p:tavLst>
                                        <p:tav tm="0">
                                          <p:val>
                                            <p:strVal val="ppt_y"/>
                                          </p:val>
                                        </p:tav>
                                        <p:tav tm="100000">
                                          <p:val>
                                            <p:strVal val="ppt_y"/>
                                          </p:val>
                                        </p:tav>
                                      </p:tavLst>
                                    </p:anim>
                                    <p:set>
                                      <p:cBhvr>
                                        <p:cTn id="151" dur="1" fill="hold">
                                          <p:stCondLst>
                                            <p:cond delay="2999"/>
                                          </p:stCondLst>
                                        </p:cTn>
                                        <p:tgtEl>
                                          <p:spTgt spid="23"/>
                                        </p:tgtEl>
                                        <p:attrNameLst>
                                          <p:attrName>style.visibility</p:attrName>
                                        </p:attrNameLst>
                                      </p:cBhvr>
                                      <p:to>
                                        <p:strVal val="hidden"/>
                                      </p:to>
                                    </p:set>
                                  </p:childTnLst>
                                </p:cTn>
                              </p:par>
                              <p:par>
                                <p:cTn id="152" presetID="2" presetClass="exit" presetSubtype="8" fill="hold" nodeType="withEffect">
                                  <p:stCondLst>
                                    <p:cond delay="0"/>
                                  </p:stCondLst>
                                  <p:childTnLst>
                                    <p:anim calcmode="lin" valueType="num">
                                      <p:cBhvr additive="base">
                                        <p:cTn id="153" dur="3000"/>
                                        <p:tgtEl>
                                          <p:spTgt spid="5"/>
                                        </p:tgtEl>
                                        <p:attrNameLst>
                                          <p:attrName>ppt_x</p:attrName>
                                        </p:attrNameLst>
                                      </p:cBhvr>
                                      <p:tavLst>
                                        <p:tav tm="0">
                                          <p:val>
                                            <p:strVal val="ppt_x"/>
                                          </p:val>
                                        </p:tav>
                                        <p:tav tm="100000">
                                          <p:val>
                                            <p:strVal val="0-ppt_w/2"/>
                                          </p:val>
                                        </p:tav>
                                      </p:tavLst>
                                    </p:anim>
                                    <p:anim calcmode="lin" valueType="num">
                                      <p:cBhvr additive="base">
                                        <p:cTn id="154" dur="3000"/>
                                        <p:tgtEl>
                                          <p:spTgt spid="5"/>
                                        </p:tgtEl>
                                        <p:attrNameLst>
                                          <p:attrName>ppt_y</p:attrName>
                                        </p:attrNameLst>
                                      </p:cBhvr>
                                      <p:tavLst>
                                        <p:tav tm="0">
                                          <p:val>
                                            <p:strVal val="ppt_y"/>
                                          </p:val>
                                        </p:tav>
                                        <p:tav tm="100000">
                                          <p:val>
                                            <p:strVal val="ppt_y"/>
                                          </p:val>
                                        </p:tav>
                                      </p:tavLst>
                                    </p:anim>
                                    <p:set>
                                      <p:cBhvr>
                                        <p:cTn id="155" dur="1" fill="hold">
                                          <p:stCondLst>
                                            <p:cond delay="2999"/>
                                          </p:stCondLst>
                                        </p:cTn>
                                        <p:tgtEl>
                                          <p:spTgt spid="5"/>
                                        </p:tgtEl>
                                        <p:attrNameLst>
                                          <p:attrName>style.visibility</p:attrName>
                                        </p:attrNameLst>
                                      </p:cBhvr>
                                      <p:to>
                                        <p:strVal val="hidden"/>
                                      </p:to>
                                    </p:set>
                                  </p:childTnLst>
                                </p:cTn>
                              </p:par>
                              <p:par>
                                <p:cTn id="156" presetID="2" presetClass="exit" presetSubtype="8" fill="hold" nodeType="withEffect">
                                  <p:stCondLst>
                                    <p:cond delay="0"/>
                                  </p:stCondLst>
                                  <p:childTnLst>
                                    <p:anim calcmode="lin" valueType="num">
                                      <p:cBhvr additive="base">
                                        <p:cTn id="157" dur="3000"/>
                                        <p:tgtEl>
                                          <p:spTgt spid="8"/>
                                        </p:tgtEl>
                                        <p:attrNameLst>
                                          <p:attrName>ppt_x</p:attrName>
                                        </p:attrNameLst>
                                      </p:cBhvr>
                                      <p:tavLst>
                                        <p:tav tm="0">
                                          <p:val>
                                            <p:strVal val="ppt_x"/>
                                          </p:val>
                                        </p:tav>
                                        <p:tav tm="100000">
                                          <p:val>
                                            <p:strVal val="0-ppt_w/2"/>
                                          </p:val>
                                        </p:tav>
                                      </p:tavLst>
                                    </p:anim>
                                    <p:anim calcmode="lin" valueType="num">
                                      <p:cBhvr additive="base">
                                        <p:cTn id="158" dur="3000"/>
                                        <p:tgtEl>
                                          <p:spTgt spid="8"/>
                                        </p:tgtEl>
                                        <p:attrNameLst>
                                          <p:attrName>ppt_y</p:attrName>
                                        </p:attrNameLst>
                                      </p:cBhvr>
                                      <p:tavLst>
                                        <p:tav tm="0">
                                          <p:val>
                                            <p:strVal val="ppt_y"/>
                                          </p:val>
                                        </p:tav>
                                        <p:tav tm="100000">
                                          <p:val>
                                            <p:strVal val="ppt_y"/>
                                          </p:val>
                                        </p:tav>
                                      </p:tavLst>
                                    </p:anim>
                                    <p:set>
                                      <p:cBhvr>
                                        <p:cTn id="159" dur="1" fill="hold">
                                          <p:stCondLst>
                                            <p:cond delay="2999"/>
                                          </p:stCondLst>
                                        </p:cTn>
                                        <p:tgtEl>
                                          <p:spTgt spid="8"/>
                                        </p:tgtEl>
                                        <p:attrNameLst>
                                          <p:attrName>style.visibility</p:attrName>
                                        </p:attrNameLst>
                                      </p:cBhvr>
                                      <p:to>
                                        <p:strVal val="hidden"/>
                                      </p:to>
                                    </p:set>
                                  </p:childTnLst>
                                </p:cTn>
                              </p:par>
                              <p:par>
                                <p:cTn id="160" presetID="2" presetClass="exit" presetSubtype="8" fill="hold" nodeType="withEffect">
                                  <p:stCondLst>
                                    <p:cond delay="0"/>
                                  </p:stCondLst>
                                  <p:childTnLst>
                                    <p:anim calcmode="lin" valueType="num">
                                      <p:cBhvr additive="base">
                                        <p:cTn id="161" dur="3000"/>
                                        <p:tgtEl>
                                          <p:spTgt spid="10"/>
                                        </p:tgtEl>
                                        <p:attrNameLst>
                                          <p:attrName>ppt_x</p:attrName>
                                        </p:attrNameLst>
                                      </p:cBhvr>
                                      <p:tavLst>
                                        <p:tav tm="0">
                                          <p:val>
                                            <p:strVal val="ppt_x"/>
                                          </p:val>
                                        </p:tav>
                                        <p:tav tm="100000">
                                          <p:val>
                                            <p:strVal val="0-ppt_w/2"/>
                                          </p:val>
                                        </p:tav>
                                      </p:tavLst>
                                    </p:anim>
                                    <p:anim calcmode="lin" valueType="num">
                                      <p:cBhvr additive="base">
                                        <p:cTn id="162" dur="3000"/>
                                        <p:tgtEl>
                                          <p:spTgt spid="10"/>
                                        </p:tgtEl>
                                        <p:attrNameLst>
                                          <p:attrName>ppt_y</p:attrName>
                                        </p:attrNameLst>
                                      </p:cBhvr>
                                      <p:tavLst>
                                        <p:tav tm="0">
                                          <p:val>
                                            <p:strVal val="ppt_y"/>
                                          </p:val>
                                        </p:tav>
                                        <p:tav tm="100000">
                                          <p:val>
                                            <p:strVal val="ppt_y"/>
                                          </p:val>
                                        </p:tav>
                                      </p:tavLst>
                                    </p:anim>
                                    <p:set>
                                      <p:cBhvr>
                                        <p:cTn id="163" dur="1" fill="hold">
                                          <p:stCondLst>
                                            <p:cond delay="2999"/>
                                          </p:stCondLst>
                                        </p:cTn>
                                        <p:tgtEl>
                                          <p:spTgt spid="10"/>
                                        </p:tgtEl>
                                        <p:attrNameLst>
                                          <p:attrName>style.visibility</p:attrName>
                                        </p:attrNameLst>
                                      </p:cBhvr>
                                      <p:to>
                                        <p:strVal val="hidden"/>
                                      </p:to>
                                    </p:set>
                                  </p:childTnLst>
                                </p:cTn>
                              </p:par>
                              <p:par>
                                <p:cTn id="164" presetID="2" presetClass="exit" presetSubtype="8" fill="hold" nodeType="withEffect">
                                  <p:stCondLst>
                                    <p:cond delay="0"/>
                                  </p:stCondLst>
                                  <p:childTnLst>
                                    <p:anim calcmode="lin" valueType="num">
                                      <p:cBhvr additive="base">
                                        <p:cTn id="165" dur="3000"/>
                                        <p:tgtEl>
                                          <p:spTgt spid="12"/>
                                        </p:tgtEl>
                                        <p:attrNameLst>
                                          <p:attrName>ppt_x</p:attrName>
                                        </p:attrNameLst>
                                      </p:cBhvr>
                                      <p:tavLst>
                                        <p:tav tm="0">
                                          <p:val>
                                            <p:strVal val="ppt_x"/>
                                          </p:val>
                                        </p:tav>
                                        <p:tav tm="100000">
                                          <p:val>
                                            <p:strVal val="0-ppt_w/2"/>
                                          </p:val>
                                        </p:tav>
                                      </p:tavLst>
                                    </p:anim>
                                    <p:anim calcmode="lin" valueType="num">
                                      <p:cBhvr additive="base">
                                        <p:cTn id="166" dur="3000"/>
                                        <p:tgtEl>
                                          <p:spTgt spid="12"/>
                                        </p:tgtEl>
                                        <p:attrNameLst>
                                          <p:attrName>ppt_y</p:attrName>
                                        </p:attrNameLst>
                                      </p:cBhvr>
                                      <p:tavLst>
                                        <p:tav tm="0">
                                          <p:val>
                                            <p:strVal val="ppt_y"/>
                                          </p:val>
                                        </p:tav>
                                        <p:tav tm="100000">
                                          <p:val>
                                            <p:strVal val="ppt_y"/>
                                          </p:val>
                                        </p:tav>
                                      </p:tavLst>
                                    </p:anim>
                                    <p:set>
                                      <p:cBhvr>
                                        <p:cTn id="167" dur="1" fill="hold">
                                          <p:stCondLst>
                                            <p:cond delay="2999"/>
                                          </p:stCondLst>
                                        </p:cTn>
                                        <p:tgtEl>
                                          <p:spTgt spid="12"/>
                                        </p:tgtEl>
                                        <p:attrNameLst>
                                          <p:attrName>style.visibility</p:attrName>
                                        </p:attrNameLst>
                                      </p:cBhvr>
                                      <p:to>
                                        <p:strVal val="hidden"/>
                                      </p:to>
                                    </p:set>
                                  </p:childTnLst>
                                </p:cTn>
                              </p:par>
                              <p:par>
                                <p:cTn id="168" presetID="2" presetClass="exit" presetSubtype="8" fill="hold" nodeType="withEffect">
                                  <p:stCondLst>
                                    <p:cond delay="0"/>
                                  </p:stCondLst>
                                  <p:childTnLst>
                                    <p:anim calcmode="lin" valueType="num">
                                      <p:cBhvr additive="base">
                                        <p:cTn id="169" dur="3000"/>
                                        <p:tgtEl>
                                          <p:spTgt spid="14"/>
                                        </p:tgtEl>
                                        <p:attrNameLst>
                                          <p:attrName>ppt_x</p:attrName>
                                        </p:attrNameLst>
                                      </p:cBhvr>
                                      <p:tavLst>
                                        <p:tav tm="0">
                                          <p:val>
                                            <p:strVal val="ppt_x"/>
                                          </p:val>
                                        </p:tav>
                                        <p:tav tm="100000">
                                          <p:val>
                                            <p:strVal val="0-ppt_w/2"/>
                                          </p:val>
                                        </p:tav>
                                      </p:tavLst>
                                    </p:anim>
                                    <p:anim calcmode="lin" valueType="num">
                                      <p:cBhvr additive="base">
                                        <p:cTn id="170" dur="3000"/>
                                        <p:tgtEl>
                                          <p:spTgt spid="14"/>
                                        </p:tgtEl>
                                        <p:attrNameLst>
                                          <p:attrName>ppt_y</p:attrName>
                                        </p:attrNameLst>
                                      </p:cBhvr>
                                      <p:tavLst>
                                        <p:tav tm="0">
                                          <p:val>
                                            <p:strVal val="ppt_y"/>
                                          </p:val>
                                        </p:tav>
                                        <p:tav tm="100000">
                                          <p:val>
                                            <p:strVal val="ppt_y"/>
                                          </p:val>
                                        </p:tav>
                                      </p:tavLst>
                                    </p:anim>
                                    <p:set>
                                      <p:cBhvr>
                                        <p:cTn id="171" dur="1" fill="hold">
                                          <p:stCondLst>
                                            <p:cond delay="2999"/>
                                          </p:stCondLst>
                                        </p:cTn>
                                        <p:tgtEl>
                                          <p:spTgt spid="14"/>
                                        </p:tgtEl>
                                        <p:attrNameLst>
                                          <p:attrName>style.visibility</p:attrName>
                                        </p:attrNameLst>
                                      </p:cBhvr>
                                      <p:to>
                                        <p:strVal val="hidden"/>
                                      </p:to>
                                    </p:set>
                                  </p:childTnLst>
                                </p:cTn>
                              </p:par>
                              <p:par>
                                <p:cTn id="172" presetID="2" presetClass="exit" presetSubtype="8" fill="hold" nodeType="withEffect">
                                  <p:stCondLst>
                                    <p:cond delay="0"/>
                                  </p:stCondLst>
                                  <p:childTnLst>
                                    <p:anim calcmode="lin" valueType="num">
                                      <p:cBhvr additive="base">
                                        <p:cTn id="173" dur="3000"/>
                                        <p:tgtEl>
                                          <p:spTgt spid="16"/>
                                        </p:tgtEl>
                                        <p:attrNameLst>
                                          <p:attrName>ppt_x</p:attrName>
                                        </p:attrNameLst>
                                      </p:cBhvr>
                                      <p:tavLst>
                                        <p:tav tm="0">
                                          <p:val>
                                            <p:strVal val="ppt_x"/>
                                          </p:val>
                                        </p:tav>
                                        <p:tav tm="100000">
                                          <p:val>
                                            <p:strVal val="0-ppt_w/2"/>
                                          </p:val>
                                        </p:tav>
                                      </p:tavLst>
                                    </p:anim>
                                    <p:anim calcmode="lin" valueType="num">
                                      <p:cBhvr additive="base">
                                        <p:cTn id="174" dur="3000"/>
                                        <p:tgtEl>
                                          <p:spTgt spid="16"/>
                                        </p:tgtEl>
                                        <p:attrNameLst>
                                          <p:attrName>ppt_y</p:attrName>
                                        </p:attrNameLst>
                                      </p:cBhvr>
                                      <p:tavLst>
                                        <p:tav tm="0">
                                          <p:val>
                                            <p:strVal val="ppt_y"/>
                                          </p:val>
                                        </p:tav>
                                        <p:tav tm="100000">
                                          <p:val>
                                            <p:strVal val="ppt_y"/>
                                          </p:val>
                                        </p:tav>
                                      </p:tavLst>
                                    </p:anim>
                                    <p:set>
                                      <p:cBhvr>
                                        <p:cTn id="175" dur="1" fill="hold">
                                          <p:stCondLst>
                                            <p:cond delay="2999"/>
                                          </p:stCondLst>
                                        </p:cTn>
                                        <p:tgtEl>
                                          <p:spTgt spid="16"/>
                                        </p:tgtEl>
                                        <p:attrNameLst>
                                          <p:attrName>style.visibility</p:attrName>
                                        </p:attrNameLst>
                                      </p:cBhvr>
                                      <p:to>
                                        <p:strVal val="hidden"/>
                                      </p:to>
                                    </p:set>
                                  </p:childTnLst>
                                </p:cTn>
                              </p:par>
                              <p:par>
                                <p:cTn id="176" presetID="2" presetClass="exit" presetSubtype="8" fill="hold" nodeType="withEffect">
                                  <p:stCondLst>
                                    <p:cond delay="0"/>
                                  </p:stCondLst>
                                  <p:childTnLst>
                                    <p:anim calcmode="lin" valueType="num">
                                      <p:cBhvr additive="base">
                                        <p:cTn id="177" dur="3000"/>
                                        <p:tgtEl>
                                          <p:spTgt spid="18"/>
                                        </p:tgtEl>
                                        <p:attrNameLst>
                                          <p:attrName>ppt_x</p:attrName>
                                        </p:attrNameLst>
                                      </p:cBhvr>
                                      <p:tavLst>
                                        <p:tav tm="0">
                                          <p:val>
                                            <p:strVal val="ppt_x"/>
                                          </p:val>
                                        </p:tav>
                                        <p:tav tm="100000">
                                          <p:val>
                                            <p:strVal val="0-ppt_w/2"/>
                                          </p:val>
                                        </p:tav>
                                      </p:tavLst>
                                    </p:anim>
                                    <p:anim calcmode="lin" valueType="num">
                                      <p:cBhvr additive="base">
                                        <p:cTn id="178" dur="3000"/>
                                        <p:tgtEl>
                                          <p:spTgt spid="18"/>
                                        </p:tgtEl>
                                        <p:attrNameLst>
                                          <p:attrName>ppt_y</p:attrName>
                                        </p:attrNameLst>
                                      </p:cBhvr>
                                      <p:tavLst>
                                        <p:tav tm="0">
                                          <p:val>
                                            <p:strVal val="ppt_y"/>
                                          </p:val>
                                        </p:tav>
                                        <p:tav tm="100000">
                                          <p:val>
                                            <p:strVal val="ppt_y"/>
                                          </p:val>
                                        </p:tav>
                                      </p:tavLst>
                                    </p:anim>
                                    <p:set>
                                      <p:cBhvr>
                                        <p:cTn id="179" dur="1" fill="hold">
                                          <p:stCondLst>
                                            <p:cond delay="2999"/>
                                          </p:stCondLst>
                                        </p:cTn>
                                        <p:tgtEl>
                                          <p:spTgt spid="18"/>
                                        </p:tgtEl>
                                        <p:attrNameLst>
                                          <p:attrName>style.visibility</p:attrName>
                                        </p:attrNameLst>
                                      </p:cBhvr>
                                      <p:to>
                                        <p:strVal val="hidden"/>
                                      </p:to>
                                    </p:set>
                                  </p:childTnLst>
                                </p:cTn>
                              </p:par>
                              <p:par>
                                <p:cTn id="180" presetID="2" presetClass="exit" presetSubtype="8" fill="hold" nodeType="withEffect">
                                  <p:stCondLst>
                                    <p:cond delay="0"/>
                                  </p:stCondLst>
                                  <p:childTnLst>
                                    <p:anim calcmode="lin" valueType="num">
                                      <p:cBhvr additive="base">
                                        <p:cTn id="181" dur="3000"/>
                                        <p:tgtEl>
                                          <p:spTgt spid="20"/>
                                        </p:tgtEl>
                                        <p:attrNameLst>
                                          <p:attrName>ppt_x</p:attrName>
                                        </p:attrNameLst>
                                      </p:cBhvr>
                                      <p:tavLst>
                                        <p:tav tm="0">
                                          <p:val>
                                            <p:strVal val="ppt_x"/>
                                          </p:val>
                                        </p:tav>
                                        <p:tav tm="100000">
                                          <p:val>
                                            <p:strVal val="0-ppt_w/2"/>
                                          </p:val>
                                        </p:tav>
                                      </p:tavLst>
                                    </p:anim>
                                    <p:anim calcmode="lin" valueType="num">
                                      <p:cBhvr additive="base">
                                        <p:cTn id="182" dur="3000"/>
                                        <p:tgtEl>
                                          <p:spTgt spid="20"/>
                                        </p:tgtEl>
                                        <p:attrNameLst>
                                          <p:attrName>ppt_y</p:attrName>
                                        </p:attrNameLst>
                                      </p:cBhvr>
                                      <p:tavLst>
                                        <p:tav tm="0">
                                          <p:val>
                                            <p:strVal val="ppt_y"/>
                                          </p:val>
                                        </p:tav>
                                        <p:tav tm="100000">
                                          <p:val>
                                            <p:strVal val="ppt_y"/>
                                          </p:val>
                                        </p:tav>
                                      </p:tavLst>
                                    </p:anim>
                                    <p:set>
                                      <p:cBhvr>
                                        <p:cTn id="183" dur="1" fill="hold">
                                          <p:stCondLst>
                                            <p:cond delay="2999"/>
                                          </p:stCondLst>
                                        </p:cTn>
                                        <p:tgtEl>
                                          <p:spTgt spid="20"/>
                                        </p:tgtEl>
                                        <p:attrNameLst>
                                          <p:attrName>style.visibility</p:attrName>
                                        </p:attrNameLst>
                                      </p:cBhvr>
                                      <p:to>
                                        <p:strVal val="hidden"/>
                                      </p:to>
                                    </p:set>
                                  </p:childTnLst>
                                </p:cTn>
                              </p:par>
                              <p:par>
                                <p:cTn id="184" presetID="2" presetClass="exit" presetSubtype="8" fill="hold" nodeType="withEffect">
                                  <p:stCondLst>
                                    <p:cond delay="0"/>
                                  </p:stCondLst>
                                  <p:childTnLst>
                                    <p:anim calcmode="lin" valueType="num">
                                      <p:cBhvr additive="base">
                                        <p:cTn id="185" dur="3000"/>
                                        <p:tgtEl>
                                          <p:spTgt spid="22"/>
                                        </p:tgtEl>
                                        <p:attrNameLst>
                                          <p:attrName>ppt_x</p:attrName>
                                        </p:attrNameLst>
                                      </p:cBhvr>
                                      <p:tavLst>
                                        <p:tav tm="0">
                                          <p:val>
                                            <p:strVal val="ppt_x"/>
                                          </p:val>
                                        </p:tav>
                                        <p:tav tm="100000">
                                          <p:val>
                                            <p:strVal val="0-ppt_w/2"/>
                                          </p:val>
                                        </p:tav>
                                      </p:tavLst>
                                    </p:anim>
                                    <p:anim calcmode="lin" valueType="num">
                                      <p:cBhvr additive="base">
                                        <p:cTn id="186" dur="3000"/>
                                        <p:tgtEl>
                                          <p:spTgt spid="22"/>
                                        </p:tgtEl>
                                        <p:attrNameLst>
                                          <p:attrName>ppt_y</p:attrName>
                                        </p:attrNameLst>
                                      </p:cBhvr>
                                      <p:tavLst>
                                        <p:tav tm="0">
                                          <p:val>
                                            <p:strVal val="ppt_y"/>
                                          </p:val>
                                        </p:tav>
                                        <p:tav tm="100000">
                                          <p:val>
                                            <p:strVal val="ppt_y"/>
                                          </p:val>
                                        </p:tav>
                                      </p:tavLst>
                                    </p:anim>
                                    <p:set>
                                      <p:cBhvr>
                                        <p:cTn id="187" dur="1" fill="hold">
                                          <p:stCondLst>
                                            <p:cond delay="2999"/>
                                          </p:stCondLst>
                                        </p:cTn>
                                        <p:tgtEl>
                                          <p:spTgt spid="22"/>
                                        </p:tgtEl>
                                        <p:attrNameLst>
                                          <p:attrName>style.visibility</p:attrName>
                                        </p:attrNameLst>
                                      </p:cBhvr>
                                      <p:to>
                                        <p:strVal val="hidden"/>
                                      </p:to>
                                    </p:set>
                                  </p:childTnLst>
                                </p:cTn>
                              </p:par>
                              <p:par>
                                <p:cTn id="188" presetID="8" presetClass="emph" presetSubtype="0" fill="hold" nodeType="withEffect">
                                  <p:stCondLst>
                                    <p:cond delay="0"/>
                                  </p:stCondLst>
                                  <p:childTnLst>
                                    <p:animRot by="-21600000">
                                      <p:cBhvr>
                                        <p:cTn id="189" dur="3000" fill="hold"/>
                                        <p:tgtEl>
                                          <p:spTgt spid="5"/>
                                        </p:tgtEl>
                                        <p:attrNameLst>
                                          <p:attrName>r</p:attrName>
                                        </p:attrNameLst>
                                      </p:cBhvr>
                                    </p:animRot>
                                  </p:childTnLst>
                                </p:cTn>
                              </p:par>
                              <p:par>
                                <p:cTn id="190" presetID="8" presetClass="emph" presetSubtype="0" fill="hold" nodeType="withEffect">
                                  <p:stCondLst>
                                    <p:cond delay="0"/>
                                  </p:stCondLst>
                                  <p:childTnLst>
                                    <p:animRot by="-21600000">
                                      <p:cBhvr>
                                        <p:cTn id="191" dur="3000" fill="hold"/>
                                        <p:tgtEl>
                                          <p:spTgt spid="8"/>
                                        </p:tgtEl>
                                        <p:attrNameLst>
                                          <p:attrName>r</p:attrName>
                                        </p:attrNameLst>
                                      </p:cBhvr>
                                    </p:animRot>
                                  </p:childTnLst>
                                </p:cTn>
                              </p:par>
                              <p:par>
                                <p:cTn id="192" presetID="8" presetClass="emph" presetSubtype="0" fill="hold" nodeType="withEffect">
                                  <p:stCondLst>
                                    <p:cond delay="0"/>
                                  </p:stCondLst>
                                  <p:childTnLst>
                                    <p:animRot by="-21600000">
                                      <p:cBhvr>
                                        <p:cTn id="193" dur="3000" fill="hold"/>
                                        <p:tgtEl>
                                          <p:spTgt spid="10"/>
                                        </p:tgtEl>
                                        <p:attrNameLst>
                                          <p:attrName>r</p:attrName>
                                        </p:attrNameLst>
                                      </p:cBhvr>
                                    </p:animRot>
                                  </p:childTnLst>
                                </p:cTn>
                              </p:par>
                              <p:par>
                                <p:cTn id="194" presetID="8" presetClass="emph" presetSubtype="0" fill="hold" nodeType="withEffect">
                                  <p:stCondLst>
                                    <p:cond delay="0"/>
                                  </p:stCondLst>
                                  <p:childTnLst>
                                    <p:animRot by="-21600000">
                                      <p:cBhvr>
                                        <p:cTn id="195" dur="3000" fill="hold"/>
                                        <p:tgtEl>
                                          <p:spTgt spid="12"/>
                                        </p:tgtEl>
                                        <p:attrNameLst>
                                          <p:attrName>r</p:attrName>
                                        </p:attrNameLst>
                                      </p:cBhvr>
                                    </p:animRot>
                                  </p:childTnLst>
                                </p:cTn>
                              </p:par>
                              <p:par>
                                <p:cTn id="196" presetID="8" presetClass="emph" presetSubtype="0" fill="hold" nodeType="withEffect">
                                  <p:stCondLst>
                                    <p:cond delay="0"/>
                                  </p:stCondLst>
                                  <p:childTnLst>
                                    <p:animRot by="-21600000">
                                      <p:cBhvr>
                                        <p:cTn id="197" dur="3000" fill="hold"/>
                                        <p:tgtEl>
                                          <p:spTgt spid="14"/>
                                        </p:tgtEl>
                                        <p:attrNameLst>
                                          <p:attrName>r</p:attrName>
                                        </p:attrNameLst>
                                      </p:cBhvr>
                                    </p:animRot>
                                  </p:childTnLst>
                                </p:cTn>
                              </p:par>
                              <p:par>
                                <p:cTn id="198" presetID="8" presetClass="emph" presetSubtype="0" fill="hold" nodeType="withEffect">
                                  <p:stCondLst>
                                    <p:cond delay="0"/>
                                  </p:stCondLst>
                                  <p:childTnLst>
                                    <p:animRot by="-21600000">
                                      <p:cBhvr>
                                        <p:cTn id="199" dur="3000" fill="hold"/>
                                        <p:tgtEl>
                                          <p:spTgt spid="16"/>
                                        </p:tgtEl>
                                        <p:attrNameLst>
                                          <p:attrName>r</p:attrName>
                                        </p:attrNameLst>
                                      </p:cBhvr>
                                    </p:animRot>
                                  </p:childTnLst>
                                </p:cTn>
                              </p:par>
                              <p:par>
                                <p:cTn id="200" presetID="8" presetClass="emph" presetSubtype="0" fill="hold" nodeType="withEffect">
                                  <p:stCondLst>
                                    <p:cond delay="0"/>
                                  </p:stCondLst>
                                  <p:childTnLst>
                                    <p:animRot by="-21600000">
                                      <p:cBhvr>
                                        <p:cTn id="201" dur="3000" fill="hold"/>
                                        <p:tgtEl>
                                          <p:spTgt spid="18"/>
                                        </p:tgtEl>
                                        <p:attrNameLst>
                                          <p:attrName>r</p:attrName>
                                        </p:attrNameLst>
                                      </p:cBhvr>
                                    </p:animRot>
                                  </p:childTnLst>
                                </p:cTn>
                              </p:par>
                              <p:par>
                                <p:cTn id="202" presetID="8" presetClass="emph" presetSubtype="0" fill="hold" nodeType="withEffect">
                                  <p:stCondLst>
                                    <p:cond delay="0"/>
                                  </p:stCondLst>
                                  <p:childTnLst>
                                    <p:animRot by="-21600000">
                                      <p:cBhvr>
                                        <p:cTn id="203" dur="3000" fill="hold"/>
                                        <p:tgtEl>
                                          <p:spTgt spid="20"/>
                                        </p:tgtEl>
                                        <p:attrNameLst>
                                          <p:attrName>r</p:attrName>
                                        </p:attrNameLst>
                                      </p:cBhvr>
                                    </p:animRot>
                                  </p:childTnLst>
                                </p:cTn>
                              </p:par>
                              <p:par>
                                <p:cTn id="204" presetID="8" presetClass="emph" presetSubtype="0" fill="hold" nodeType="withEffect">
                                  <p:stCondLst>
                                    <p:cond delay="0"/>
                                  </p:stCondLst>
                                  <p:childTnLst>
                                    <p:animRot by="-21600000">
                                      <p:cBhvr>
                                        <p:cTn id="205" dur="3000" fill="hold"/>
                                        <p:tgtEl>
                                          <p:spTgt spid="22"/>
                                        </p:tgtEl>
                                        <p:attrNameLst>
                                          <p:attrName>r</p:attrName>
                                        </p:attrNameLst>
                                      </p:cBhvr>
                                    </p:animRot>
                                  </p:childTnLst>
                                </p:cTn>
                              </p:par>
                              <p:par>
                                <p:cTn id="206" presetID="8" presetClass="emph" presetSubtype="0" fill="hold" nodeType="withEffect">
                                  <p:stCondLst>
                                    <p:cond delay="0"/>
                                  </p:stCondLst>
                                  <p:childTnLst>
                                    <p:animRot by="21600000">
                                      <p:cBhvr>
                                        <p:cTn id="207" dur="3000" fill="hold"/>
                                        <p:tgtEl>
                                          <p:spTgt spid="7"/>
                                        </p:tgtEl>
                                        <p:attrNameLst>
                                          <p:attrName>r</p:attrName>
                                        </p:attrNameLst>
                                      </p:cBhvr>
                                    </p:animRot>
                                  </p:childTnLst>
                                </p:cTn>
                              </p:par>
                              <p:par>
                                <p:cTn id="208" presetID="8" presetClass="emph" presetSubtype="0" fill="hold" nodeType="withEffect">
                                  <p:stCondLst>
                                    <p:cond delay="0"/>
                                  </p:stCondLst>
                                  <p:childTnLst>
                                    <p:animRot by="21600000">
                                      <p:cBhvr>
                                        <p:cTn id="209" dur="3000" fill="hold"/>
                                        <p:tgtEl>
                                          <p:spTgt spid="9"/>
                                        </p:tgtEl>
                                        <p:attrNameLst>
                                          <p:attrName>r</p:attrName>
                                        </p:attrNameLst>
                                      </p:cBhvr>
                                    </p:animRot>
                                  </p:childTnLst>
                                </p:cTn>
                              </p:par>
                              <p:par>
                                <p:cTn id="210" presetID="8" presetClass="emph" presetSubtype="0" fill="hold" nodeType="withEffect">
                                  <p:stCondLst>
                                    <p:cond delay="0"/>
                                  </p:stCondLst>
                                  <p:childTnLst>
                                    <p:animRot by="21600000">
                                      <p:cBhvr>
                                        <p:cTn id="211" dur="3000" fill="hold"/>
                                        <p:tgtEl>
                                          <p:spTgt spid="11"/>
                                        </p:tgtEl>
                                        <p:attrNameLst>
                                          <p:attrName>r</p:attrName>
                                        </p:attrNameLst>
                                      </p:cBhvr>
                                    </p:animRot>
                                  </p:childTnLst>
                                </p:cTn>
                              </p:par>
                              <p:par>
                                <p:cTn id="212" presetID="8" presetClass="emph" presetSubtype="0" fill="hold" nodeType="withEffect">
                                  <p:stCondLst>
                                    <p:cond delay="0"/>
                                  </p:stCondLst>
                                  <p:childTnLst>
                                    <p:animRot by="21600000">
                                      <p:cBhvr>
                                        <p:cTn id="213" dur="3000" fill="hold"/>
                                        <p:tgtEl>
                                          <p:spTgt spid="13"/>
                                        </p:tgtEl>
                                        <p:attrNameLst>
                                          <p:attrName>r</p:attrName>
                                        </p:attrNameLst>
                                      </p:cBhvr>
                                    </p:animRot>
                                  </p:childTnLst>
                                </p:cTn>
                              </p:par>
                              <p:par>
                                <p:cTn id="214" presetID="8" presetClass="emph" presetSubtype="0" fill="hold" nodeType="withEffect">
                                  <p:stCondLst>
                                    <p:cond delay="0"/>
                                  </p:stCondLst>
                                  <p:childTnLst>
                                    <p:animRot by="21600000">
                                      <p:cBhvr>
                                        <p:cTn id="215" dur="3000" fill="hold"/>
                                        <p:tgtEl>
                                          <p:spTgt spid="15"/>
                                        </p:tgtEl>
                                        <p:attrNameLst>
                                          <p:attrName>r</p:attrName>
                                        </p:attrNameLst>
                                      </p:cBhvr>
                                    </p:animRot>
                                  </p:childTnLst>
                                </p:cTn>
                              </p:par>
                              <p:par>
                                <p:cTn id="216" presetID="8" presetClass="emph" presetSubtype="0" fill="hold" nodeType="withEffect">
                                  <p:stCondLst>
                                    <p:cond delay="0"/>
                                  </p:stCondLst>
                                  <p:childTnLst>
                                    <p:animRot by="21600000">
                                      <p:cBhvr>
                                        <p:cTn id="217" dur="3000" fill="hold"/>
                                        <p:tgtEl>
                                          <p:spTgt spid="17"/>
                                        </p:tgtEl>
                                        <p:attrNameLst>
                                          <p:attrName>r</p:attrName>
                                        </p:attrNameLst>
                                      </p:cBhvr>
                                    </p:animRot>
                                  </p:childTnLst>
                                </p:cTn>
                              </p:par>
                              <p:par>
                                <p:cTn id="218" presetID="8" presetClass="emph" presetSubtype="0" fill="hold" nodeType="withEffect">
                                  <p:stCondLst>
                                    <p:cond delay="0"/>
                                  </p:stCondLst>
                                  <p:childTnLst>
                                    <p:animRot by="21600000">
                                      <p:cBhvr>
                                        <p:cTn id="219" dur="3000" fill="hold"/>
                                        <p:tgtEl>
                                          <p:spTgt spid="19"/>
                                        </p:tgtEl>
                                        <p:attrNameLst>
                                          <p:attrName>r</p:attrName>
                                        </p:attrNameLst>
                                      </p:cBhvr>
                                    </p:animRot>
                                  </p:childTnLst>
                                </p:cTn>
                              </p:par>
                              <p:par>
                                <p:cTn id="220" presetID="8" presetClass="emph" presetSubtype="0" fill="hold" nodeType="withEffect">
                                  <p:stCondLst>
                                    <p:cond delay="0"/>
                                  </p:stCondLst>
                                  <p:childTnLst>
                                    <p:animRot by="21600000">
                                      <p:cBhvr>
                                        <p:cTn id="221" dur="3000" fill="hold"/>
                                        <p:tgtEl>
                                          <p:spTgt spid="21"/>
                                        </p:tgtEl>
                                        <p:attrNameLst>
                                          <p:attrName>r</p:attrName>
                                        </p:attrNameLst>
                                      </p:cBhvr>
                                    </p:animRot>
                                  </p:childTnLst>
                                </p:cTn>
                              </p:par>
                              <p:par>
                                <p:cTn id="222" presetID="8" presetClass="emph" presetSubtype="0" fill="hold" nodeType="withEffect">
                                  <p:stCondLst>
                                    <p:cond delay="0"/>
                                  </p:stCondLst>
                                  <p:childTnLst>
                                    <p:animRot by="21600000">
                                      <p:cBhvr>
                                        <p:cTn id="223" dur="3000" fill="hold"/>
                                        <p:tgtEl>
                                          <p:spTgt spid="23"/>
                                        </p:tgtEl>
                                        <p:attrNameLst>
                                          <p:attrName>r</p:attrName>
                                        </p:attrNameLst>
                                      </p:cBhvr>
                                    </p:animRot>
                                  </p:childTnLst>
                                </p:cTn>
                              </p:par>
                              <p:par>
                                <p:cTn id="224" presetID="17" presetClass="entr" presetSubtype="10" fill="hold" nodeType="withEffect">
                                  <p:stCondLst>
                                    <p:cond delay="0"/>
                                  </p:stCondLst>
                                  <p:childTnLst>
                                    <p:set>
                                      <p:cBhvr>
                                        <p:cTn id="225" dur="1" fill="hold">
                                          <p:stCondLst>
                                            <p:cond delay="0"/>
                                          </p:stCondLst>
                                        </p:cTn>
                                        <p:tgtEl>
                                          <p:spTgt spid="2"/>
                                        </p:tgtEl>
                                        <p:attrNameLst>
                                          <p:attrName>style.visibility</p:attrName>
                                        </p:attrNameLst>
                                      </p:cBhvr>
                                      <p:to>
                                        <p:strVal val="visible"/>
                                      </p:to>
                                    </p:set>
                                    <p:anim calcmode="lin" valueType="num">
                                      <p:cBhvr>
                                        <p:cTn id="226" dur="3000" fill="hold"/>
                                        <p:tgtEl>
                                          <p:spTgt spid="2"/>
                                        </p:tgtEl>
                                        <p:attrNameLst>
                                          <p:attrName>ppt_w</p:attrName>
                                        </p:attrNameLst>
                                      </p:cBhvr>
                                      <p:tavLst>
                                        <p:tav tm="0">
                                          <p:val>
                                            <p:fltVal val="0"/>
                                          </p:val>
                                        </p:tav>
                                        <p:tav tm="100000">
                                          <p:val>
                                            <p:strVal val="#ppt_w"/>
                                          </p:val>
                                        </p:tav>
                                      </p:tavLst>
                                    </p:anim>
                                    <p:anim calcmode="lin" valueType="num">
                                      <p:cBhvr>
                                        <p:cTn id="227" dur="3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0033CC"/>
            </a:gs>
            <a:gs pos="50000">
              <a:srgbClr val="00CC00">
                <a:shade val="67500"/>
                <a:satMod val="115000"/>
              </a:srgbClr>
            </a:gs>
            <a:gs pos="100000">
              <a:srgbClr val="00CC00">
                <a:shade val="100000"/>
                <a:satMod val="115000"/>
              </a:srgbClr>
            </a:gs>
          </a:gsLst>
          <a:lin ang="16200000" scaled="1"/>
          <a:tileRect/>
        </a:gradFill>
        <a:effectLst/>
      </p:bgPr>
    </p:bg>
    <p:spTree>
      <p:nvGrpSpPr>
        <p:cNvPr id="1" name=""/>
        <p:cNvGrpSpPr/>
        <p:nvPr/>
      </p:nvGrpSpPr>
      <p:grpSpPr>
        <a:xfrm>
          <a:off x="0" y="0"/>
          <a:ext cx="0" cy="0"/>
          <a:chOff x="0" y="0"/>
          <a:chExt cx="0" cy="0"/>
        </a:xfrm>
      </p:grpSpPr>
      <p:pic>
        <p:nvPicPr>
          <p:cNvPr id="3" name="2 Imagen" descr="cadre_pour_video_9_by_kidpaddleetcie-d98z2tx.png"/>
          <p:cNvPicPr>
            <a:picLocks noChangeAspect="1"/>
          </p:cNvPicPr>
          <p:nvPr/>
        </p:nvPicPr>
        <p:blipFill>
          <a:blip r:embed="rId2">
            <a:duotone>
              <a:prstClr val="black"/>
              <a:srgbClr val="00CC00">
                <a:tint val="45000"/>
                <a:satMod val="400000"/>
              </a:srgbClr>
            </a:duotone>
            <a:lum contrast="40000"/>
          </a:blip>
          <a:stretch>
            <a:fillRect/>
          </a:stretch>
        </p:blipFill>
        <p:spPr>
          <a:xfrm>
            <a:off x="1116" y="0"/>
            <a:ext cx="9141767" cy="5143500"/>
          </a:xfrm>
          <a:prstGeom prst="rect">
            <a:avLst/>
          </a:prstGeom>
        </p:spPr>
      </p:pic>
      <p:sp>
        <p:nvSpPr>
          <p:cNvPr id="4" name="3 CuadroTexto"/>
          <p:cNvSpPr txBox="1"/>
          <p:nvPr/>
        </p:nvSpPr>
        <p:spPr>
          <a:xfrm>
            <a:off x="1428728" y="1285866"/>
            <a:ext cx="6357982" cy="2554545"/>
          </a:xfrm>
          <a:prstGeom prst="rect">
            <a:avLst/>
          </a:prstGeom>
          <a:noFill/>
        </p:spPr>
        <p:txBody>
          <a:bodyPr wrap="square" rtlCol="0">
            <a:spAutoFit/>
          </a:bodyPr>
          <a:lstStyle/>
          <a:p>
            <a:pPr algn="ctr"/>
            <a:r>
              <a:rPr lang="es-PE" sz="2000" b="1" dirty="0" smtClean="0">
                <a:effectLst>
                  <a:outerShdw blurRad="38100" dist="38100" dir="2700000" algn="tl">
                    <a:srgbClr val="000000">
                      <a:alpha val="43137"/>
                    </a:srgbClr>
                  </a:outerShdw>
                </a:effectLst>
                <a:latin typeface="Agency FB" pitchFamily="34" charset="0"/>
              </a:rPr>
              <a:t>La</a:t>
            </a:r>
            <a:r>
              <a:rPr lang="es-PE" sz="2000" dirty="0" smtClean="0">
                <a:effectLst>
                  <a:outerShdw blurRad="38100" dist="38100" dir="2700000" algn="tl">
                    <a:srgbClr val="000000">
                      <a:alpha val="43137"/>
                    </a:srgbClr>
                  </a:outerShdw>
                </a:effectLst>
                <a:latin typeface="Agency FB" pitchFamily="34" charset="0"/>
              </a:rPr>
              <a:t> </a:t>
            </a:r>
            <a:r>
              <a:rPr lang="es-PE" sz="2000" b="1" dirty="0" smtClean="0">
                <a:effectLst>
                  <a:outerShdw blurRad="38100" dist="38100" dir="2700000" algn="tl">
                    <a:srgbClr val="000000">
                      <a:alpha val="43137"/>
                    </a:srgbClr>
                  </a:outerShdw>
                </a:effectLst>
                <a:latin typeface="Agency FB" pitchFamily="34" charset="0"/>
              </a:rPr>
              <a:t>aurora boreal</a:t>
            </a:r>
            <a:r>
              <a:rPr lang="es-PE" sz="2000" dirty="0" smtClean="0">
                <a:effectLst>
                  <a:outerShdw blurRad="38100" dist="38100" dir="2700000" algn="tl">
                    <a:srgbClr val="000000">
                      <a:alpha val="43137"/>
                    </a:srgbClr>
                  </a:outerShdw>
                </a:effectLst>
                <a:latin typeface="Agency FB" pitchFamily="34" charset="0"/>
              </a:rPr>
              <a:t> es un hermoso fenómeno de la emisión de rayos luminosos sin elevar la temperatura atmosférica conocido como aurora boreal se produce cuando una expulsión de masa solar choca con los polos norte y sur de la zona exterior de la atmósfera de la tierra donde surge la aurora, una luz difusa proyectada en la capa de la atmósfera terrestre, compuesta de partículas protónicas que difunden el color.</a:t>
            </a:r>
          </a:p>
          <a:p>
            <a:pPr algn="ctr"/>
            <a:endParaRPr lang="es-PE" sz="2000" dirty="0">
              <a:effectLst>
                <a:outerShdw blurRad="38100" dist="38100" dir="2700000" algn="tl">
                  <a:srgbClr val="000000">
                    <a:alpha val="43137"/>
                  </a:srgbClr>
                </a:outerShdw>
              </a:effectLst>
              <a:latin typeface="Agency FB" pitchFamily="34" charset="0"/>
            </a:endParaRPr>
          </a:p>
        </p:txBody>
      </p:sp>
      <p:sp>
        <p:nvSpPr>
          <p:cNvPr id="5" name="4 Rectángulo"/>
          <p:cNvSpPr/>
          <p:nvPr/>
        </p:nvSpPr>
        <p:spPr>
          <a:xfrm>
            <a:off x="-428660" y="-214332"/>
            <a:ext cx="9787006" cy="5500726"/>
          </a:xfrm>
          <a:prstGeom prst="rect">
            <a:avLst/>
          </a:prstGeom>
          <a:gradFill flip="none" rotWithShape="1">
            <a:gsLst>
              <a:gs pos="21000">
                <a:srgbClr val="0033CC"/>
              </a:gs>
              <a:gs pos="50000">
                <a:srgbClr val="00CC00">
                  <a:shade val="67500"/>
                  <a:satMod val="115000"/>
                </a:srgbClr>
              </a:gs>
              <a:gs pos="100000">
                <a:srgbClr val="00CC00">
                  <a:shade val="100000"/>
                  <a:satMod val="115000"/>
                </a:srgb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2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aurora-borealis-01-768x1366.jpg"/>
          <p:cNvPicPr>
            <a:picLocks noGrp="1" noChangeAspect="1"/>
          </p:cNvPicPr>
          <p:nvPr isPhoto="1"/>
        </p:nvPicPr>
        <p:blipFill>
          <a:blip r:embed="rId2">
            <a:lum/>
          </a:blip>
          <a:stretch>
            <a:fillRect/>
          </a:stretch>
        </p:blipFill>
        <p:spPr>
          <a:xfrm>
            <a:off x="0" y="0"/>
            <a:ext cx="9144000" cy="5143500"/>
          </a:xfrm>
          <a:prstGeom prst="rect">
            <a:avLst/>
          </a:prstGeom>
          <a:noFill/>
          <a:ln>
            <a:noFill/>
          </a:ln>
          <a:effectLst>
            <a:reflection blurRad="6350" stA="52000" endA="300" endPos="35000" dir="5400000" sy="-100000" algn="bl" rotWithShape="0"/>
          </a:effectLst>
        </p:spPr>
      </p:pic>
      <p:sp>
        <p:nvSpPr>
          <p:cNvPr id="3" name="2 Rectángulo"/>
          <p:cNvSpPr/>
          <p:nvPr/>
        </p:nvSpPr>
        <p:spPr>
          <a:xfrm>
            <a:off x="-8" y="0"/>
            <a:ext cx="285728" cy="2857520"/>
          </a:xfrm>
          <a:prstGeom prst="rect">
            <a:avLst/>
          </a:prstGeom>
          <a:solidFill>
            <a:srgbClr val="00CC00"/>
          </a:solid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4" name="3 Rectángulo"/>
          <p:cNvSpPr/>
          <p:nvPr/>
        </p:nvSpPr>
        <p:spPr>
          <a:xfrm>
            <a:off x="357150" y="0"/>
            <a:ext cx="285760" cy="2857520"/>
          </a:xfrm>
          <a:prstGeom prst="rect">
            <a:avLst/>
          </a:prstGeom>
          <a:solidFill>
            <a:srgbClr val="00CC00"/>
          </a:solid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 name="4 Rectángulo"/>
          <p:cNvSpPr/>
          <p:nvPr/>
        </p:nvSpPr>
        <p:spPr>
          <a:xfrm>
            <a:off x="714372" y="0"/>
            <a:ext cx="285728" cy="2857520"/>
          </a:xfrm>
          <a:prstGeom prst="rect">
            <a:avLst/>
          </a:prstGeom>
          <a:solidFill>
            <a:srgbClr val="00CC00"/>
          </a:solid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6" name="5 Rectángulo"/>
          <p:cNvSpPr/>
          <p:nvPr/>
        </p:nvSpPr>
        <p:spPr>
          <a:xfrm>
            <a:off x="1071530" y="0"/>
            <a:ext cx="285760" cy="2857520"/>
          </a:xfrm>
          <a:prstGeom prst="rect">
            <a:avLst/>
          </a:prstGeom>
          <a:solidFill>
            <a:srgbClr val="00CC00"/>
          </a:solid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7" name="6 Rectángulo"/>
          <p:cNvSpPr/>
          <p:nvPr/>
        </p:nvSpPr>
        <p:spPr>
          <a:xfrm>
            <a:off x="1428752" y="0"/>
            <a:ext cx="285728" cy="2857520"/>
          </a:xfrm>
          <a:prstGeom prst="rect">
            <a:avLst/>
          </a:prstGeom>
          <a:solidFill>
            <a:srgbClr val="00CC00"/>
          </a:solid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8" name="7 Rectángulo"/>
          <p:cNvSpPr/>
          <p:nvPr/>
        </p:nvSpPr>
        <p:spPr>
          <a:xfrm>
            <a:off x="1785910" y="0"/>
            <a:ext cx="285760" cy="2857520"/>
          </a:xfrm>
          <a:prstGeom prst="rect">
            <a:avLst/>
          </a:prstGeom>
          <a:solidFill>
            <a:srgbClr val="00CC00"/>
          </a:solid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9" name="8 Rectángulo"/>
          <p:cNvSpPr/>
          <p:nvPr/>
        </p:nvSpPr>
        <p:spPr>
          <a:xfrm>
            <a:off x="2143132" y="0"/>
            <a:ext cx="285728" cy="2857520"/>
          </a:xfrm>
          <a:prstGeom prst="rect">
            <a:avLst/>
          </a:prstGeom>
          <a:solidFill>
            <a:srgbClr val="00CC00"/>
          </a:solid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0" name="9 Rectángulo"/>
          <p:cNvSpPr/>
          <p:nvPr/>
        </p:nvSpPr>
        <p:spPr>
          <a:xfrm>
            <a:off x="2500290" y="0"/>
            <a:ext cx="285760" cy="2857520"/>
          </a:xfrm>
          <a:prstGeom prst="rect">
            <a:avLst/>
          </a:prstGeom>
          <a:solidFill>
            <a:srgbClr val="00CC00"/>
          </a:solid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1" name="10 Rectángulo"/>
          <p:cNvSpPr/>
          <p:nvPr/>
        </p:nvSpPr>
        <p:spPr>
          <a:xfrm>
            <a:off x="2857512" y="0"/>
            <a:ext cx="285728" cy="2857520"/>
          </a:xfrm>
          <a:prstGeom prst="rect">
            <a:avLst/>
          </a:prstGeom>
          <a:solidFill>
            <a:srgbClr val="00CC00"/>
          </a:solid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2" name="11 Rectángulo"/>
          <p:cNvSpPr/>
          <p:nvPr/>
        </p:nvSpPr>
        <p:spPr>
          <a:xfrm>
            <a:off x="3214670" y="0"/>
            <a:ext cx="285760" cy="2857520"/>
          </a:xfrm>
          <a:prstGeom prst="rect">
            <a:avLst/>
          </a:prstGeom>
          <a:solidFill>
            <a:srgbClr val="00CC00"/>
          </a:solid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3" name="12 Rectángulo"/>
          <p:cNvSpPr/>
          <p:nvPr/>
        </p:nvSpPr>
        <p:spPr>
          <a:xfrm>
            <a:off x="3571892" y="0"/>
            <a:ext cx="285728" cy="2857520"/>
          </a:xfrm>
          <a:prstGeom prst="rect">
            <a:avLst/>
          </a:prstGeom>
          <a:solidFill>
            <a:srgbClr val="00CC00"/>
          </a:solid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4" name="13 Rectángulo"/>
          <p:cNvSpPr/>
          <p:nvPr/>
        </p:nvSpPr>
        <p:spPr>
          <a:xfrm>
            <a:off x="3929050" y="0"/>
            <a:ext cx="285760" cy="2857520"/>
          </a:xfrm>
          <a:prstGeom prst="rect">
            <a:avLst/>
          </a:prstGeom>
          <a:solidFill>
            <a:srgbClr val="00CC00"/>
          </a:solid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5" name="14 Rectángulo"/>
          <p:cNvSpPr/>
          <p:nvPr/>
        </p:nvSpPr>
        <p:spPr>
          <a:xfrm>
            <a:off x="4286272" y="0"/>
            <a:ext cx="285728" cy="2857520"/>
          </a:xfrm>
          <a:prstGeom prst="rect">
            <a:avLst/>
          </a:prstGeom>
          <a:solidFill>
            <a:srgbClr val="00CC00"/>
          </a:solid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6" name="15 Rectángulo"/>
          <p:cNvSpPr/>
          <p:nvPr/>
        </p:nvSpPr>
        <p:spPr>
          <a:xfrm>
            <a:off x="4643430" y="0"/>
            <a:ext cx="285760" cy="2857520"/>
          </a:xfrm>
          <a:prstGeom prst="rect">
            <a:avLst/>
          </a:prstGeom>
          <a:solidFill>
            <a:srgbClr val="00CC00"/>
          </a:solid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7" name="16 Rectángulo"/>
          <p:cNvSpPr/>
          <p:nvPr/>
        </p:nvSpPr>
        <p:spPr>
          <a:xfrm>
            <a:off x="5000652" y="0"/>
            <a:ext cx="285728" cy="2857520"/>
          </a:xfrm>
          <a:prstGeom prst="rect">
            <a:avLst/>
          </a:prstGeom>
          <a:solidFill>
            <a:srgbClr val="00CC00"/>
          </a:solid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8" name="17 Rectángulo"/>
          <p:cNvSpPr/>
          <p:nvPr/>
        </p:nvSpPr>
        <p:spPr>
          <a:xfrm>
            <a:off x="5357810" y="0"/>
            <a:ext cx="285760" cy="2857520"/>
          </a:xfrm>
          <a:prstGeom prst="rect">
            <a:avLst/>
          </a:prstGeom>
          <a:solidFill>
            <a:srgbClr val="00CC00"/>
          </a:solid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9" name="18 Rectángulo"/>
          <p:cNvSpPr/>
          <p:nvPr/>
        </p:nvSpPr>
        <p:spPr>
          <a:xfrm>
            <a:off x="5715032" y="0"/>
            <a:ext cx="285728" cy="2857520"/>
          </a:xfrm>
          <a:prstGeom prst="rect">
            <a:avLst/>
          </a:prstGeom>
          <a:solidFill>
            <a:srgbClr val="00CC00"/>
          </a:solid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20" name="19 Rectángulo"/>
          <p:cNvSpPr/>
          <p:nvPr/>
        </p:nvSpPr>
        <p:spPr>
          <a:xfrm>
            <a:off x="6072190" y="0"/>
            <a:ext cx="285760" cy="2857520"/>
          </a:xfrm>
          <a:prstGeom prst="rect">
            <a:avLst/>
          </a:prstGeom>
          <a:solidFill>
            <a:srgbClr val="00CC00"/>
          </a:solid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21" name="20 Rectángulo"/>
          <p:cNvSpPr/>
          <p:nvPr/>
        </p:nvSpPr>
        <p:spPr>
          <a:xfrm>
            <a:off x="6429412" y="0"/>
            <a:ext cx="285728" cy="2857520"/>
          </a:xfrm>
          <a:prstGeom prst="rect">
            <a:avLst/>
          </a:prstGeom>
          <a:solidFill>
            <a:srgbClr val="00CC00"/>
          </a:solid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22" name="21 Rectángulo"/>
          <p:cNvSpPr/>
          <p:nvPr/>
        </p:nvSpPr>
        <p:spPr>
          <a:xfrm>
            <a:off x="6786570" y="0"/>
            <a:ext cx="285760" cy="2857520"/>
          </a:xfrm>
          <a:prstGeom prst="rect">
            <a:avLst/>
          </a:prstGeom>
          <a:solidFill>
            <a:srgbClr val="00CC00"/>
          </a:solid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23" name="22 Rectángulo"/>
          <p:cNvSpPr/>
          <p:nvPr/>
        </p:nvSpPr>
        <p:spPr>
          <a:xfrm>
            <a:off x="7143792" y="0"/>
            <a:ext cx="285728" cy="2857520"/>
          </a:xfrm>
          <a:prstGeom prst="rect">
            <a:avLst/>
          </a:prstGeom>
          <a:solidFill>
            <a:srgbClr val="00CC00"/>
          </a:solid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24" name="23 Rectángulo"/>
          <p:cNvSpPr/>
          <p:nvPr/>
        </p:nvSpPr>
        <p:spPr>
          <a:xfrm>
            <a:off x="7500950" y="0"/>
            <a:ext cx="285760" cy="2857520"/>
          </a:xfrm>
          <a:prstGeom prst="rect">
            <a:avLst/>
          </a:prstGeom>
          <a:solidFill>
            <a:srgbClr val="00CC00"/>
          </a:solid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25" name="24 Rectángulo"/>
          <p:cNvSpPr/>
          <p:nvPr/>
        </p:nvSpPr>
        <p:spPr>
          <a:xfrm>
            <a:off x="7858172" y="0"/>
            <a:ext cx="285728" cy="2857520"/>
          </a:xfrm>
          <a:prstGeom prst="rect">
            <a:avLst/>
          </a:prstGeom>
          <a:solidFill>
            <a:srgbClr val="00CC00"/>
          </a:solid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26" name="25 Rectángulo"/>
          <p:cNvSpPr/>
          <p:nvPr/>
        </p:nvSpPr>
        <p:spPr>
          <a:xfrm>
            <a:off x="8215330" y="0"/>
            <a:ext cx="285760" cy="2857520"/>
          </a:xfrm>
          <a:prstGeom prst="rect">
            <a:avLst/>
          </a:prstGeom>
          <a:solidFill>
            <a:srgbClr val="00CC00"/>
          </a:solid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27" name="26 Rectángulo"/>
          <p:cNvSpPr/>
          <p:nvPr/>
        </p:nvSpPr>
        <p:spPr>
          <a:xfrm>
            <a:off x="8572520" y="0"/>
            <a:ext cx="285728" cy="2857520"/>
          </a:xfrm>
          <a:prstGeom prst="rect">
            <a:avLst/>
          </a:prstGeom>
          <a:solidFill>
            <a:srgbClr val="00CC00"/>
          </a:solid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28" name="27 Rectángulo"/>
          <p:cNvSpPr/>
          <p:nvPr/>
        </p:nvSpPr>
        <p:spPr>
          <a:xfrm>
            <a:off x="8929718" y="0"/>
            <a:ext cx="214282" cy="2857520"/>
          </a:xfrm>
          <a:prstGeom prst="rect">
            <a:avLst/>
          </a:prstGeom>
          <a:solidFill>
            <a:srgbClr val="00CC00"/>
          </a:solid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29" name="28 Rectángulo"/>
          <p:cNvSpPr/>
          <p:nvPr/>
        </p:nvSpPr>
        <p:spPr>
          <a:xfrm>
            <a:off x="-428660" y="-214332"/>
            <a:ext cx="9787006" cy="7215238"/>
          </a:xfrm>
          <a:prstGeom prst="rect">
            <a:avLst/>
          </a:prstGeom>
          <a:gradFill flip="none" rotWithShape="1">
            <a:gsLst>
              <a:gs pos="21000">
                <a:srgbClr val="0033CC"/>
              </a:gs>
              <a:gs pos="50000">
                <a:srgbClr val="00CC00">
                  <a:shade val="67500"/>
                  <a:satMod val="115000"/>
                </a:srgbClr>
              </a:gs>
              <a:gs pos="100000">
                <a:srgbClr val="00CC00">
                  <a:shade val="100000"/>
                  <a:satMod val="115000"/>
                </a:srgb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29"/>
                                        </p:tgtEl>
                                        <p:attrNameLst>
                                          <p:attrName>style.visibility</p:attrName>
                                        </p:attrNameLst>
                                      </p:cBhvr>
                                      <p:to>
                                        <p:strVal val="hidden"/>
                                      </p:to>
                                    </p:set>
                                  </p:childTnLst>
                                </p:cTn>
                              </p:par>
                              <p:par>
                                <p:cTn id="7" presetID="2" presetClass="exit" presetSubtype="4" fill="hold" grpId="0" nodeType="withEffect">
                                  <p:stCondLst>
                                    <p:cond delay="0"/>
                                  </p:stCondLst>
                                  <p:childTnLst>
                                    <p:anim calcmode="lin" valueType="num">
                                      <p:cBhvr additive="base">
                                        <p:cTn id="8" dur="5000"/>
                                        <p:tgtEl>
                                          <p:spTgt spid="3"/>
                                        </p:tgtEl>
                                        <p:attrNameLst>
                                          <p:attrName>ppt_x</p:attrName>
                                        </p:attrNameLst>
                                      </p:cBhvr>
                                      <p:tavLst>
                                        <p:tav tm="0">
                                          <p:val>
                                            <p:strVal val="ppt_x"/>
                                          </p:val>
                                        </p:tav>
                                        <p:tav tm="100000">
                                          <p:val>
                                            <p:strVal val="ppt_x"/>
                                          </p:val>
                                        </p:tav>
                                      </p:tavLst>
                                    </p:anim>
                                    <p:anim calcmode="lin" valueType="num">
                                      <p:cBhvr additive="base">
                                        <p:cTn id="9" dur="5000"/>
                                        <p:tgtEl>
                                          <p:spTgt spid="3"/>
                                        </p:tgtEl>
                                        <p:attrNameLst>
                                          <p:attrName>ppt_y</p:attrName>
                                        </p:attrNameLst>
                                      </p:cBhvr>
                                      <p:tavLst>
                                        <p:tav tm="0">
                                          <p:val>
                                            <p:strVal val="ppt_y"/>
                                          </p:val>
                                        </p:tav>
                                        <p:tav tm="100000">
                                          <p:val>
                                            <p:strVal val="1+ppt_h/2"/>
                                          </p:val>
                                        </p:tav>
                                      </p:tavLst>
                                    </p:anim>
                                    <p:set>
                                      <p:cBhvr>
                                        <p:cTn id="10" dur="1" fill="hold">
                                          <p:stCondLst>
                                            <p:cond delay="4999"/>
                                          </p:stCondLst>
                                        </p:cTn>
                                        <p:tgtEl>
                                          <p:spTgt spid="3"/>
                                        </p:tgtEl>
                                        <p:attrNameLst>
                                          <p:attrName>style.visibility</p:attrName>
                                        </p:attrNameLst>
                                      </p:cBhvr>
                                      <p:to>
                                        <p:strVal val="hidden"/>
                                      </p:to>
                                    </p:set>
                                  </p:childTnLst>
                                </p:cTn>
                              </p:par>
                              <p:par>
                                <p:cTn id="11" presetID="2" presetClass="exit" presetSubtype="4" fill="hold" grpId="0" nodeType="withEffect">
                                  <p:stCondLst>
                                    <p:cond delay="0"/>
                                  </p:stCondLst>
                                  <p:childTnLst>
                                    <p:anim calcmode="lin" valueType="num">
                                      <p:cBhvr additive="base">
                                        <p:cTn id="12" dur="5000"/>
                                        <p:tgtEl>
                                          <p:spTgt spid="4"/>
                                        </p:tgtEl>
                                        <p:attrNameLst>
                                          <p:attrName>ppt_x</p:attrName>
                                        </p:attrNameLst>
                                      </p:cBhvr>
                                      <p:tavLst>
                                        <p:tav tm="0">
                                          <p:val>
                                            <p:strVal val="ppt_x"/>
                                          </p:val>
                                        </p:tav>
                                        <p:tav tm="100000">
                                          <p:val>
                                            <p:strVal val="ppt_x"/>
                                          </p:val>
                                        </p:tav>
                                      </p:tavLst>
                                    </p:anim>
                                    <p:anim calcmode="lin" valueType="num">
                                      <p:cBhvr additive="base">
                                        <p:cTn id="13" dur="5000"/>
                                        <p:tgtEl>
                                          <p:spTgt spid="4"/>
                                        </p:tgtEl>
                                        <p:attrNameLst>
                                          <p:attrName>ppt_y</p:attrName>
                                        </p:attrNameLst>
                                      </p:cBhvr>
                                      <p:tavLst>
                                        <p:tav tm="0">
                                          <p:val>
                                            <p:strVal val="ppt_y"/>
                                          </p:val>
                                        </p:tav>
                                        <p:tav tm="100000">
                                          <p:val>
                                            <p:strVal val="1+ppt_h/2"/>
                                          </p:val>
                                        </p:tav>
                                      </p:tavLst>
                                    </p:anim>
                                    <p:set>
                                      <p:cBhvr>
                                        <p:cTn id="14" dur="1" fill="hold">
                                          <p:stCondLst>
                                            <p:cond delay="4999"/>
                                          </p:stCondLst>
                                        </p:cTn>
                                        <p:tgtEl>
                                          <p:spTgt spid="4"/>
                                        </p:tgtEl>
                                        <p:attrNameLst>
                                          <p:attrName>style.visibility</p:attrName>
                                        </p:attrNameLst>
                                      </p:cBhvr>
                                      <p:to>
                                        <p:strVal val="hidden"/>
                                      </p:to>
                                    </p:set>
                                  </p:childTnLst>
                                </p:cTn>
                              </p:par>
                              <p:par>
                                <p:cTn id="15" presetID="2" presetClass="exit" presetSubtype="4" fill="hold" grpId="0" nodeType="withEffect">
                                  <p:stCondLst>
                                    <p:cond delay="0"/>
                                  </p:stCondLst>
                                  <p:childTnLst>
                                    <p:anim calcmode="lin" valueType="num">
                                      <p:cBhvr additive="base">
                                        <p:cTn id="16" dur="5000"/>
                                        <p:tgtEl>
                                          <p:spTgt spid="5"/>
                                        </p:tgtEl>
                                        <p:attrNameLst>
                                          <p:attrName>ppt_x</p:attrName>
                                        </p:attrNameLst>
                                      </p:cBhvr>
                                      <p:tavLst>
                                        <p:tav tm="0">
                                          <p:val>
                                            <p:strVal val="ppt_x"/>
                                          </p:val>
                                        </p:tav>
                                        <p:tav tm="100000">
                                          <p:val>
                                            <p:strVal val="ppt_x"/>
                                          </p:val>
                                        </p:tav>
                                      </p:tavLst>
                                    </p:anim>
                                    <p:anim calcmode="lin" valueType="num">
                                      <p:cBhvr additive="base">
                                        <p:cTn id="17" dur="5000"/>
                                        <p:tgtEl>
                                          <p:spTgt spid="5"/>
                                        </p:tgtEl>
                                        <p:attrNameLst>
                                          <p:attrName>ppt_y</p:attrName>
                                        </p:attrNameLst>
                                      </p:cBhvr>
                                      <p:tavLst>
                                        <p:tav tm="0">
                                          <p:val>
                                            <p:strVal val="ppt_y"/>
                                          </p:val>
                                        </p:tav>
                                        <p:tav tm="100000">
                                          <p:val>
                                            <p:strVal val="1+ppt_h/2"/>
                                          </p:val>
                                        </p:tav>
                                      </p:tavLst>
                                    </p:anim>
                                    <p:set>
                                      <p:cBhvr>
                                        <p:cTn id="18" dur="1" fill="hold">
                                          <p:stCondLst>
                                            <p:cond delay="4999"/>
                                          </p:stCondLst>
                                        </p:cTn>
                                        <p:tgtEl>
                                          <p:spTgt spid="5"/>
                                        </p:tgtEl>
                                        <p:attrNameLst>
                                          <p:attrName>style.visibility</p:attrName>
                                        </p:attrNameLst>
                                      </p:cBhvr>
                                      <p:to>
                                        <p:strVal val="hidden"/>
                                      </p:to>
                                    </p:set>
                                  </p:childTnLst>
                                </p:cTn>
                              </p:par>
                              <p:par>
                                <p:cTn id="19" presetID="2" presetClass="exit" presetSubtype="4" fill="hold" grpId="0" nodeType="withEffect">
                                  <p:stCondLst>
                                    <p:cond delay="0"/>
                                  </p:stCondLst>
                                  <p:childTnLst>
                                    <p:anim calcmode="lin" valueType="num">
                                      <p:cBhvr additive="base">
                                        <p:cTn id="20" dur="5000"/>
                                        <p:tgtEl>
                                          <p:spTgt spid="6"/>
                                        </p:tgtEl>
                                        <p:attrNameLst>
                                          <p:attrName>ppt_x</p:attrName>
                                        </p:attrNameLst>
                                      </p:cBhvr>
                                      <p:tavLst>
                                        <p:tav tm="0">
                                          <p:val>
                                            <p:strVal val="ppt_x"/>
                                          </p:val>
                                        </p:tav>
                                        <p:tav tm="100000">
                                          <p:val>
                                            <p:strVal val="ppt_x"/>
                                          </p:val>
                                        </p:tav>
                                      </p:tavLst>
                                    </p:anim>
                                    <p:anim calcmode="lin" valueType="num">
                                      <p:cBhvr additive="base">
                                        <p:cTn id="21" dur="5000"/>
                                        <p:tgtEl>
                                          <p:spTgt spid="6"/>
                                        </p:tgtEl>
                                        <p:attrNameLst>
                                          <p:attrName>ppt_y</p:attrName>
                                        </p:attrNameLst>
                                      </p:cBhvr>
                                      <p:tavLst>
                                        <p:tav tm="0">
                                          <p:val>
                                            <p:strVal val="ppt_y"/>
                                          </p:val>
                                        </p:tav>
                                        <p:tav tm="100000">
                                          <p:val>
                                            <p:strVal val="1+ppt_h/2"/>
                                          </p:val>
                                        </p:tav>
                                      </p:tavLst>
                                    </p:anim>
                                    <p:set>
                                      <p:cBhvr>
                                        <p:cTn id="22" dur="1" fill="hold">
                                          <p:stCondLst>
                                            <p:cond delay="4999"/>
                                          </p:stCondLst>
                                        </p:cTn>
                                        <p:tgtEl>
                                          <p:spTgt spid="6"/>
                                        </p:tgtEl>
                                        <p:attrNameLst>
                                          <p:attrName>style.visibility</p:attrName>
                                        </p:attrNameLst>
                                      </p:cBhvr>
                                      <p:to>
                                        <p:strVal val="hidden"/>
                                      </p:to>
                                    </p:set>
                                  </p:childTnLst>
                                </p:cTn>
                              </p:par>
                              <p:par>
                                <p:cTn id="23" presetID="2" presetClass="exit" presetSubtype="4" fill="hold" grpId="0" nodeType="withEffect">
                                  <p:stCondLst>
                                    <p:cond delay="0"/>
                                  </p:stCondLst>
                                  <p:childTnLst>
                                    <p:anim calcmode="lin" valueType="num">
                                      <p:cBhvr additive="base">
                                        <p:cTn id="24" dur="5000"/>
                                        <p:tgtEl>
                                          <p:spTgt spid="7"/>
                                        </p:tgtEl>
                                        <p:attrNameLst>
                                          <p:attrName>ppt_x</p:attrName>
                                        </p:attrNameLst>
                                      </p:cBhvr>
                                      <p:tavLst>
                                        <p:tav tm="0">
                                          <p:val>
                                            <p:strVal val="ppt_x"/>
                                          </p:val>
                                        </p:tav>
                                        <p:tav tm="100000">
                                          <p:val>
                                            <p:strVal val="ppt_x"/>
                                          </p:val>
                                        </p:tav>
                                      </p:tavLst>
                                    </p:anim>
                                    <p:anim calcmode="lin" valueType="num">
                                      <p:cBhvr additive="base">
                                        <p:cTn id="25" dur="5000"/>
                                        <p:tgtEl>
                                          <p:spTgt spid="7"/>
                                        </p:tgtEl>
                                        <p:attrNameLst>
                                          <p:attrName>ppt_y</p:attrName>
                                        </p:attrNameLst>
                                      </p:cBhvr>
                                      <p:tavLst>
                                        <p:tav tm="0">
                                          <p:val>
                                            <p:strVal val="ppt_y"/>
                                          </p:val>
                                        </p:tav>
                                        <p:tav tm="100000">
                                          <p:val>
                                            <p:strVal val="1+ppt_h/2"/>
                                          </p:val>
                                        </p:tav>
                                      </p:tavLst>
                                    </p:anim>
                                    <p:set>
                                      <p:cBhvr>
                                        <p:cTn id="26" dur="1" fill="hold">
                                          <p:stCondLst>
                                            <p:cond delay="4999"/>
                                          </p:stCondLst>
                                        </p:cTn>
                                        <p:tgtEl>
                                          <p:spTgt spid="7"/>
                                        </p:tgtEl>
                                        <p:attrNameLst>
                                          <p:attrName>style.visibility</p:attrName>
                                        </p:attrNameLst>
                                      </p:cBhvr>
                                      <p:to>
                                        <p:strVal val="hidden"/>
                                      </p:to>
                                    </p:set>
                                  </p:childTnLst>
                                </p:cTn>
                              </p:par>
                              <p:par>
                                <p:cTn id="27" presetID="2" presetClass="exit" presetSubtype="4" fill="hold" grpId="0" nodeType="withEffect">
                                  <p:stCondLst>
                                    <p:cond delay="0"/>
                                  </p:stCondLst>
                                  <p:childTnLst>
                                    <p:anim calcmode="lin" valueType="num">
                                      <p:cBhvr additive="base">
                                        <p:cTn id="28" dur="5000"/>
                                        <p:tgtEl>
                                          <p:spTgt spid="8"/>
                                        </p:tgtEl>
                                        <p:attrNameLst>
                                          <p:attrName>ppt_x</p:attrName>
                                        </p:attrNameLst>
                                      </p:cBhvr>
                                      <p:tavLst>
                                        <p:tav tm="0">
                                          <p:val>
                                            <p:strVal val="ppt_x"/>
                                          </p:val>
                                        </p:tav>
                                        <p:tav tm="100000">
                                          <p:val>
                                            <p:strVal val="ppt_x"/>
                                          </p:val>
                                        </p:tav>
                                      </p:tavLst>
                                    </p:anim>
                                    <p:anim calcmode="lin" valueType="num">
                                      <p:cBhvr additive="base">
                                        <p:cTn id="29" dur="5000"/>
                                        <p:tgtEl>
                                          <p:spTgt spid="8"/>
                                        </p:tgtEl>
                                        <p:attrNameLst>
                                          <p:attrName>ppt_y</p:attrName>
                                        </p:attrNameLst>
                                      </p:cBhvr>
                                      <p:tavLst>
                                        <p:tav tm="0">
                                          <p:val>
                                            <p:strVal val="ppt_y"/>
                                          </p:val>
                                        </p:tav>
                                        <p:tav tm="100000">
                                          <p:val>
                                            <p:strVal val="1+ppt_h/2"/>
                                          </p:val>
                                        </p:tav>
                                      </p:tavLst>
                                    </p:anim>
                                    <p:set>
                                      <p:cBhvr>
                                        <p:cTn id="30" dur="1" fill="hold">
                                          <p:stCondLst>
                                            <p:cond delay="4999"/>
                                          </p:stCondLst>
                                        </p:cTn>
                                        <p:tgtEl>
                                          <p:spTgt spid="8"/>
                                        </p:tgtEl>
                                        <p:attrNameLst>
                                          <p:attrName>style.visibility</p:attrName>
                                        </p:attrNameLst>
                                      </p:cBhvr>
                                      <p:to>
                                        <p:strVal val="hidden"/>
                                      </p:to>
                                    </p:set>
                                  </p:childTnLst>
                                </p:cTn>
                              </p:par>
                              <p:par>
                                <p:cTn id="31" presetID="2" presetClass="exit" presetSubtype="4" fill="hold" grpId="0" nodeType="withEffect">
                                  <p:stCondLst>
                                    <p:cond delay="0"/>
                                  </p:stCondLst>
                                  <p:childTnLst>
                                    <p:anim calcmode="lin" valueType="num">
                                      <p:cBhvr additive="base">
                                        <p:cTn id="32" dur="5000"/>
                                        <p:tgtEl>
                                          <p:spTgt spid="9"/>
                                        </p:tgtEl>
                                        <p:attrNameLst>
                                          <p:attrName>ppt_x</p:attrName>
                                        </p:attrNameLst>
                                      </p:cBhvr>
                                      <p:tavLst>
                                        <p:tav tm="0">
                                          <p:val>
                                            <p:strVal val="ppt_x"/>
                                          </p:val>
                                        </p:tav>
                                        <p:tav tm="100000">
                                          <p:val>
                                            <p:strVal val="ppt_x"/>
                                          </p:val>
                                        </p:tav>
                                      </p:tavLst>
                                    </p:anim>
                                    <p:anim calcmode="lin" valueType="num">
                                      <p:cBhvr additive="base">
                                        <p:cTn id="33" dur="5000"/>
                                        <p:tgtEl>
                                          <p:spTgt spid="9"/>
                                        </p:tgtEl>
                                        <p:attrNameLst>
                                          <p:attrName>ppt_y</p:attrName>
                                        </p:attrNameLst>
                                      </p:cBhvr>
                                      <p:tavLst>
                                        <p:tav tm="0">
                                          <p:val>
                                            <p:strVal val="ppt_y"/>
                                          </p:val>
                                        </p:tav>
                                        <p:tav tm="100000">
                                          <p:val>
                                            <p:strVal val="1+ppt_h/2"/>
                                          </p:val>
                                        </p:tav>
                                      </p:tavLst>
                                    </p:anim>
                                    <p:set>
                                      <p:cBhvr>
                                        <p:cTn id="34" dur="1" fill="hold">
                                          <p:stCondLst>
                                            <p:cond delay="4999"/>
                                          </p:stCondLst>
                                        </p:cTn>
                                        <p:tgtEl>
                                          <p:spTgt spid="9"/>
                                        </p:tgtEl>
                                        <p:attrNameLst>
                                          <p:attrName>style.visibility</p:attrName>
                                        </p:attrNameLst>
                                      </p:cBhvr>
                                      <p:to>
                                        <p:strVal val="hidden"/>
                                      </p:to>
                                    </p:set>
                                  </p:childTnLst>
                                </p:cTn>
                              </p:par>
                              <p:par>
                                <p:cTn id="35" presetID="2" presetClass="exit" presetSubtype="4" fill="hold" grpId="0" nodeType="withEffect">
                                  <p:stCondLst>
                                    <p:cond delay="0"/>
                                  </p:stCondLst>
                                  <p:childTnLst>
                                    <p:anim calcmode="lin" valueType="num">
                                      <p:cBhvr additive="base">
                                        <p:cTn id="36" dur="5000"/>
                                        <p:tgtEl>
                                          <p:spTgt spid="10"/>
                                        </p:tgtEl>
                                        <p:attrNameLst>
                                          <p:attrName>ppt_x</p:attrName>
                                        </p:attrNameLst>
                                      </p:cBhvr>
                                      <p:tavLst>
                                        <p:tav tm="0">
                                          <p:val>
                                            <p:strVal val="ppt_x"/>
                                          </p:val>
                                        </p:tav>
                                        <p:tav tm="100000">
                                          <p:val>
                                            <p:strVal val="ppt_x"/>
                                          </p:val>
                                        </p:tav>
                                      </p:tavLst>
                                    </p:anim>
                                    <p:anim calcmode="lin" valueType="num">
                                      <p:cBhvr additive="base">
                                        <p:cTn id="37" dur="5000"/>
                                        <p:tgtEl>
                                          <p:spTgt spid="10"/>
                                        </p:tgtEl>
                                        <p:attrNameLst>
                                          <p:attrName>ppt_y</p:attrName>
                                        </p:attrNameLst>
                                      </p:cBhvr>
                                      <p:tavLst>
                                        <p:tav tm="0">
                                          <p:val>
                                            <p:strVal val="ppt_y"/>
                                          </p:val>
                                        </p:tav>
                                        <p:tav tm="100000">
                                          <p:val>
                                            <p:strVal val="1+ppt_h/2"/>
                                          </p:val>
                                        </p:tav>
                                      </p:tavLst>
                                    </p:anim>
                                    <p:set>
                                      <p:cBhvr>
                                        <p:cTn id="38" dur="1" fill="hold">
                                          <p:stCondLst>
                                            <p:cond delay="4999"/>
                                          </p:stCondLst>
                                        </p:cTn>
                                        <p:tgtEl>
                                          <p:spTgt spid="10"/>
                                        </p:tgtEl>
                                        <p:attrNameLst>
                                          <p:attrName>style.visibility</p:attrName>
                                        </p:attrNameLst>
                                      </p:cBhvr>
                                      <p:to>
                                        <p:strVal val="hidden"/>
                                      </p:to>
                                    </p:set>
                                  </p:childTnLst>
                                </p:cTn>
                              </p:par>
                              <p:par>
                                <p:cTn id="39" presetID="2" presetClass="exit" presetSubtype="4" fill="hold" grpId="0" nodeType="withEffect">
                                  <p:stCondLst>
                                    <p:cond delay="0"/>
                                  </p:stCondLst>
                                  <p:childTnLst>
                                    <p:anim calcmode="lin" valueType="num">
                                      <p:cBhvr additive="base">
                                        <p:cTn id="40" dur="5000"/>
                                        <p:tgtEl>
                                          <p:spTgt spid="11"/>
                                        </p:tgtEl>
                                        <p:attrNameLst>
                                          <p:attrName>ppt_x</p:attrName>
                                        </p:attrNameLst>
                                      </p:cBhvr>
                                      <p:tavLst>
                                        <p:tav tm="0">
                                          <p:val>
                                            <p:strVal val="ppt_x"/>
                                          </p:val>
                                        </p:tav>
                                        <p:tav tm="100000">
                                          <p:val>
                                            <p:strVal val="ppt_x"/>
                                          </p:val>
                                        </p:tav>
                                      </p:tavLst>
                                    </p:anim>
                                    <p:anim calcmode="lin" valueType="num">
                                      <p:cBhvr additive="base">
                                        <p:cTn id="41" dur="5000"/>
                                        <p:tgtEl>
                                          <p:spTgt spid="11"/>
                                        </p:tgtEl>
                                        <p:attrNameLst>
                                          <p:attrName>ppt_y</p:attrName>
                                        </p:attrNameLst>
                                      </p:cBhvr>
                                      <p:tavLst>
                                        <p:tav tm="0">
                                          <p:val>
                                            <p:strVal val="ppt_y"/>
                                          </p:val>
                                        </p:tav>
                                        <p:tav tm="100000">
                                          <p:val>
                                            <p:strVal val="1+ppt_h/2"/>
                                          </p:val>
                                        </p:tav>
                                      </p:tavLst>
                                    </p:anim>
                                    <p:set>
                                      <p:cBhvr>
                                        <p:cTn id="42" dur="1" fill="hold">
                                          <p:stCondLst>
                                            <p:cond delay="4999"/>
                                          </p:stCondLst>
                                        </p:cTn>
                                        <p:tgtEl>
                                          <p:spTgt spid="11"/>
                                        </p:tgtEl>
                                        <p:attrNameLst>
                                          <p:attrName>style.visibility</p:attrName>
                                        </p:attrNameLst>
                                      </p:cBhvr>
                                      <p:to>
                                        <p:strVal val="hidden"/>
                                      </p:to>
                                    </p:set>
                                  </p:childTnLst>
                                </p:cTn>
                              </p:par>
                              <p:par>
                                <p:cTn id="43" presetID="2" presetClass="exit" presetSubtype="4" fill="hold" grpId="0" nodeType="withEffect">
                                  <p:stCondLst>
                                    <p:cond delay="0"/>
                                  </p:stCondLst>
                                  <p:childTnLst>
                                    <p:anim calcmode="lin" valueType="num">
                                      <p:cBhvr additive="base">
                                        <p:cTn id="44" dur="5000"/>
                                        <p:tgtEl>
                                          <p:spTgt spid="12"/>
                                        </p:tgtEl>
                                        <p:attrNameLst>
                                          <p:attrName>ppt_x</p:attrName>
                                        </p:attrNameLst>
                                      </p:cBhvr>
                                      <p:tavLst>
                                        <p:tav tm="0">
                                          <p:val>
                                            <p:strVal val="ppt_x"/>
                                          </p:val>
                                        </p:tav>
                                        <p:tav tm="100000">
                                          <p:val>
                                            <p:strVal val="ppt_x"/>
                                          </p:val>
                                        </p:tav>
                                      </p:tavLst>
                                    </p:anim>
                                    <p:anim calcmode="lin" valueType="num">
                                      <p:cBhvr additive="base">
                                        <p:cTn id="45" dur="5000"/>
                                        <p:tgtEl>
                                          <p:spTgt spid="12"/>
                                        </p:tgtEl>
                                        <p:attrNameLst>
                                          <p:attrName>ppt_y</p:attrName>
                                        </p:attrNameLst>
                                      </p:cBhvr>
                                      <p:tavLst>
                                        <p:tav tm="0">
                                          <p:val>
                                            <p:strVal val="ppt_y"/>
                                          </p:val>
                                        </p:tav>
                                        <p:tav tm="100000">
                                          <p:val>
                                            <p:strVal val="1+ppt_h/2"/>
                                          </p:val>
                                        </p:tav>
                                      </p:tavLst>
                                    </p:anim>
                                    <p:set>
                                      <p:cBhvr>
                                        <p:cTn id="46" dur="1" fill="hold">
                                          <p:stCondLst>
                                            <p:cond delay="4999"/>
                                          </p:stCondLst>
                                        </p:cTn>
                                        <p:tgtEl>
                                          <p:spTgt spid="12"/>
                                        </p:tgtEl>
                                        <p:attrNameLst>
                                          <p:attrName>style.visibility</p:attrName>
                                        </p:attrNameLst>
                                      </p:cBhvr>
                                      <p:to>
                                        <p:strVal val="hidden"/>
                                      </p:to>
                                    </p:set>
                                  </p:childTnLst>
                                </p:cTn>
                              </p:par>
                              <p:par>
                                <p:cTn id="47" presetID="2" presetClass="exit" presetSubtype="4" fill="hold" grpId="0" nodeType="withEffect">
                                  <p:stCondLst>
                                    <p:cond delay="0"/>
                                  </p:stCondLst>
                                  <p:childTnLst>
                                    <p:anim calcmode="lin" valueType="num">
                                      <p:cBhvr additive="base">
                                        <p:cTn id="48" dur="5000"/>
                                        <p:tgtEl>
                                          <p:spTgt spid="13"/>
                                        </p:tgtEl>
                                        <p:attrNameLst>
                                          <p:attrName>ppt_x</p:attrName>
                                        </p:attrNameLst>
                                      </p:cBhvr>
                                      <p:tavLst>
                                        <p:tav tm="0">
                                          <p:val>
                                            <p:strVal val="ppt_x"/>
                                          </p:val>
                                        </p:tav>
                                        <p:tav tm="100000">
                                          <p:val>
                                            <p:strVal val="ppt_x"/>
                                          </p:val>
                                        </p:tav>
                                      </p:tavLst>
                                    </p:anim>
                                    <p:anim calcmode="lin" valueType="num">
                                      <p:cBhvr additive="base">
                                        <p:cTn id="49" dur="5000"/>
                                        <p:tgtEl>
                                          <p:spTgt spid="13"/>
                                        </p:tgtEl>
                                        <p:attrNameLst>
                                          <p:attrName>ppt_y</p:attrName>
                                        </p:attrNameLst>
                                      </p:cBhvr>
                                      <p:tavLst>
                                        <p:tav tm="0">
                                          <p:val>
                                            <p:strVal val="ppt_y"/>
                                          </p:val>
                                        </p:tav>
                                        <p:tav tm="100000">
                                          <p:val>
                                            <p:strVal val="1+ppt_h/2"/>
                                          </p:val>
                                        </p:tav>
                                      </p:tavLst>
                                    </p:anim>
                                    <p:set>
                                      <p:cBhvr>
                                        <p:cTn id="50" dur="1" fill="hold">
                                          <p:stCondLst>
                                            <p:cond delay="4999"/>
                                          </p:stCondLst>
                                        </p:cTn>
                                        <p:tgtEl>
                                          <p:spTgt spid="13"/>
                                        </p:tgtEl>
                                        <p:attrNameLst>
                                          <p:attrName>style.visibility</p:attrName>
                                        </p:attrNameLst>
                                      </p:cBhvr>
                                      <p:to>
                                        <p:strVal val="hidden"/>
                                      </p:to>
                                    </p:set>
                                  </p:childTnLst>
                                </p:cTn>
                              </p:par>
                              <p:par>
                                <p:cTn id="51" presetID="2" presetClass="exit" presetSubtype="4" fill="hold" grpId="0" nodeType="withEffect">
                                  <p:stCondLst>
                                    <p:cond delay="0"/>
                                  </p:stCondLst>
                                  <p:childTnLst>
                                    <p:anim calcmode="lin" valueType="num">
                                      <p:cBhvr additive="base">
                                        <p:cTn id="52" dur="5000"/>
                                        <p:tgtEl>
                                          <p:spTgt spid="14"/>
                                        </p:tgtEl>
                                        <p:attrNameLst>
                                          <p:attrName>ppt_x</p:attrName>
                                        </p:attrNameLst>
                                      </p:cBhvr>
                                      <p:tavLst>
                                        <p:tav tm="0">
                                          <p:val>
                                            <p:strVal val="ppt_x"/>
                                          </p:val>
                                        </p:tav>
                                        <p:tav tm="100000">
                                          <p:val>
                                            <p:strVal val="ppt_x"/>
                                          </p:val>
                                        </p:tav>
                                      </p:tavLst>
                                    </p:anim>
                                    <p:anim calcmode="lin" valueType="num">
                                      <p:cBhvr additive="base">
                                        <p:cTn id="53" dur="5000"/>
                                        <p:tgtEl>
                                          <p:spTgt spid="14"/>
                                        </p:tgtEl>
                                        <p:attrNameLst>
                                          <p:attrName>ppt_y</p:attrName>
                                        </p:attrNameLst>
                                      </p:cBhvr>
                                      <p:tavLst>
                                        <p:tav tm="0">
                                          <p:val>
                                            <p:strVal val="ppt_y"/>
                                          </p:val>
                                        </p:tav>
                                        <p:tav tm="100000">
                                          <p:val>
                                            <p:strVal val="1+ppt_h/2"/>
                                          </p:val>
                                        </p:tav>
                                      </p:tavLst>
                                    </p:anim>
                                    <p:set>
                                      <p:cBhvr>
                                        <p:cTn id="54" dur="1" fill="hold">
                                          <p:stCondLst>
                                            <p:cond delay="4999"/>
                                          </p:stCondLst>
                                        </p:cTn>
                                        <p:tgtEl>
                                          <p:spTgt spid="14"/>
                                        </p:tgtEl>
                                        <p:attrNameLst>
                                          <p:attrName>style.visibility</p:attrName>
                                        </p:attrNameLst>
                                      </p:cBhvr>
                                      <p:to>
                                        <p:strVal val="hidden"/>
                                      </p:to>
                                    </p:set>
                                  </p:childTnLst>
                                </p:cTn>
                              </p:par>
                              <p:par>
                                <p:cTn id="55" presetID="2" presetClass="exit" presetSubtype="4" fill="hold" grpId="0" nodeType="withEffect">
                                  <p:stCondLst>
                                    <p:cond delay="0"/>
                                  </p:stCondLst>
                                  <p:childTnLst>
                                    <p:anim calcmode="lin" valueType="num">
                                      <p:cBhvr additive="base">
                                        <p:cTn id="56" dur="5000"/>
                                        <p:tgtEl>
                                          <p:spTgt spid="15"/>
                                        </p:tgtEl>
                                        <p:attrNameLst>
                                          <p:attrName>ppt_x</p:attrName>
                                        </p:attrNameLst>
                                      </p:cBhvr>
                                      <p:tavLst>
                                        <p:tav tm="0">
                                          <p:val>
                                            <p:strVal val="ppt_x"/>
                                          </p:val>
                                        </p:tav>
                                        <p:tav tm="100000">
                                          <p:val>
                                            <p:strVal val="ppt_x"/>
                                          </p:val>
                                        </p:tav>
                                      </p:tavLst>
                                    </p:anim>
                                    <p:anim calcmode="lin" valueType="num">
                                      <p:cBhvr additive="base">
                                        <p:cTn id="57" dur="5000"/>
                                        <p:tgtEl>
                                          <p:spTgt spid="15"/>
                                        </p:tgtEl>
                                        <p:attrNameLst>
                                          <p:attrName>ppt_y</p:attrName>
                                        </p:attrNameLst>
                                      </p:cBhvr>
                                      <p:tavLst>
                                        <p:tav tm="0">
                                          <p:val>
                                            <p:strVal val="ppt_y"/>
                                          </p:val>
                                        </p:tav>
                                        <p:tav tm="100000">
                                          <p:val>
                                            <p:strVal val="1+ppt_h/2"/>
                                          </p:val>
                                        </p:tav>
                                      </p:tavLst>
                                    </p:anim>
                                    <p:set>
                                      <p:cBhvr>
                                        <p:cTn id="58" dur="1" fill="hold">
                                          <p:stCondLst>
                                            <p:cond delay="4999"/>
                                          </p:stCondLst>
                                        </p:cTn>
                                        <p:tgtEl>
                                          <p:spTgt spid="15"/>
                                        </p:tgtEl>
                                        <p:attrNameLst>
                                          <p:attrName>style.visibility</p:attrName>
                                        </p:attrNameLst>
                                      </p:cBhvr>
                                      <p:to>
                                        <p:strVal val="hidden"/>
                                      </p:to>
                                    </p:set>
                                  </p:childTnLst>
                                </p:cTn>
                              </p:par>
                              <p:par>
                                <p:cTn id="59" presetID="2" presetClass="exit" presetSubtype="4" fill="hold" grpId="0" nodeType="withEffect">
                                  <p:stCondLst>
                                    <p:cond delay="0"/>
                                  </p:stCondLst>
                                  <p:childTnLst>
                                    <p:anim calcmode="lin" valueType="num">
                                      <p:cBhvr additive="base">
                                        <p:cTn id="60" dur="5000"/>
                                        <p:tgtEl>
                                          <p:spTgt spid="16"/>
                                        </p:tgtEl>
                                        <p:attrNameLst>
                                          <p:attrName>ppt_x</p:attrName>
                                        </p:attrNameLst>
                                      </p:cBhvr>
                                      <p:tavLst>
                                        <p:tav tm="0">
                                          <p:val>
                                            <p:strVal val="ppt_x"/>
                                          </p:val>
                                        </p:tav>
                                        <p:tav tm="100000">
                                          <p:val>
                                            <p:strVal val="ppt_x"/>
                                          </p:val>
                                        </p:tav>
                                      </p:tavLst>
                                    </p:anim>
                                    <p:anim calcmode="lin" valueType="num">
                                      <p:cBhvr additive="base">
                                        <p:cTn id="61" dur="5000"/>
                                        <p:tgtEl>
                                          <p:spTgt spid="16"/>
                                        </p:tgtEl>
                                        <p:attrNameLst>
                                          <p:attrName>ppt_y</p:attrName>
                                        </p:attrNameLst>
                                      </p:cBhvr>
                                      <p:tavLst>
                                        <p:tav tm="0">
                                          <p:val>
                                            <p:strVal val="ppt_y"/>
                                          </p:val>
                                        </p:tav>
                                        <p:tav tm="100000">
                                          <p:val>
                                            <p:strVal val="1+ppt_h/2"/>
                                          </p:val>
                                        </p:tav>
                                      </p:tavLst>
                                    </p:anim>
                                    <p:set>
                                      <p:cBhvr>
                                        <p:cTn id="62" dur="1" fill="hold">
                                          <p:stCondLst>
                                            <p:cond delay="4999"/>
                                          </p:stCondLst>
                                        </p:cTn>
                                        <p:tgtEl>
                                          <p:spTgt spid="16"/>
                                        </p:tgtEl>
                                        <p:attrNameLst>
                                          <p:attrName>style.visibility</p:attrName>
                                        </p:attrNameLst>
                                      </p:cBhvr>
                                      <p:to>
                                        <p:strVal val="hidden"/>
                                      </p:to>
                                    </p:set>
                                  </p:childTnLst>
                                </p:cTn>
                              </p:par>
                              <p:par>
                                <p:cTn id="63" presetID="2" presetClass="exit" presetSubtype="4" fill="hold" grpId="0" nodeType="withEffect">
                                  <p:stCondLst>
                                    <p:cond delay="0"/>
                                  </p:stCondLst>
                                  <p:childTnLst>
                                    <p:anim calcmode="lin" valueType="num">
                                      <p:cBhvr additive="base">
                                        <p:cTn id="64" dur="5000"/>
                                        <p:tgtEl>
                                          <p:spTgt spid="17"/>
                                        </p:tgtEl>
                                        <p:attrNameLst>
                                          <p:attrName>ppt_x</p:attrName>
                                        </p:attrNameLst>
                                      </p:cBhvr>
                                      <p:tavLst>
                                        <p:tav tm="0">
                                          <p:val>
                                            <p:strVal val="ppt_x"/>
                                          </p:val>
                                        </p:tav>
                                        <p:tav tm="100000">
                                          <p:val>
                                            <p:strVal val="ppt_x"/>
                                          </p:val>
                                        </p:tav>
                                      </p:tavLst>
                                    </p:anim>
                                    <p:anim calcmode="lin" valueType="num">
                                      <p:cBhvr additive="base">
                                        <p:cTn id="65" dur="5000"/>
                                        <p:tgtEl>
                                          <p:spTgt spid="17"/>
                                        </p:tgtEl>
                                        <p:attrNameLst>
                                          <p:attrName>ppt_y</p:attrName>
                                        </p:attrNameLst>
                                      </p:cBhvr>
                                      <p:tavLst>
                                        <p:tav tm="0">
                                          <p:val>
                                            <p:strVal val="ppt_y"/>
                                          </p:val>
                                        </p:tav>
                                        <p:tav tm="100000">
                                          <p:val>
                                            <p:strVal val="1+ppt_h/2"/>
                                          </p:val>
                                        </p:tav>
                                      </p:tavLst>
                                    </p:anim>
                                    <p:set>
                                      <p:cBhvr>
                                        <p:cTn id="66" dur="1" fill="hold">
                                          <p:stCondLst>
                                            <p:cond delay="4999"/>
                                          </p:stCondLst>
                                        </p:cTn>
                                        <p:tgtEl>
                                          <p:spTgt spid="17"/>
                                        </p:tgtEl>
                                        <p:attrNameLst>
                                          <p:attrName>style.visibility</p:attrName>
                                        </p:attrNameLst>
                                      </p:cBhvr>
                                      <p:to>
                                        <p:strVal val="hidden"/>
                                      </p:to>
                                    </p:set>
                                  </p:childTnLst>
                                </p:cTn>
                              </p:par>
                              <p:par>
                                <p:cTn id="67" presetID="2" presetClass="exit" presetSubtype="4" fill="hold" grpId="0" nodeType="withEffect">
                                  <p:stCondLst>
                                    <p:cond delay="0"/>
                                  </p:stCondLst>
                                  <p:childTnLst>
                                    <p:anim calcmode="lin" valueType="num">
                                      <p:cBhvr additive="base">
                                        <p:cTn id="68" dur="5000"/>
                                        <p:tgtEl>
                                          <p:spTgt spid="18"/>
                                        </p:tgtEl>
                                        <p:attrNameLst>
                                          <p:attrName>ppt_x</p:attrName>
                                        </p:attrNameLst>
                                      </p:cBhvr>
                                      <p:tavLst>
                                        <p:tav tm="0">
                                          <p:val>
                                            <p:strVal val="ppt_x"/>
                                          </p:val>
                                        </p:tav>
                                        <p:tav tm="100000">
                                          <p:val>
                                            <p:strVal val="ppt_x"/>
                                          </p:val>
                                        </p:tav>
                                      </p:tavLst>
                                    </p:anim>
                                    <p:anim calcmode="lin" valueType="num">
                                      <p:cBhvr additive="base">
                                        <p:cTn id="69" dur="5000"/>
                                        <p:tgtEl>
                                          <p:spTgt spid="18"/>
                                        </p:tgtEl>
                                        <p:attrNameLst>
                                          <p:attrName>ppt_y</p:attrName>
                                        </p:attrNameLst>
                                      </p:cBhvr>
                                      <p:tavLst>
                                        <p:tav tm="0">
                                          <p:val>
                                            <p:strVal val="ppt_y"/>
                                          </p:val>
                                        </p:tav>
                                        <p:tav tm="100000">
                                          <p:val>
                                            <p:strVal val="1+ppt_h/2"/>
                                          </p:val>
                                        </p:tav>
                                      </p:tavLst>
                                    </p:anim>
                                    <p:set>
                                      <p:cBhvr>
                                        <p:cTn id="70" dur="1" fill="hold">
                                          <p:stCondLst>
                                            <p:cond delay="4999"/>
                                          </p:stCondLst>
                                        </p:cTn>
                                        <p:tgtEl>
                                          <p:spTgt spid="18"/>
                                        </p:tgtEl>
                                        <p:attrNameLst>
                                          <p:attrName>style.visibility</p:attrName>
                                        </p:attrNameLst>
                                      </p:cBhvr>
                                      <p:to>
                                        <p:strVal val="hidden"/>
                                      </p:to>
                                    </p:set>
                                  </p:childTnLst>
                                </p:cTn>
                              </p:par>
                              <p:par>
                                <p:cTn id="71" presetID="2" presetClass="exit" presetSubtype="4" fill="hold" grpId="0" nodeType="withEffect">
                                  <p:stCondLst>
                                    <p:cond delay="0"/>
                                  </p:stCondLst>
                                  <p:childTnLst>
                                    <p:anim calcmode="lin" valueType="num">
                                      <p:cBhvr additive="base">
                                        <p:cTn id="72" dur="5000"/>
                                        <p:tgtEl>
                                          <p:spTgt spid="19"/>
                                        </p:tgtEl>
                                        <p:attrNameLst>
                                          <p:attrName>ppt_x</p:attrName>
                                        </p:attrNameLst>
                                      </p:cBhvr>
                                      <p:tavLst>
                                        <p:tav tm="0">
                                          <p:val>
                                            <p:strVal val="ppt_x"/>
                                          </p:val>
                                        </p:tav>
                                        <p:tav tm="100000">
                                          <p:val>
                                            <p:strVal val="ppt_x"/>
                                          </p:val>
                                        </p:tav>
                                      </p:tavLst>
                                    </p:anim>
                                    <p:anim calcmode="lin" valueType="num">
                                      <p:cBhvr additive="base">
                                        <p:cTn id="73" dur="5000"/>
                                        <p:tgtEl>
                                          <p:spTgt spid="19"/>
                                        </p:tgtEl>
                                        <p:attrNameLst>
                                          <p:attrName>ppt_y</p:attrName>
                                        </p:attrNameLst>
                                      </p:cBhvr>
                                      <p:tavLst>
                                        <p:tav tm="0">
                                          <p:val>
                                            <p:strVal val="ppt_y"/>
                                          </p:val>
                                        </p:tav>
                                        <p:tav tm="100000">
                                          <p:val>
                                            <p:strVal val="1+ppt_h/2"/>
                                          </p:val>
                                        </p:tav>
                                      </p:tavLst>
                                    </p:anim>
                                    <p:set>
                                      <p:cBhvr>
                                        <p:cTn id="74" dur="1" fill="hold">
                                          <p:stCondLst>
                                            <p:cond delay="4999"/>
                                          </p:stCondLst>
                                        </p:cTn>
                                        <p:tgtEl>
                                          <p:spTgt spid="19"/>
                                        </p:tgtEl>
                                        <p:attrNameLst>
                                          <p:attrName>style.visibility</p:attrName>
                                        </p:attrNameLst>
                                      </p:cBhvr>
                                      <p:to>
                                        <p:strVal val="hidden"/>
                                      </p:to>
                                    </p:set>
                                  </p:childTnLst>
                                </p:cTn>
                              </p:par>
                              <p:par>
                                <p:cTn id="75" presetID="2" presetClass="exit" presetSubtype="4" fill="hold" grpId="0" nodeType="withEffect">
                                  <p:stCondLst>
                                    <p:cond delay="0"/>
                                  </p:stCondLst>
                                  <p:childTnLst>
                                    <p:anim calcmode="lin" valueType="num">
                                      <p:cBhvr additive="base">
                                        <p:cTn id="76" dur="5000"/>
                                        <p:tgtEl>
                                          <p:spTgt spid="20"/>
                                        </p:tgtEl>
                                        <p:attrNameLst>
                                          <p:attrName>ppt_x</p:attrName>
                                        </p:attrNameLst>
                                      </p:cBhvr>
                                      <p:tavLst>
                                        <p:tav tm="0">
                                          <p:val>
                                            <p:strVal val="ppt_x"/>
                                          </p:val>
                                        </p:tav>
                                        <p:tav tm="100000">
                                          <p:val>
                                            <p:strVal val="ppt_x"/>
                                          </p:val>
                                        </p:tav>
                                      </p:tavLst>
                                    </p:anim>
                                    <p:anim calcmode="lin" valueType="num">
                                      <p:cBhvr additive="base">
                                        <p:cTn id="77" dur="5000"/>
                                        <p:tgtEl>
                                          <p:spTgt spid="20"/>
                                        </p:tgtEl>
                                        <p:attrNameLst>
                                          <p:attrName>ppt_y</p:attrName>
                                        </p:attrNameLst>
                                      </p:cBhvr>
                                      <p:tavLst>
                                        <p:tav tm="0">
                                          <p:val>
                                            <p:strVal val="ppt_y"/>
                                          </p:val>
                                        </p:tav>
                                        <p:tav tm="100000">
                                          <p:val>
                                            <p:strVal val="1+ppt_h/2"/>
                                          </p:val>
                                        </p:tav>
                                      </p:tavLst>
                                    </p:anim>
                                    <p:set>
                                      <p:cBhvr>
                                        <p:cTn id="78" dur="1" fill="hold">
                                          <p:stCondLst>
                                            <p:cond delay="4999"/>
                                          </p:stCondLst>
                                        </p:cTn>
                                        <p:tgtEl>
                                          <p:spTgt spid="20"/>
                                        </p:tgtEl>
                                        <p:attrNameLst>
                                          <p:attrName>style.visibility</p:attrName>
                                        </p:attrNameLst>
                                      </p:cBhvr>
                                      <p:to>
                                        <p:strVal val="hidden"/>
                                      </p:to>
                                    </p:set>
                                  </p:childTnLst>
                                </p:cTn>
                              </p:par>
                              <p:par>
                                <p:cTn id="79" presetID="2" presetClass="exit" presetSubtype="4" fill="hold" grpId="0" nodeType="withEffect">
                                  <p:stCondLst>
                                    <p:cond delay="0"/>
                                  </p:stCondLst>
                                  <p:childTnLst>
                                    <p:anim calcmode="lin" valueType="num">
                                      <p:cBhvr additive="base">
                                        <p:cTn id="80" dur="5000"/>
                                        <p:tgtEl>
                                          <p:spTgt spid="21"/>
                                        </p:tgtEl>
                                        <p:attrNameLst>
                                          <p:attrName>ppt_x</p:attrName>
                                        </p:attrNameLst>
                                      </p:cBhvr>
                                      <p:tavLst>
                                        <p:tav tm="0">
                                          <p:val>
                                            <p:strVal val="ppt_x"/>
                                          </p:val>
                                        </p:tav>
                                        <p:tav tm="100000">
                                          <p:val>
                                            <p:strVal val="ppt_x"/>
                                          </p:val>
                                        </p:tav>
                                      </p:tavLst>
                                    </p:anim>
                                    <p:anim calcmode="lin" valueType="num">
                                      <p:cBhvr additive="base">
                                        <p:cTn id="81" dur="5000"/>
                                        <p:tgtEl>
                                          <p:spTgt spid="21"/>
                                        </p:tgtEl>
                                        <p:attrNameLst>
                                          <p:attrName>ppt_y</p:attrName>
                                        </p:attrNameLst>
                                      </p:cBhvr>
                                      <p:tavLst>
                                        <p:tav tm="0">
                                          <p:val>
                                            <p:strVal val="ppt_y"/>
                                          </p:val>
                                        </p:tav>
                                        <p:tav tm="100000">
                                          <p:val>
                                            <p:strVal val="1+ppt_h/2"/>
                                          </p:val>
                                        </p:tav>
                                      </p:tavLst>
                                    </p:anim>
                                    <p:set>
                                      <p:cBhvr>
                                        <p:cTn id="82" dur="1" fill="hold">
                                          <p:stCondLst>
                                            <p:cond delay="4999"/>
                                          </p:stCondLst>
                                        </p:cTn>
                                        <p:tgtEl>
                                          <p:spTgt spid="21"/>
                                        </p:tgtEl>
                                        <p:attrNameLst>
                                          <p:attrName>style.visibility</p:attrName>
                                        </p:attrNameLst>
                                      </p:cBhvr>
                                      <p:to>
                                        <p:strVal val="hidden"/>
                                      </p:to>
                                    </p:set>
                                  </p:childTnLst>
                                </p:cTn>
                              </p:par>
                              <p:par>
                                <p:cTn id="83" presetID="2" presetClass="exit" presetSubtype="4" fill="hold" grpId="0" nodeType="withEffect">
                                  <p:stCondLst>
                                    <p:cond delay="0"/>
                                  </p:stCondLst>
                                  <p:childTnLst>
                                    <p:anim calcmode="lin" valueType="num">
                                      <p:cBhvr additive="base">
                                        <p:cTn id="84" dur="5000"/>
                                        <p:tgtEl>
                                          <p:spTgt spid="22"/>
                                        </p:tgtEl>
                                        <p:attrNameLst>
                                          <p:attrName>ppt_x</p:attrName>
                                        </p:attrNameLst>
                                      </p:cBhvr>
                                      <p:tavLst>
                                        <p:tav tm="0">
                                          <p:val>
                                            <p:strVal val="ppt_x"/>
                                          </p:val>
                                        </p:tav>
                                        <p:tav tm="100000">
                                          <p:val>
                                            <p:strVal val="ppt_x"/>
                                          </p:val>
                                        </p:tav>
                                      </p:tavLst>
                                    </p:anim>
                                    <p:anim calcmode="lin" valueType="num">
                                      <p:cBhvr additive="base">
                                        <p:cTn id="85" dur="5000"/>
                                        <p:tgtEl>
                                          <p:spTgt spid="22"/>
                                        </p:tgtEl>
                                        <p:attrNameLst>
                                          <p:attrName>ppt_y</p:attrName>
                                        </p:attrNameLst>
                                      </p:cBhvr>
                                      <p:tavLst>
                                        <p:tav tm="0">
                                          <p:val>
                                            <p:strVal val="ppt_y"/>
                                          </p:val>
                                        </p:tav>
                                        <p:tav tm="100000">
                                          <p:val>
                                            <p:strVal val="1+ppt_h/2"/>
                                          </p:val>
                                        </p:tav>
                                      </p:tavLst>
                                    </p:anim>
                                    <p:set>
                                      <p:cBhvr>
                                        <p:cTn id="86" dur="1" fill="hold">
                                          <p:stCondLst>
                                            <p:cond delay="4999"/>
                                          </p:stCondLst>
                                        </p:cTn>
                                        <p:tgtEl>
                                          <p:spTgt spid="22"/>
                                        </p:tgtEl>
                                        <p:attrNameLst>
                                          <p:attrName>style.visibility</p:attrName>
                                        </p:attrNameLst>
                                      </p:cBhvr>
                                      <p:to>
                                        <p:strVal val="hidden"/>
                                      </p:to>
                                    </p:set>
                                  </p:childTnLst>
                                </p:cTn>
                              </p:par>
                              <p:par>
                                <p:cTn id="87" presetID="2" presetClass="exit" presetSubtype="4" fill="hold" grpId="0" nodeType="withEffect">
                                  <p:stCondLst>
                                    <p:cond delay="0"/>
                                  </p:stCondLst>
                                  <p:childTnLst>
                                    <p:anim calcmode="lin" valueType="num">
                                      <p:cBhvr additive="base">
                                        <p:cTn id="88" dur="5000"/>
                                        <p:tgtEl>
                                          <p:spTgt spid="23"/>
                                        </p:tgtEl>
                                        <p:attrNameLst>
                                          <p:attrName>ppt_x</p:attrName>
                                        </p:attrNameLst>
                                      </p:cBhvr>
                                      <p:tavLst>
                                        <p:tav tm="0">
                                          <p:val>
                                            <p:strVal val="ppt_x"/>
                                          </p:val>
                                        </p:tav>
                                        <p:tav tm="100000">
                                          <p:val>
                                            <p:strVal val="ppt_x"/>
                                          </p:val>
                                        </p:tav>
                                      </p:tavLst>
                                    </p:anim>
                                    <p:anim calcmode="lin" valueType="num">
                                      <p:cBhvr additive="base">
                                        <p:cTn id="89" dur="5000"/>
                                        <p:tgtEl>
                                          <p:spTgt spid="23"/>
                                        </p:tgtEl>
                                        <p:attrNameLst>
                                          <p:attrName>ppt_y</p:attrName>
                                        </p:attrNameLst>
                                      </p:cBhvr>
                                      <p:tavLst>
                                        <p:tav tm="0">
                                          <p:val>
                                            <p:strVal val="ppt_y"/>
                                          </p:val>
                                        </p:tav>
                                        <p:tav tm="100000">
                                          <p:val>
                                            <p:strVal val="1+ppt_h/2"/>
                                          </p:val>
                                        </p:tav>
                                      </p:tavLst>
                                    </p:anim>
                                    <p:set>
                                      <p:cBhvr>
                                        <p:cTn id="90" dur="1" fill="hold">
                                          <p:stCondLst>
                                            <p:cond delay="4999"/>
                                          </p:stCondLst>
                                        </p:cTn>
                                        <p:tgtEl>
                                          <p:spTgt spid="23"/>
                                        </p:tgtEl>
                                        <p:attrNameLst>
                                          <p:attrName>style.visibility</p:attrName>
                                        </p:attrNameLst>
                                      </p:cBhvr>
                                      <p:to>
                                        <p:strVal val="hidden"/>
                                      </p:to>
                                    </p:set>
                                  </p:childTnLst>
                                </p:cTn>
                              </p:par>
                              <p:par>
                                <p:cTn id="91" presetID="2" presetClass="exit" presetSubtype="4" fill="hold" grpId="0" nodeType="withEffect">
                                  <p:stCondLst>
                                    <p:cond delay="0"/>
                                  </p:stCondLst>
                                  <p:childTnLst>
                                    <p:anim calcmode="lin" valueType="num">
                                      <p:cBhvr additive="base">
                                        <p:cTn id="92" dur="5000"/>
                                        <p:tgtEl>
                                          <p:spTgt spid="24"/>
                                        </p:tgtEl>
                                        <p:attrNameLst>
                                          <p:attrName>ppt_x</p:attrName>
                                        </p:attrNameLst>
                                      </p:cBhvr>
                                      <p:tavLst>
                                        <p:tav tm="0">
                                          <p:val>
                                            <p:strVal val="ppt_x"/>
                                          </p:val>
                                        </p:tav>
                                        <p:tav tm="100000">
                                          <p:val>
                                            <p:strVal val="ppt_x"/>
                                          </p:val>
                                        </p:tav>
                                      </p:tavLst>
                                    </p:anim>
                                    <p:anim calcmode="lin" valueType="num">
                                      <p:cBhvr additive="base">
                                        <p:cTn id="93" dur="5000"/>
                                        <p:tgtEl>
                                          <p:spTgt spid="24"/>
                                        </p:tgtEl>
                                        <p:attrNameLst>
                                          <p:attrName>ppt_y</p:attrName>
                                        </p:attrNameLst>
                                      </p:cBhvr>
                                      <p:tavLst>
                                        <p:tav tm="0">
                                          <p:val>
                                            <p:strVal val="ppt_y"/>
                                          </p:val>
                                        </p:tav>
                                        <p:tav tm="100000">
                                          <p:val>
                                            <p:strVal val="1+ppt_h/2"/>
                                          </p:val>
                                        </p:tav>
                                      </p:tavLst>
                                    </p:anim>
                                    <p:set>
                                      <p:cBhvr>
                                        <p:cTn id="94" dur="1" fill="hold">
                                          <p:stCondLst>
                                            <p:cond delay="4999"/>
                                          </p:stCondLst>
                                        </p:cTn>
                                        <p:tgtEl>
                                          <p:spTgt spid="24"/>
                                        </p:tgtEl>
                                        <p:attrNameLst>
                                          <p:attrName>style.visibility</p:attrName>
                                        </p:attrNameLst>
                                      </p:cBhvr>
                                      <p:to>
                                        <p:strVal val="hidden"/>
                                      </p:to>
                                    </p:set>
                                  </p:childTnLst>
                                </p:cTn>
                              </p:par>
                              <p:par>
                                <p:cTn id="95" presetID="2" presetClass="exit" presetSubtype="4" fill="hold" grpId="0" nodeType="withEffect">
                                  <p:stCondLst>
                                    <p:cond delay="0"/>
                                  </p:stCondLst>
                                  <p:childTnLst>
                                    <p:anim calcmode="lin" valueType="num">
                                      <p:cBhvr additive="base">
                                        <p:cTn id="96" dur="5000"/>
                                        <p:tgtEl>
                                          <p:spTgt spid="25"/>
                                        </p:tgtEl>
                                        <p:attrNameLst>
                                          <p:attrName>ppt_x</p:attrName>
                                        </p:attrNameLst>
                                      </p:cBhvr>
                                      <p:tavLst>
                                        <p:tav tm="0">
                                          <p:val>
                                            <p:strVal val="ppt_x"/>
                                          </p:val>
                                        </p:tav>
                                        <p:tav tm="100000">
                                          <p:val>
                                            <p:strVal val="ppt_x"/>
                                          </p:val>
                                        </p:tav>
                                      </p:tavLst>
                                    </p:anim>
                                    <p:anim calcmode="lin" valueType="num">
                                      <p:cBhvr additive="base">
                                        <p:cTn id="97" dur="5000"/>
                                        <p:tgtEl>
                                          <p:spTgt spid="25"/>
                                        </p:tgtEl>
                                        <p:attrNameLst>
                                          <p:attrName>ppt_y</p:attrName>
                                        </p:attrNameLst>
                                      </p:cBhvr>
                                      <p:tavLst>
                                        <p:tav tm="0">
                                          <p:val>
                                            <p:strVal val="ppt_y"/>
                                          </p:val>
                                        </p:tav>
                                        <p:tav tm="100000">
                                          <p:val>
                                            <p:strVal val="1+ppt_h/2"/>
                                          </p:val>
                                        </p:tav>
                                      </p:tavLst>
                                    </p:anim>
                                    <p:set>
                                      <p:cBhvr>
                                        <p:cTn id="98" dur="1" fill="hold">
                                          <p:stCondLst>
                                            <p:cond delay="4999"/>
                                          </p:stCondLst>
                                        </p:cTn>
                                        <p:tgtEl>
                                          <p:spTgt spid="25"/>
                                        </p:tgtEl>
                                        <p:attrNameLst>
                                          <p:attrName>style.visibility</p:attrName>
                                        </p:attrNameLst>
                                      </p:cBhvr>
                                      <p:to>
                                        <p:strVal val="hidden"/>
                                      </p:to>
                                    </p:set>
                                  </p:childTnLst>
                                </p:cTn>
                              </p:par>
                              <p:par>
                                <p:cTn id="99" presetID="2" presetClass="exit" presetSubtype="4" fill="hold" grpId="0" nodeType="withEffect">
                                  <p:stCondLst>
                                    <p:cond delay="0"/>
                                  </p:stCondLst>
                                  <p:childTnLst>
                                    <p:anim calcmode="lin" valueType="num">
                                      <p:cBhvr additive="base">
                                        <p:cTn id="100" dur="5000"/>
                                        <p:tgtEl>
                                          <p:spTgt spid="26"/>
                                        </p:tgtEl>
                                        <p:attrNameLst>
                                          <p:attrName>ppt_x</p:attrName>
                                        </p:attrNameLst>
                                      </p:cBhvr>
                                      <p:tavLst>
                                        <p:tav tm="0">
                                          <p:val>
                                            <p:strVal val="ppt_x"/>
                                          </p:val>
                                        </p:tav>
                                        <p:tav tm="100000">
                                          <p:val>
                                            <p:strVal val="ppt_x"/>
                                          </p:val>
                                        </p:tav>
                                      </p:tavLst>
                                    </p:anim>
                                    <p:anim calcmode="lin" valueType="num">
                                      <p:cBhvr additive="base">
                                        <p:cTn id="101" dur="5000"/>
                                        <p:tgtEl>
                                          <p:spTgt spid="26"/>
                                        </p:tgtEl>
                                        <p:attrNameLst>
                                          <p:attrName>ppt_y</p:attrName>
                                        </p:attrNameLst>
                                      </p:cBhvr>
                                      <p:tavLst>
                                        <p:tav tm="0">
                                          <p:val>
                                            <p:strVal val="ppt_y"/>
                                          </p:val>
                                        </p:tav>
                                        <p:tav tm="100000">
                                          <p:val>
                                            <p:strVal val="1+ppt_h/2"/>
                                          </p:val>
                                        </p:tav>
                                      </p:tavLst>
                                    </p:anim>
                                    <p:set>
                                      <p:cBhvr>
                                        <p:cTn id="102" dur="1" fill="hold">
                                          <p:stCondLst>
                                            <p:cond delay="4999"/>
                                          </p:stCondLst>
                                        </p:cTn>
                                        <p:tgtEl>
                                          <p:spTgt spid="26"/>
                                        </p:tgtEl>
                                        <p:attrNameLst>
                                          <p:attrName>style.visibility</p:attrName>
                                        </p:attrNameLst>
                                      </p:cBhvr>
                                      <p:to>
                                        <p:strVal val="hidden"/>
                                      </p:to>
                                    </p:set>
                                  </p:childTnLst>
                                </p:cTn>
                              </p:par>
                              <p:par>
                                <p:cTn id="103" presetID="2" presetClass="exit" presetSubtype="4" fill="hold" grpId="0" nodeType="withEffect">
                                  <p:stCondLst>
                                    <p:cond delay="0"/>
                                  </p:stCondLst>
                                  <p:childTnLst>
                                    <p:anim calcmode="lin" valueType="num">
                                      <p:cBhvr additive="base">
                                        <p:cTn id="104" dur="5000"/>
                                        <p:tgtEl>
                                          <p:spTgt spid="27"/>
                                        </p:tgtEl>
                                        <p:attrNameLst>
                                          <p:attrName>ppt_x</p:attrName>
                                        </p:attrNameLst>
                                      </p:cBhvr>
                                      <p:tavLst>
                                        <p:tav tm="0">
                                          <p:val>
                                            <p:strVal val="ppt_x"/>
                                          </p:val>
                                        </p:tav>
                                        <p:tav tm="100000">
                                          <p:val>
                                            <p:strVal val="ppt_x"/>
                                          </p:val>
                                        </p:tav>
                                      </p:tavLst>
                                    </p:anim>
                                    <p:anim calcmode="lin" valueType="num">
                                      <p:cBhvr additive="base">
                                        <p:cTn id="105" dur="5000"/>
                                        <p:tgtEl>
                                          <p:spTgt spid="27"/>
                                        </p:tgtEl>
                                        <p:attrNameLst>
                                          <p:attrName>ppt_y</p:attrName>
                                        </p:attrNameLst>
                                      </p:cBhvr>
                                      <p:tavLst>
                                        <p:tav tm="0">
                                          <p:val>
                                            <p:strVal val="ppt_y"/>
                                          </p:val>
                                        </p:tav>
                                        <p:tav tm="100000">
                                          <p:val>
                                            <p:strVal val="1+ppt_h/2"/>
                                          </p:val>
                                        </p:tav>
                                      </p:tavLst>
                                    </p:anim>
                                    <p:set>
                                      <p:cBhvr>
                                        <p:cTn id="106" dur="1" fill="hold">
                                          <p:stCondLst>
                                            <p:cond delay="4999"/>
                                          </p:stCondLst>
                                        </p:cTn>
                                        <p:tgtEl>
                                          <p:spTgt spid="27"/>
                                        </p:tgtEl>
                                        <p:attrNameLst>
                                          <p:attrName>style.visibility</p:attrName>
                                        </p:attrNameLst>
                                      </p:cBhvr>
                                      <p:to>
                                        <p:strVal val="hidden"/>
                                      </p:to>
                                    </p:set>
                                  </p:childTnLst>
                                </p:cTn>
                              </p:par>
                              <p:par>
                                <p:cTn id="107" presetID="2" presetClass="exit" presetSubtype="4" fill="hold" grpId="0" nodeType="withEffect">
                                  <p:stCondLst>
                                    <p:cond delay="0"/>
                                  </p:stCondLst>
                                  <p:childTnLst>
                                    <p:anim calcmode="lin" valueType="num">
                                      <p:cBhvr additive="base">
                                        <p:cTn id="108" dur="5000"/>
                                        <p:tgtEl>
                                          <p:spTgt spid="28"/>
                                        </p:tgtEl>
                                        <p:attrNameLst>
                                          <p:attrName>ppt_x</p:attrName>
                                        </p:attrNameLst>
                                      </p:cBhvr>
                                      <p:tavLst>
                                        <p:tav tm="0">
                                          <p:val>
                                            <p:strVal val="ppt_x"/>
                                          </p:val>
                                        </p:tav>
                                        <p:tav tm="100000">
                                          <p:val>
                                            <p:strVal val="ppt_x"/>
                                          </p:val>
                                        </p:tav>
                                      </p:tavLst>
                                    </p:anim>
                                    <p:anim calcmode="lin" valueType="num">
                                      <p:cBhvr additive="base">
                                        <p:cTn id="109" dur="5000"/>
                                        <p:tgtEl>
                                          <p:spTgt spid="28"/>
                                        </p:tgtEl>
                                        <p:attrNameLst>
                                          <p:attrName>ppt_y</p:attrName>
                                        </p:attrNameLst>
                                      </p:cBhvr>
                                      <p:tavLst>
                                        <p:tav tm="0">
                                          <p:val>
                                            <p:strVal val="ppt_y"/>
                                          </p:val>
                                        </p:tav>
                                        <p:tav tm="100000">
                                          <p:val>
                                            <p:strVal val="1+ppt_h/2"/>
                                          </p:val>
                                        </p:tav>
                                      </p:tavLst>
                                    </p:anim>
                                    <p:set>
                                      <p:cBhvr>
                                        <p:cTn id="110" dur="1" fill="hold">
                                          <p:stCondLst>
                                            <p:cond delay="4999"/>
                                          </p:stCondLst>
                                        </p:cTn>
                                        <p:tgtEl>
                                          <p:spTgt spid="28"/>
                                        </p:tgtEl>
                                        <p:attrNameLst>
                                          <p:attrName>style.visibility</p:attrName>
                                        </p:attrNameLst>
                                      </p:cBhvr>
                                      <p:to>
                                        <p:strVal val="hidden"/>
                                      </p:to>
                                    </p:set>
                                  </p:childTnLst>
                                </p:cTn>
                              </p:par>
                              <p:par>
                                <p:cTn id="111" presetID="8" presetClass="emph" presetSubtype="0" autoRev="1" fill="hold" grpId="1" nodeType="withEffect">
                                  <p:stCondLst>
                                    <p:cond delay="0"/>
                                  </p:stCondLst>
                                  <p:childTnLst>
                                    <p:animRot by="21600000">
                                      <p:cBhvr>
                                        <p:cTn id="112" dur="5000" fill="hold"/>
                                        <p:tgtEl>
                                          <p:spTgt spid="3"/>
                                        </p:tgtEl>
                                        <p:attrNameLst>
                                          <p:attrName>r</p:attrName>
                                        </p:attrNameLst>
                                      </p:cBhvr>
                                    </p:animRot>
                                  </p:childTnLst>
                                </p:cTn>
                              </p:par>
                              <p:par>
                                <p:cTn id="113" presetID="8" presetClass="emph" presetSubtype="0" autoRev="1" fill="hold" grpId="1" nodeType="withEffect">
                                  <p:stCondLst>
                                    <p:cond delay="0"/>
                                  </p:stCondLst>
                                  <p:childTnLst>
                                    <p:animRot by="-21600000">
                                      <p:cBhvr>
                                        <p:cTn id="114" dur="5000" fill="hold"/>
                                        <p:tgtEl>
                                          <p:spTgt spid="4"/>
                                        </p:tgtEl>
                                        <p:attrNameLst>
                                          <p:attrName>r</p:attrName>
                                        </p:attrNameLst>
                                      </p:cBhvr>
                                    </p:animRot>
                                  </p:childTnLst>
                                </p:cTn>
                              </p:par>
                              <p:par>
                                <p:cTn id="115" presetID="8" presetClass="emph" presetSubtype="0" autoRev="1" fill="hold" grpId="1" nodeType="withEffect">
                                  <p:stCondLst>
                                    <p:cond delay="0"/>
                                  </p:stCondLst>
                                  <p:childTnLst>
                                    <p:animRot by="21600000">
                                      <p:cBhvr>
                                        <p:cTn id="116" dur="5000" fill="hold"/>
                                        <p:tgtEl>
                                          <p:spTgt spid="5"/>
                                        </p:tgtEl>
                                        <p:attrNameLst>
                                          <p:attrName>r</p:attrName>
                                        </p:attrNameLst>
                                      </p:cBhvr>
                                    </p:animRot>
                                  </p:childTnLst>
                                </p:cTn>
                              </p:par>
                              <p:par>
                                <p:cTn id="117" presetID="8" presetClass="emph" presetSubtype="0" autoRev="1" fill="hold" grpId="1" nodeType="withEffect">
                                  <p:stCondLst>
                                    <p:cond delay="0"/>
                                  </p:stCondLst>
                                  <p:childTnLst>
                                    <p:animRot by="-21600000">
                                      <p:cBhvr>
                                        <p:cTn id="118" dur="5000" fill="hold"/>
                                        <p:tgtEl>
                                          <p:spTgt spid="6"/>
                                        </p:tgtEl>
                                        <p:attrNameLst>
                                          <p:attrName>r</p:attrName>
                                        </p:attrNameLst>
                                      </p:cBhvr>
                                    </p:animRot>
                                  </p:childTnLst>
                                </p:cTn>
                              </p:par>
                              <p:par>
                                <p:cTn id="119" presetID="8" presetClass="emph" presetSubtype="0" autoRev="1" fill="hold" grpId="1" nodeType="withEffect">
                                  <p:stCondLst>
                                    <p:cond delay="0"/>
                                  </p:stCondLst>
                                  <p:childTnLst>
                                    <p:animRot by="21600000">
                                      <p:cBhvr>
                                        <p:cTn id="120" dur="5000" fill="hold"/>
                                        <p:tgtEl>
                                          <p:spTgt spid="7"/>
                                        </p:tgtEl>
                                        <p:attrNameLst>
                                          <p:attrName>r</p:attrName>
                                        </p:attrNameLst>
                                      </p:cBhvr>
                                    </p:animRot>
                                  </p:childTnLst>
                                </p:cTn>
                              </p:par>
                              <p:par>
                                <p:cTn id="121" presetID="8" presetClass="emph" presetSubtype="0" autoRev="1" fill="hold" grpId="1" nodeType="withEffect">
                                  <p:stCondLst>
                                    <p:cond delay="0"/>
                                  </p:stCondLst>
                                  <p:childTnLst>
                                    <p:animRot by="-21600000">
                                      <p:cBhvr>
                                        <p:cTn id="122" dur="5000" fill="hold"/>
                                        <p:tgtEl>
                                          <p:spTgt spid="8"/>
                                        </p:tgtEl>
                                        <p:attrNameLst>
                                          <p:attrName>r</p:attrName>
                                        </p:attrNameLst>
                                      </p:cBhvr>
                                    </p:animRot>
                                  </p:childTnLst>
                                </p:cTn>
                              </p:par>
                              <p:par>
                                <p:cTn id="123" presetID="8" presetClass="emph" presetSubtype="0" autoRev="1" fill="hold" grpId="1" nodeType="withEffect">
                                  <p:stCondLst>
                                    <p:cond delay="0"/>
                                  </p:stCondLst>
                                  <p:childTnLst>
                                    <p:animRot by="21600000">
                                      <p:cBhvr>
                                        <p:cTn id="124" dur="5000" fill="hold"/>
                                        <p:tgtEl>
                                          <p:spTgt spid="9"/>
                                        </p:tgtEl>
                                        <p:attrNameLst>
                                          <p:attrName>r</p:attrName>
                                        </p:attrNameLst>
                                      </p:cBhvr>
                                    </p:animRot>
                                  </p:childTnLst>
                                </p:cTn>
                              </p:par>
                              <p:par>
                                <p:cTn id="125" presetID="8" presetClass="emph" presetSubtype="0" autoRev="1" fill="hold" grpId="1" nodeType="withEffect">
                                  <p:stCondLst>
                                    <p:cond delay="0"/>
                                  </p:stCondLst>
                                  <p:childTnLst>
                                    <p:animRot by="-21600000">
                                      <p:cBhvr>
                                        <p:cTn id="126" dur="5000" fill="hold"/>
                                        <p:tgtEl>
                                          <p:spTgt spid="10"/>
                                        </p:tgtEl>
                                        <p:attrNameLst>
                                          <p:attrName>r</p:attrName>
                                        </p:attrNameLst>
                                      </p:cBhvr>
                                    </p:animRot>
                                  </p:childTnLst>
                                </p:cTn>
                              </p:par>
                              <p:par>
                                <p:cTn id="127" presetID="8" presetClass="emph" presetSubtype="0" autoRev="1" fill="hold" grpId="1" nodeType="withEffect">
                                  <p:stCondLst>
                                    <p:cond delay="0"/>
                                  </p:stCondLst>
                                  <p:childTnLst>
                                    <p:animRot by="21600000">
                                      <p:cBhvr>
                                        <p:cTn id="128" dur="5000" fill="hold"/>
                                        <p:tgtEl>
                                          <p:spTgt spid="11"/>
                                        </p:tgtEl>
                                        <p:attrNameLst>
                                          <p:attrName>r</p:attrName>
                                        </p:attrNameLst>
                                      </p:cBhvr>
                                    </p:animRot>
                                  </p:childTnLst>
                                </p:cTn>
                              </p:par>
                              <p:par>
                                <p:cTn id="129" presetID="8" presetClass="emph" presetSubtype="0" autoRev="1" fill="hold" grpId="1" nodeType="withEffect">
                                  <p:stCondLst>
                                    <p:cond delay="0"/>
                                  </p:stCondLst>
                                  <p:childTnLst>
                                    <p:animRot by="-21600000">
                                      <p:cBhvr>
                                        <p:cTn id="130" dur="5000" fill="hold"/>
                                        <p:tgtEl>
                                          <p:spTgt spid="12"/>
                                        </p:tgtEl>
                                        <p:attrNameLst>
                                          <p:attrName>r</p:attrName>
                                        </p:attrNameLst>
                                      </p:cBhvr>
                                    </p:animRot>
                                  </p:childTnLst>
                                </p:cTn>
                              </p:par>
                              <p:par>
                                <p:cTn id="131" presetID="8" presetClass="emph" presetSubtype="0" autoRev="1" fill="hold" grpId="1" nodeType="withEffect">
                                  <p:stCondLst>
                                    <p:cond delay="0"/>
                                  </p:stCondLst>
                                  <p:childTnLst>
                                    <p:animRot by="21600000">
                                      <p:cBhvr>
                                        <p:cTn id="132" dur="5000" fill="hold"/>
                                        <p:tgtEl>
                                          <p:spTgt spid="13"/>
                                        </p:tgtEl>
                                        <p:attrNameLst>
                                          <p:attrName>r</p:attrName>
                                        </p:attrNameLst>
                                      </p:cBhvr>
                                    </p:animRot>
                                  </p:childTnLst>
                                </p:cTn>
                              </p:par>
                              <p:par>
                                <p:cTn id="133" presetID="8" presetClass="emph" presetSubtype="0" autoRev="1" fill="hold" grpId="1" nodeType="withEffect">
                                  <p:stCondLst>
                                    <p:cond delay="0"/>
                                  </p:stCondLst>
                                  <p:childTnLst>
                                    <p:animRot by="-21600000">
                                      <p:cBhvr>
                                        <p:cTn id="134" dur="5000" fill="hold"/>
                                        <p:tgtEl>
                                          <p:spTgt spid="14"/>
                                        </p:tgtEl>
                                        <p:attrNameLst>
                                          <p:attrName>r</p:attrName>
                                        </p:attrNameLst>
                                      </p:cBhvr>
                                    </p:animRot>
                                  </p:childTnLst>
                                </p:cTn>
                              </p:par>
                              <p:par>
                                <p:cTn id="135" presetID="8" presetClass="emph" presetSubtype="0" autoRev="1" fill="hold" grpId="1" nodeType="withEffect">
                                  <p:stCondLst>
                                    <p:cond delay="0"/>
                                  </p:stCondLst>
                                  <p:childTnLst>
                                    <p:animRot by="21600000">
                                      <p:cBhvr>
                                        <p:cTn id="136" dur="5000" fill="hold"/>
                                        <p:tgtEl>
                                          <p:spTgt spid="15"/>
                                        </p:tgtEl>
                                        <p:attrNameLst>
                                          <p:attrName>r</p:attrName>
                                        </p:attrNameLst>
                                      </p:cBhvr>
                                    </p:animRot>
                                  </p:childTnLst>
                                </p:cTn>
                              </p:par>
                              <p:par>
                                <p:cTn id="137" presetID="8" presetClass="emph" presetSubtype="0" autoRev="1" fill="hold" grpId="1" nodeType="withEffect">
                                  <p:stCondLst>
                                    <p:cond delay="0"/>
                                  </p:stCondLst>
                                  <p:childTnLst>
                                    <p:animRot by="-21600000">
                                      <p:cBhvr>
                                        <p:cTn id="138" dur="5000" fill="hold"/>
                                        <p:tgtEl>
                                          <p:spTgt spid="16"/>
                                        </p:tgtEl>
                                        <p:attrNameLst>
                                          <p:attrName>r</p:attrName>
                                        </p:attrNameLst>
                                      </p:cBhvr>
                                    </p:animRot>
                                  </p:childTnLst>
                                </p:cTn>
                              </p:par>
                              <p:par>
                                <p:cTn id="139" presetID="8" presetClass="emph" presetSubtype="0" autoRev="1" fill="hold" grpId="1" nodeType="withEffect">
                                  <p:stCondLst>
                                    <p:cond delay="0"/>
                                  </p:stCondLst>
                                  <p:childTnLst>
                                    <p:animRot by="21600000">
                                      <p:cBhvr>
                                        <p:cTn id="140" dur="5000" fill="hold"/>
                                        <p:tgtEl>
                                          <p:spTgt spid="17"/>
                                        </p:tgtEl>
                                        <p:attrNameLst>
                                          <p:attrName>r</p:attrName>
                                        </p:attrNameLst>
                                      </p:cBhvr>
                                    </p:animRot>
                                  </p:childTnLst>
                                </p:cTn>
                              </p:par>
                              <p:par>
                                <p:cTn id="141" presetID="8" presetClass="emph" presetSubtype="0" autoRev="1" fill="hold" grpId="1" nodeType="withEffect">
                                  <p:stCondLst>
                                    <p:cond delay="0"/>
                                  </p:stCondLst>
                                  <p:childTnLst>
                                    <p:animRot by="-21600000">
                                      <p:cBhvr>
                                        <p:cTn id="142" dur="5000" fill="hold"/>
                                        <p:tgtEl>
                                          <p:spTgt spid="18"/>
                                        </p:tgtEl>
                                        <p:attrNameLst>
                                          <p:attrName>r</p:attrName>
                                        </p:attrNameLst>
                                      </p:cBhvr>
                                    </p:animRot>
                                  </p:childTnLst>
                                </p:cTn>
                              </p:par>
                              <p:par>
                                <p:cTn id="143" presetID="8" presetClass="emph" presetSubtype="0" autoRev="1" fill="hold" grpId="1" nodeType="withEffect">
                                  <p:stCondLst>
                                    <p:cond delay="0"/>
                                  </p:stCondLst>
                                  <p:childTnLst>
                                    <p:animRot by="21600000">
                                      <p:cBhvr>
                                        <p:cTn id="144" dur="5000" fill="hold"/>
                                        <p:tgtEl>
                                          <p:spTgt spid="19"/>
                                        </p:tgtEl>
                                        <p:attrNameLst>
                                          <p:attrName>r</p:attrName>
                                        </p:attrNameLst>
                                      </p:cBhvr>
                                    </p:animRot>
                                  </p:childTnLst>
                                </p:cTn>
                              </p:par>
                              <p:par>
                                <p:cTn id="145" presetID="8" presetClass="emph" presetSubtype="0" autoRev="1" fill="hold" grpId="1" nodeType="withEffect">
                                  <p:stCondLst>
                                    <p:cond delay="0"/>
                                  </p:stCondLst>
                                  <p:childTnLst>
                                    <p:animRot by="-21600000">
                                      <p:cBhvr>
                                        <p:cTn id="146" dur="5000" fill="hold"/>
                                        <p:tgtEl>
                                          <p:spTgt spid="20"/>
                                        </p:tgtEl>
                                        <p:attrNameLst>
                                          <p:attrName>r</p:attrName>
                                        </p:attrNameLst>
                                      </p:cBhvr>
                                    </p:animRot>
                                  </p:childTnLst>
                                </p:cTn>
                              </p:par>
                              <p:par>
                                <p:cTn id="147" presetID="8" presetClass="emph" presetSubtype="0" autoRev="1" fill="hold" grpId="1" nodeType="withEffect">
                                  <p:stCondLst>
                                    <p:cond delay="0"/>
                                  </p:stCondLst>
                                  <p:childTnLst>
                                    <p:animRot by="21600000">
                                      <p:cBhvr>
                                        <p:cTn id="148" dur="5000" fill="hold"/>
                                        <p:tgtEl>
                                          <p:spTgt spid="21"/>
                                        </p:tgtEl>
                                        <p:attrNameLst>
                                          <p:attrName>r</p:attrName>
                                        </p:attrNameLst>
                                      </p:cBhvr>
                                    </p:animRot>
                                  </p:childTnLst>
                                </p:cTn>
                              </p:par>
                              <p:par>
                                <p:cTn id="149" presetID="8" presetClass="emph" presetSubtype="0" autoRev="1" fill="hold" grpId="1" nodeType="withEffect">
                                  <p:stCondLst>
                                    <p:cond delay="0"/>
                                  </p:stCondLst>
                                  <p:childTnLst>
                                    <p:animRot by="-21600000">
                                      <p:cBhvr>
                                        <p:cTn id="150" dur="5000" fill="hold"/>
                                        <p:tgtEl>
                                          <p:spTgt spid="22"/>
                                        </p:tgtEl>
                                        <p:attrNameLst>
                                          <p:attrName>r</p:attrName>
                                        </p:attrNameLst>
                                      </p:cBhvr>
                                    </p:animRot>
                                  </p:childTnLst>
                                </p:cTn>
                              </p:par>
                              <p:par>
                                <p:cTn id="151" presetID="8" presetClass="emph" presetSubtype="0" autoRev="1" fill="hold" grpId="1" nodeType="withEffect">
                                  <p:stCondLst>
                                    <p:cond delay="0"/>
                                  </p:stCondLst>
                                  <p:childTnLst>
                                    <p:animRot by="21600000">
                                      <p:cBhvr>
                                        <p:cTn id="152" dur="5000" fill="hold"/>
                                        <p:tgtEl>
                                          <p:spTgt spid="23"/>
                                        </p:tgtEl>
                                        <p:attrNameLst>
                                          <p:attrName>r</p:attrName>
                                        </p:attrNameLst>
                                      </p:cBhvr>
                                    </p:animRot>
                                  </p:childTnLst>
                                </p:cTn>
                              </p:par>
                              <p:par>
                                <p:cTn id="153" presetID="8" presetClass="emph" presetSubtype="0" autoRev="1" fill="hold" grpId="1" nodeType="withEffect">
                                  <p:stCondLst>
                                    <p:cond delay="0"/>
                                  </p:stCondLst>
                                  <p:childTnLst>
                                    <p:animRot by="-21600000">
                                      <p:cBhvr>
                                        <p:cTn id="154" dur="5000" fill="hold"/>
                                        <p:tgtEl>
                                          <p:spTgt spid="24"/>
                                        </p:tgtEl>
                                        <p:attrNameLst>
                                          <p:attrName>r</p:attrName>
                                        </p:attrNameLst>
                                      </p:cBhvr>
                                    </p:animRot>
                                  </p:childTnLst>
                                </p:cTn>
                              </p:par>
                              <p:par>
                                <p:cTn id="155" presetID="8" presetClass="emph" presetSubtype="0" autoRev="1" fill="hold" grpId="1" nodeType="withEffect">
                                  <p:stCondLst>
                                    <p:cond delay="0"/>
                                  </p:stCondLst>
                                  <p:childTnLst>
                                    <p:animRot by="21600000">
                                      <p:cBhvr>
                                        <p:cTn id="156" dur="5000" fill="hold"/>
                                        <p:tgtEl>
                                          <p:spTgt spid="25"/>
                                        </p:tgtEl>
                                        <p:attrNameLst>
                                          <p:attrName>r</p:attrName>
                                        </p:attrNameLst>
                                      </p:cBhvr>
                                    </p:animRot>
                                  </p:childTnLst>
                                </p:cTn>
                              </p:par>
                              <p:par>
                                <p:cTn id="157" presetID="8" presetClass="emph" presetSubtype="0" autoRev="1" fill="hold" grpId="1" nodeType="withEffect">
                                  <p:stCondLst>
                                    <p:cond delay="0"/>
                                  </p:stCondLst>
                                  <p:childTnLst>
                                    <p:animRot by="-21600000">
                                      <p:cBhvr>
                                        <p:cTn id="158" dur="5000" fill="hold"/>
                                        <p:tgtEl>
                                          <p:spTgt spid="26"/>
                                        </p:tgtEl>
                                        <p:attrNameLst>
                                          <p:attrName>r</p:attrName>
                                        </p:attrNameLst>
                                      </p:cBhvr>
                                    </p:animRot>
                                  </p:childTnLst>
                                </p:cTn>
                              </p:par>
                              <p:par>
                                <p:cTn id="159" presetID="8" presetClass="emph" presetSubtype="0" autoRev="1" fill="hold" grpId="1" nodeType="withEffect">
                                  <p:stCondLst>
                                    <p:cond delay="0"/>
                                  </p:stCondLst>
                                  <p:childTnLst>
                                    <p:animRot by="21600000">
                                      <p:cBhvr>
                                        <p:cTn id="160" dur="5000" fill="hold"/>
                                        <p:tgtEl>
                                          <p:spTgt spid="27"/>
                                        </p:tgtEl>
                                        <p:attrNameLst>
                                          <p:attrName>r</p:attrName>
                                        </p:attrNameLst>
                                      </p:cBhvr>
                                    </p:animRot>
                                  </p:childTnLst>
                                </p:cTn>
                              </p:par>
                              <p:par>
                                <p:cTn id="161" presetID="8" presetClass="emph" presetSubtype="0" autoRev="1" fill="hold" grpId="1" nodeType="withEffect">
                                  <p:stCondLst>
                                    <p:cond delay="0"/>
                                  </p:stCondLst>
                                  <p:childTnLst>
                                    <p:animRot by="-21600000">
                                      <p:cBhvr>
                                        <p:cTn id="162" dur="5000" fill="hold"/>
                                        <p:tgtEl>
                                          <p:spTgt spid="28"/>
                                        </p:tgtEl>
                                        <p:attrNameLst>
                                          <p:attrName>r</p:attrName>
                                        </p:attrNameLst>
                                      </p:cBhvr>
                                    </p:animRot>
                                  </p:childTnLst>
                                </p:cTn>
                              </p:par>
                              <p:par>
                                <p:cTn id="163" presetID="17" presetClass="entr" presetSubtype="1" fill="hold" nodeType="withEffect">
                                  <p:stCondLst>
                                    <p:cond delay="0"/>
                                  </p:stCondLst>
                                  <p:childTnLst>
                                    <p:set>
                                      <p:cBhvr>
                                        <p:cTn id="164" dur="1" fill="hold">
                                          <p:stCondLst>
                                            <p:cond delay="0"/>
                                          </p:stCondLst>
                                        </p:cTn>
                                        <p:tgtEl>
                                          <p:spTgt spid="2"/>
                                        </p:tgtEl>
                                        <p:attrNameLst>
                                          <p:attrName>style.visibility</p:attrName>
                                        </p:attrNameLst>
                                      </p:cBhvr>
                                      <p:to>
                                        <p:strVal val="visible"/>
                                      </p:to>
                                    </p:set>
                                    <p:anim calcmode="lin" valueType="num">
                                      <p:cBhvr>
                                        <p:cTn id="165" dur="5000" fill="hold"/>
                                        <p:tgtEl>
                                          <p:spTgt spid="2"/>
                                        </p:tgtEl>
                                        <p:attrNameLst>
                                          <p:attrName>ppt_x</p:attrName>
                                        </p:attrNameLst>
                                      </p:cBhvr>
                                      <p:tavLst>
                                        <p:tav tm="0">
                                          <p:val>
                                            <p:strVal val="#ppt_x"/>
                                          </p:val>
                                        </p:tav>
                                        <p:tav tm="100000">
                                          <p:val>
                                            <p:strVal val="#ppt_x"/>
                                          </p:val>
                                        </p:tav>
                                      </p:tavLst>
                                    </p:anim>
                                    <p:anim calcmode="lin" valueType="num">
                                      <p:cBhvr>
                                        <p:cTn id="166" dur="5000" fill="hold"/>
                                        <p:tgtEl>
                                          <p:spTgt spid="2"/>
                                        </p:tgtEl>
                                        <p:attrNameLst>
                                          <p:attrName>ppt_y</p:attrName>
                                        </p:attrNameLst>
                                      </p:cBhvr>
                                      <p:tavLst>
                                        <p:tav tm="0">
                                          <p:val>
                                            <p:strVal val="#ppt_y-#ppt_h/2"/>
                                          </p:val>
                                        </p:tav>
                                        <p:tav tm="100000">
                                          <p:val>
                                            <p:strVal val="#ppt_y"/>
                                          </p:val>
                                        </p:tav>
                                      </p:tavLst>
                                    </p:anim>
                                    <p:anim calcmode="lin" valueType="num">
                                      <p:cBhvr>
                                        <p:cTn id="167" dur="5000" fill="hold"/>
                                        <p:tgtEl>
                                          <p:spTgt spid="2"/>
                                        </p:tgtEl>
                                        <p:attrNameLst>
                                          <p:attrName>ppt_w</p:attrName>
                                        </p:attrNameLst>
                                      </p:cBhvr>
                                      <p:tavLst>
                                        <p:tav tm="0">
                                          <p:val>
                                            <p:strVal val="#ppt_w"/>
                                          </p:val>
                                        </p:tav>
                                        <p:tav tm="100000">
                                          <p:val>
                                            <p:strVal val="#ppt_w"/>
                                          </p:val>
                                        </p:tav>
                                      </p:tavLst>
                                    </p:anim>
                                    <p:anim calcmode="lin" valueType="num">
                                      <p:cBhvr>
                                        <p:cTn id="168" dur="5000" fill="hold"/>
                                        <p:tgtEl>
                                          <p:spTgt spid="2"/>
                                        </p:tgtEl>
                                        <p:attrNameLst>
                                          <p:attrName>ppt_h</p:attrName>
                                        </p:attrNameLst>
                                      </p:cBhvr>
                                      <p:tavLst>
                                        <p:tav tm="0">
                                          <p:val>
                                            <p:fltVal val="0"/>
                                          </p:val>
                                        </p:tav>
                                        <p:tav tm="100000">
                                          <p:val>
                                            <p:strVal val="#ppt_h"/>
                                          </p:val>
                                        </p:tav>
                                      </p:tavLst>
                                    </p:anim>
                                  </p:childTnLst>
                                </p:cTn>
                              </p:par>
                              <p:par>
                                <p:cTn id="169" presetID="16" presetClass="entr" presetSubtype="42" fill="hold" nodeType="withEffect">
                                  <p:stCondLst>
                                    <p:cond delay="0"/>
                                  </p:stCondLst>
                                  <p:childTnLst>
                                    <p:set>
                                      <p:cBhvr>
                                        <p:cTn id="170" dur="1" fill="hold">
                                          <p:stCondLst>
                                            <p:cond delay="0"/>
                                          </p:stCondLst>
                                        </p:cTn>
                                        <p:tgtEl>
                                          <p:spTgt spid="2"/>
                                        </p:tgtEl>
                                        <p:attrNameLst>
                                          <p:attrName>style.visibility</p:attrName>
                                        </p:attrNameLst>
                                      </p:cBhvr>
                                      <p:to>
                                        <p:strVal val="visible"/>
                                      </p:to>
                                    </p:set>
                                    <p:animEffect transition="in" filter="barn(outHorizontal)">
                                      <p:cBhvr>
                                        <p:cTn id="171" dur="5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4" grpId="0" animBg="1"/>
      <p:bldP spid="4" grpId="1" animBg="1"/>
      <p:bldP spid="5" grpId="0" animBg="1"/>
      <p:bldP spid="5" grpId="1" animBg="1"/>
      <p:bldP spid="6" grpId="0" animBg="1"/>
      <p:bldP spid="6" grpId="1" animBg="1"/>
      <p:bldP spid="7" grpId="0" animBg="1"/>
      <p:bldP spid="7" grpId="1" animBg="1"/>
      <p:bldP spid="8" grpId="0" animBg="1"/>
      <p:bldP spid="8" grpId="1" animBg="1"/>
      <p:bldP spid="9" grpId="0" animBg="1"/>
      <p:bldP spid="9" grpId="1" animBg="1"/>
      <p:bldP spid="10" grpId="0" animBg="1"/>
      <p:bldP spid="10" grpId="1" animBg="1"/>
      <p:bldP spid="11" grpId="0" animBg="1"/>
      <p:bldP spid="11" grpId="1" animBg="1"/>
      <p:bldP spid="12" grpId="0" animBg="1"/>
      <p:bldP spid="12" grpId="1" animBg="1"/>
      <p:bldP spid="13" grpId="0" animBg="1"/>
      <p:bldP spid="13" grpId="1" animBg="1"/>
      <p:bldP spid="14" grpId="0" animBg="1"/>
      <p:bldP spid="14" grpId="1" animBg="1"/>
      <p:bldP spid="15" grpId="0" animBg="1"/>
      <p:bldP spid="15" grpId="1" animBg="1"/>
      <p:bldP spid="16" grpId="0" animBg="1"/>
      <p:bldP spid="16" grpId="1" animBg="1"/>
      <p:bldP spid="17" grpId="0" animBg="1"/>
      <p:bldP spid="17" grpId="1" animBg="1"/>
      <p:bldP spid="18" grpId="0" animBg="1"/>
      <p:bldP spid="18" grpId="1" animBg="1"/>
      <p:bldP spid="19" grpId="0" animBg="1"/>
      <p:bldP spid="19" grpId="1" animBg="1"/>
      <p:bldP spid="20" grpId="0" animBg="1"/>
      <p:bldP spid="20" grpId="1" animBg="1"/>
      <p:bldP spid="21" grpId="0" animBg="1"/>
      <p:bldP spid="21" grpId="1" animBg="1"/>
      <p:bldP spid="22" grpId="0" animBg="1"/>
      <p:bldP spid="22" grpId="1" animBg="1"/>
      <p:bldP spid="23" grpId="0" animBg="1"/>
      <p:bldP spid="23" grpId="1" animBg="1"/>
      <p:bldP spid="24" grpId="0" animBg="1"/>
      <p:bldP spid="24" grpId="1" animBg="1"/>
      <p:bldP spid="25" grpId="0" animBg="1"/>
      <p:bldP spid="25" grpId="1" animBg="1"/>
      <p:bldP spid="26" grpId="0" animBg="1"/>
      <p:bldP spid="26" grpId="1" animBg="1"/>
      <p:bldP spid="27" grpId="0" animBg="1"/>
      <p:bldP spid="27" grpId="1" animBg="1"/>
      <p:bldP spid="28" grpId="0" animBg="1"/>
      <p:bldP spid="28" grpId="1" animBg="1"/>
      <p:bldP spid="29"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2).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Marco"/>
          <p:cNvSpPr/>
          <p:nvPr/>
        </p:nvSpPr>
        <p:spPr>
          <a:xfrm>
            <a:off x="2571736" y="928676"/>
            <a:ext cx="1428760" cy="1071570"/>
          </a:xfrm>
          <a:prstGeom prst="frame">
            <a:avLst>
              <a:gd name="adj1" fmla="val 18774"/>
            </a:avLst>
          </a:prstGeom>
          <a:solidFill>
            <a:srgbClr val="0000FF"/>
          </a:soli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4" name="3 Marco"/>
          <p:cNvSpPr/>
          <p:nvPr/>
        </p:nvSpPr>
        <p:spPr>
          <a:xfrm>
            <a:off x="1928794" y="500048"/>
            <a:ext cx="2571768" cy="1857388"/>
          </a:xfrm>
          <a:prstGeom prst="frame">
            <a:avLst/>
          </a:prstGeom>
          <a:solidFill>
            <a:srgbClr val="00CC00"/>
          </a:soli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5" name="4 Marco"/>
          <p:cNvSpPr/>
          <p:nvPr/>
        </p:nvSpPr>
        <p:spPr>
          <a:xfrm>
            <a:off x="1928794" y="2428874"/>
            <a:ext cx="2571768" cy="1857388"/>
          </a:xfrm>
          <a:prstGeom prst="frame">
            <a:avLst/>
          </a:prstGeom>
          <a:solidFill>
            <a:srgbClr val="2C65E4"/>
          </a:soli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6" name="5 Marco"/>
          <p:cNvSpPr/>
          <p:nvPr/>
        </p:nvSpPr>
        <p:spPr>
          <a:xfrm>
            <a:off x="4643438" y="500048"/>
            <a:ext cx="2571768" cy="1857388"/>
          </a:xfrm>
          <a:prstGeom prst="frame">
            <a:avLst/>
          </a:prstGeom>
          <a:solidFill>
            <a:srgbClr val="2C65E4"/>
          </a:soli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7" name="6 Marco"/>
          <p:cNvSpPr/>
          <p:nvPr/>
        </p:nvSpPr>
        <p:spPr>
          <a:xfrm>
            <a:off x="4643438" y="2428874"/>
            <a:ext cx="2571768" cy="1857388"/>
          </a:xfrm>
          <a:prstGeom prst="frame">
            <a:avLst/>
          </a:prstGeom>
          <a:solidFill>
            <a:srgbClr val="00CC00"/>
          </a:soli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8" name="7 Marco"/>
          <p:cNvSpPr/>
          <p:nvPr/>
        </p:nvSpPr>
        <p:spPr>
          <a:xfrm>
            <a:off x="5214942" y="928676"/>
            <a:ext cx="1428760" cy="1071570"/>
          </a:xfrm>
          <a:prstGeom prst="frame">
            <a:avLst>
              <a:gd name="adj1" fmla="val 18774"/>
            </a:avLst>
          </a:prstGeom>
          <a:solidFill>
            <a:srgbClr val="0000FF"/>
          </a:soli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9" name="8 Marco"/>
          <p:cNvSpPr/>
          <p:nvPr/>
        </p:nvSpPr>
        <p:spPr>
          <a:xfrm>
            <a:off x="2571736" y="2786064"/>
            <a:ext cx="1428760" cy="1071570"/>
          </a:xfrm>
          <a:prstGeom prst="frame">
            <a:avLst>
              <a:gd name="adj1" fmla="val 18774"/>
            </a:avLst>
          </a:prstGeom>
          <a:solidFill>
            <a:srgbClr val="0000FF"/>
          </a:soli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10" name="9 Marco"/>
          <p:cNvSpPr/>
          <p:nvPr/>
        </p:nvSpPr>
        <p:spPr>
          <a:xfrm>
            <a:off x="5143504" y="2857502"/>
            <a:ext cx="1428760" cy="1071570"/>
          </a:xfrm>
          <a:prstGeom prst="frame">
            <a:avLst>
              <a:gd name="adj1" fmla="val 18774"/>
            </a:avLst>
          </a:prstGeom>
          <a:solidFill>
            <a:srgbClr val="0000FF"/>
          </a:soli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11" name="10 Rectángulo"/>
          <p:cNvSpPr/>
          <p:nvPr/>
        </p:nvSpPr>
        <p:spPr>
          <a:xfrm>
            <a:off x="-428660" y="-214332"/>
            <a:ext cx="9787006" cy="5500726"/>
          </a:xfrm>
          <a:prstGeom prst="rect">
            <a:avLst/>
          </a:prstGeom>
          <a:gradFill flip="none" rotWithShape="1">
            <a:gsLst>
              <a:gs pos="21000">
                <a:srgbClr val="0033CC"/>
              </a:gs>
              <a:gs pos="50000">
                <a:srgbClr val="00CC00">
                  <a:shade val="67500"/>
                  <a:satMod val="115000"/>
                </a:srgbClr>
              </a:gs>
              <a:gs pos="100000">
                <a:srgbClr val="00CC00">
                  <a:shade val="100000"/>
                  <a:satMod val="115000"/>
                </a:srgb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1"/>
                                        </p:tgtEl>
                                        <p:attrNameLst>
                                          <p:attrName>style.visibility</p:attrName>
                                        </p:attrNameLst>
                                      </p:cBhvr>
                                      <p:to>
                                        <p:strVal val="hidden"/>
                                      </p:to>
                                    </p:set>
                                  </p:childTnLst>
                                </p:cTn>
                              </p:par>
                              <p:par>
                                <p:cTn id="7" presetID="2" presetClass="entr" presetSubtype="9" fill="hold" grpId="0"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additive="base">
                                        <p:cTn id="9" dur="2000" fill="hold"/>
                                        <p:tgtEl>
                                          <p:spTgt spid="3"/>
                                        </p:tgtEl>
                                        <p:attrNameLst>
                                          <p:attrName>ppt_x</p:attrName>
                                        </p:attrNameLst>
                                      </p:cBhvr>
                                      <p:tavLst>
                                        <p:tav tm="0">
                                          <p:val>
                                            <p:strVal val="0-#ppt_w/2"/>
                                          </p:val>
                                        </p:tav>
                                        <p:tav tm="100000">
                                          <p:val>
                                            <p:strVal val="#ppt_x"/>
                                          </p:val>
                                        </p:tav>
                                      </p:tavLst>
                                    </p:anim>
                                    <p:anim calcmode="lin" valueType="num">
                                      <p:cBhvr additive="base">
                                        <p:cTn id="10" dur="2000" fill="hold"/>
                                        <p:tgtEl>
                                          <p:spTgt spid="3"/>
                                        </p:tgtEl>
                                        <p:attrNameLst>
                                          <p:attrName>ppt_y</p:attrName>
                                        </p:attrNameLst>
                                      </p:cBhvr>
                                      <p:tavLst>
                                        <p:tav tm="0">
                                          <p:val>
                                            <p:strVal val="0-#ppt_h/2"/>
                                          </p:val>
                                        </p:tav>
                                        <p:tav tm="100000">
                                          <p:val>
                                            <p:strVal val="#ppt_y"/>
                                          </p:val>
                                        </p:tav>
                                      </p:tavLst>
                                    </p:anim>
                                  </p:childTnLst>
                                </p:cTn>
                              </p:par>
                              <p:par>
                                <p:cTn id="11" presetID="2" presetClass="entr" presetSubtype="6" fill="hold" grpId="0"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2000" fill="hold"/>
                                        <p:tgtEl>
                                          <p:spTgt spid="4"/>
                                        </p:tgtEl>
                                        <p:attrNameLst>
                                          <p:attrName>ppt_x</p:attrName>
                                        </p:attrNameLst>
                                      </p:cBhvr>
                                      <p:tavLst>
                                        <p:tav tm="0">
                                          <p:val>
                                            <p:strVal val="1+#ppt_w/2"/>
                                          </p:val>
                                        </p:tav>
                                        <p:tav tm="100000">
                                          <p:val>
                                            <p:strVal val="#ppt_x"/>
                                          </p:val>
                                        </p:tav>
                                      </p:tavLst>
                                    </p:anim>
                                    <p:anim calcmode="lin" valueType="num">
                                      <p:cBhvr additive="base">
                                        <p:cTn id="14" dur="2000" fill="hold"/>
                                        <p:tgtEl>
                                          <p:spTgt spid="4"/>
                                        </p:tgtEl>
                                        <p:attrNameLst>
                                          <p:attrName>ppt_y</p:attrName>
                                        </p:attrNameLst>
                                      </p:cBhvr>
                                      <p:tavLst>
                                        <p:tav tm="0">
                                          <p:val>
                                            <p:strVal val="1+#ppt_h/2"/>
                                          </p:val>
                                        </p:tav>
                                        <p:tav tm="100000">
                                          <p:val>
                                            <p:strVal val="#ppt_y"/>
                                          </p:val>
                                        </p:tav>
                                      </p:tavLst>
                                    </p:anim>
                                  </p:childTnLst>
                                </p:cTn>
                              </p:par>
                              <p:par>
                                <p:cTn id="15" presetID="2" presetClass="entr" presetSubtype="12" fill="hold" grpId="0"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additive="base">
                                        <p:cTn id="17" dur="2000" fill="hold"/>
                                        <p:tgtEl>
                                          <p:spTgt spid="5"/>
                                        </p:tgtEl>
                                        <p:attrNameLst>
                                          <p:attrName>ppt_x</p:attrName>
                                        </p:attrNameLst>
                                      </p:cBhvr>
                                      <p:tavLst>
                                        <p:tav tm="0">
                                          <p:val>
                                            <p:strVal val="0-#ppt_w/2"/>
                                          </p:val>
                                        </p:tav>
                                        <p:tav tm="100000">
                                          <p:val>
                                            <p:strVal val="#ppt_x"/>
                                          </p:val>
                                        </p:tav>
                                      </p:tavLst>
                                    </p:anim>
                                    <p:anim calcmode="lin" valueType="num">
                                      <p:cBhvr additive="base">
                                        <p:cTn id="18" dur="2000" fill="hold"/>
                                        <p:tgtEl>
                                          <p:spTgt spid="5"/>
                                        </p:tgtEl>
                                        <p:attrNameLst>
                                          <p:attrName>ppt_y</p:attrName>
                                        </p:attrNameLst>
                                      </p:cBhvr>
                                      <p:tavLst>
                                        <p:tav tm="0">
                                          <p:val>
                                            <p:strVal val="1+#ppt_h/2"/>
                                          </p:val>
                                        </p:tav>
                                        <p:tav tm="100000">
                                          <p:val>
                                            <p:strVal val="#ppt_y"/>
                                          </p:val>
                                        </p:tav>
                                      </p:tavLst>
                                    </p:anim>
                                  </p:childTnLst>
                                </p:cTn>
                              </p:par>
                              <p:par>
                                <p:cTn id="19" presetID="2" presetClass="entr" presetSubtype="3" fill="hold" grpId="0" nodeType="with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additive="base">
                                        <p:cTn id="21" dur="2000" fill="hold"/>
                                        <p:tgtEl>
                                          <p:spTgt spid="6"/>
                                        </p:tgtEl>
                                        <p:attrNameLst>
                                          <p:attrName>ppt_x</p:attrName>
                                        </p:attrNameLst>
                                      </p:cBhvr>
                                      <p:tavLst>
                                        <p:tav tm="0">
                                          <p:val>
                                            <p:strVal val="1+#ppt_w/2"/>
                                          </p:val>
                                        </p:tav>
                                        <p:tav tm="100000">
                                          <p:val>
                                            <p:strVal val="#ppt_x"/>
                                          </p:val>
                                        </p:tav>
                                      </p:tavLst>
                                    </p:anim>
                                    <p:anim calcmode="lin" valueType="num">
                                      <p:cBhvr additive="base">
                                        <p:cTn id="22" dur="2000" fill="hold"/>
                                        <p:tgtEl>
                                          <p:spTgt spid="6"/>
                                        </p:tgtEl>
                                        <p:attrNameLst>
                                          <p:attrName>ppt_y</p:attrName>
                                        </p:attrNameLst>
                                      </p:cBhvr>
                                      <p:tavLst>
                                        <p:tav tm="0">
                                          <p:val>
                                            <p:strVal val="0-#ppt_h/2"/>
                                          </p:val>
                                        </p:tav>
                                        <p:tav tm="100000">
                                          <p:val>
                                            <p:strVal val="#ppt_y"/>
                                          </p:val>
                                        </p:tav>
                                      </p:tavLst>
                                    </p:anim>
                                  </p:childTnLst>
                                </p:cTn>
                              </p:par>
                              <p:par>
                                <p:cTn id="23" presetID="2" presetClass="entr" presetSubtype="6" fill="hold" grpId="0" nodeType="withEffect">
                                  <p:stCondLst>
                                    <p:cond delay="0"/>
                                  </p:stCondLst>
                                  <p:childTnLst>
                                    <p:set>
                                      <p:cBhvr>
                                        <p:cTn id="24" dur="1" fill="hold">
                                          <p:stCondLst>
                                            <p:cond delay="0"/>
                                          </p:stCondLst>
                                        </p:cTn>
                                        <p:tgtEl>
                                          <p:spTgt spid="7"/>
                                        </p:tgtEl>
                                        <p:attrNameLst>
                                          <p:attrName>style.visibility</p:attrName>
                                        </p:attrNameLst>
                                      </p:cBhvr>
                                      <p:to>
                                        <p:strVal val="visible"/>
                                      </p:to>
                                    </p:set>
                                    <p:anim calcmode="lin" valueType="num">
                                      <p:cBhvr additive="base">
                                        <p:cTn id="25" dur="2000" fill="hold"/>
                                        <p:tgtEl>
                                          <p:spTgt spid="7"/>
                                        </p:tgtEl>
                                        <p:attrNameLst>
                                          <p:attrName>ppt_x</p:attrName>
                                        </p:attrNameLst>
                                      </p:cBhvr>
                                      <p:tavLst>
                                        <p:tav tm="0">
                                          <p:val>
                                            <p:strVal val="1+#ppt_w/2"/>
                                          </p:val>
                                        </p:tav>
                                        <p:tav tm="100000">
                                          <p:val>
                                            <p:strVal val="#ppt_x"/>
                                          </p:val>
                                        </p:tav>
                                      </p:tavLst>
                                    </p:anim>
                                    <p:anim calcmode="lin" valueType="num">
                                      <p:cBhvr additive="base">
                                        <p:cTn id="26" dur="2000" fill="hold"/>
                                        <p:tgtEl>
                                          <p:spTgt spid="7"/>
                                        </p:tgtEl>
                                        <p:attrNameLst>
                                          <p:attrName>ppt_y</p:attrName>
                                        </p:attrNameLst>
                                      </p:cBhvr>
                                      <p:tavLst>
                                        <p:tav tm="0">
                                          <p:val>
                                            <p:strVal val="1+#ppt_h/2"/>
                                          </p:val>
                                        </p:tav>
                                        <p:tav tm="100000">
                                          <p:val>
                                            <p:strVal val="#ppt_y"/>
                                          </p:val>
                                        </p:tav>
                                      </p:tavLst>
                                    </p:anim>
                                  </p:childTnLst>
                                </p:cTn>
                              </p:par>
                              <p:par>
                                <p:cTn id="27" presetID="2" presetClass="entr" presetSubtype="12" fill="hold" grpId="0" nodeType="withEffect">
                                  <p:stCondLst>
                                    <p:cond delay="0"/>
                                  </p:stCondLst>
                                  <p:childTnLst>
                                    <p:set>
                                      <p:cBhvr>
                                        <p:cTn id="28" dur="1" fill="hold">
                                          <p:stCondLst>
                                            <p:cond delay="0"/>
                                          </p:stCondLst>
                                        </p:cTn>
                                        <p:tgtEl>
                                          <p:spTgt spid="8"/>
                                        </p:tgtEl>
                                        <p:attrNameLst>
                                          <p:attrName>style.visibility</p:attrName>
                                        </p:attrNameLst>
                                      </p:cBhvr>
                                      <p:to>
                                        <p:strVal val="visible"/>
                                      </p:to>
                                    </p:set>
                                    <p:anim calcmode="lin" valueType="num">
                                      <p:cBhvr additive="base">
                                        <p:cTn id="29" dur="2000" fill="hold"/>
                                        <p:tgtEl>
                                          <p:spTgt spid="8"/>
                                        </p:tgtEl>
                                        <p:attrNameLst>
                                          <p:attrName>ppt_x</p:attrName>
                                        </p:attrNameLst>
                                      </p:cBhvr>
                                      <p:tavLst>
                                        <p:tav tm="0">
                                          <p:val>
                                            <p:strVal val="0-#ppt_w/2"/>
                                          </p:val>
                                        </p:tav>
                                        <p:tav tm="100000">
                                          <p:val>
                                            <p:strVal val="#ppt_x"/>
                                          </p:val>
                                        </p:tav>
                                      </p:tavLst>
                                    </p:anim>
                                    <p:anim calcmode="lin" valueType="num">
                                      <p:cBhvr additive="base">
                                        <p:cTn id="30" dur="2000" fill="hold"/>
                                        <p:tgtEl>
                                          <p:spTgt spid="8"/>
                                        </p:tgtEl>
                                        <p:attrNameLst>
                                          <p:attrName>ppt_y</p:attrName>
                                        </p:attrNameLst>
                                      </p:cBhvr>
                                      <p:tavLst>
                                        <p:tav tm="0">
                                          <p:val>
                                            <p:strVal val="1+#ppt_h/2"/>
                                          </p:val>
                                        </p:tav>
                                        <p:tav tm="100000">
                                          <p:val>
                                            <p:strVal val="#ppt_y"/>
                                          </p:val>
                                        </p:tav>
                                      </p:tavLst>
                                    </p:anim>
                                  </p:childTnLst>
                                </p:cTn>
                              </p:par>
                              <p:par>
                                <p:cTn id="31" presetID="2" presetClass="entr" presetSubtype="3" fill="hold" grpId="0" nodeType="withEffect">
                                  <p:stCondLst>
                                    <p:cond delay="0"/>
                                  </p:stCondLst>
                                  <p:childTnLst>
                                    <p:set>
                                      <p:cBhvr>
                                        <p:cTn id="32" dur="1" fill="hold">
                                          <p:stCondLst>
                                            <p:cond delay="0"/>
                                          </p:stCondLst>
                                        </p:cTn>
                                        <p:tgtEl>
                                          <p:spTgt spid="9"/>
                                        </p:tgtEl>
                                        <p:attrNameLst>
                                          <p:attrName>style.visibility</p:attrName>
                                        </p:attrNameLst>
                                      </p:cBhvr>
                                      <p:to>
                                        <p:strVal val="visible"/>
                                      </p:to>
                                    </p:set>
                                    <p:anim calcmode="lin" valueType="num">
                                      <p:cBhvr additive="base">
                                        <p:cTn id="33" dur="2000" fill="hold"/>
                                        <p:tgtEl>
                                          <p:spTgt spid="9"/>
                                        </p:tgtEl>
                                        <p:attrNameLst>
                                          <p:attrName>ppt_x</p:attrName>
                                        </p:attrNameLst>
                                      </p:cBhvr>
                                      <p:tavLst>
                                        <p:tav tm="0">
                                          <p:val>
                                            <p:strVal val="1+#ppt_w/2"/>
                                          </p:val>
                                        </p:tav>
                                        <p:tav tm="100000">
                                          <p:val>
                                            <p:strVal val="#ppt_x"/>
                                          </p:val>
                                        </p:tav>
                                      </p:tavLst>
                                    </p:anim>
                                    <p:anim calcmode="lin" valueType="num">
                                      <p:cBhvr additive="base">
                                        <p:cTn id="34" dur="2000" fill="hold"/>
                                        <p:tgtEl>
                                          <p:spTgt spid="9"/>
                                        </p:tgtEl>
                                        <p:attrNameLst>
                                          <p:attrName>ppt_y</p:attrName>
                                        </p:attrNameLst>
                                      </p:cBhvr>
                                      <p:tavLst>
                                        <p:tav tm="0">
                                          <p:val>
                                            <p:strVal val="0-#ppt_h/2"/>
                                          </p:val>
                                        </p:tav>
                                        <p:tav tm="100000">
                                          <p:val>
                                            <p:strVal val="#ppt_y"/>
                                          </p:val>
                                        </p:tav>
                                      </p:tavLst>
                                    </p:anim>
                                  </p:childTnLst>
                                </p:cTn>
                              </p:par>
                              <p:par>
                                <p:cTn id="35" presetID="2" presetClass="entr" presetSubtype="9" fill="hold" grpId="0" nodeType="withEffect">
                                  <p:stCondLst>
                                    <p:cond delay="0"/>
                                  </p:stCondLst>
                                  <p:childTnLst>
                                    <p:set>
                                      <p:cBhvr>
                                        <p:cTn id="36" dur="1" fill="hold">
                                          <p:stCondLst>
                                            <p:cond delay="0"/>
                                          </p:stCondLst>
                                        </p:cTn>
                                        <p:tgtEl>
                                          <p:spTgt spid="10"/>
                                        </p:tgtEl>
                                        <p:attrNameLst>
                                          <p:attrName>style.visibility</p:attrName>
                                        </p:attrNameLst>
                                      </p:cBhvr>
                                      <p:to>
                                        <p:strVal val="visible"/>
                                      </p:to>
                                    </p:set>
                                    <p:anim calcmode="lin" valueType="num">
                                      <p:cBhvr additive="base">
                                        <p:cTn id="37" dur="2000" fill="hold"/>
                                        <p:tgtEl>
                                          <p:spTgt spid="10"/>
                                        </p:tgtEl>
                                        <p:attrNameLst>
                                          <p:attrName>ppt_x</p:attrName>
                                        </p:attrNameLst>
                                      </p:cBhvr>
                                      <p:tavLst>
                                        <p:tav tm="0">
                                          <p:val>
                                            <p:strVal val="0-#ppt_w/2"/>
                                          </p:val>
                                        </p:tav>
                                        <p:tav tm="100000">
                                          <p:val>
                                            <p:strVal val="#ppt_x"/>
                                          </p:val>
                                        </p:tav>
                                      </p:tavLst>
                                    </p:anim>
                                    <p:anim calcmode="lin" valueType="num">
                                      <p:cBhvr additive="base">
                                        <p:cTn id="38" dur="2000" fill="hold"/>
                                        <p:tgtEl>
                                          <p:spTgt spid="10"/>
                                        </p:tgtEl>
                                        <p:attrNameLst>
                                          <p:attrName>ppt_y</p:attrName>
                                        </p:attrNameLst>
                                      </p:cBhvr>
                                      <p:tavLst>
                                        <p:tav tm="0">
                                          <p:val>
                                            <p:strVal val="0-#ppt_h/2"/>
                                          </p:val>
                                        </p:tav>
                                        <p:tav tm="100000">
                                          <p:val>
                                            <p:strVal val="#ppt_y"/>
                                          </p:val>
                                        </p:tav>
                                      </p:tavLst>
                                    </p:anim>
                                  </p:childTnLst>
                                </p:cTn>
                              </p:par>
                              <p:par>
                                <p:cTn id="39" presetID="8" presetClass="emph" presetSubtype="0" autoRev="1" fill="hold" grpId="1" nodeType="withEffect">
                                  <p:stCondLst>
                                    <p:cond delay="0"/>
                                  </p:stCondLst>
                                  <p:childTnLst>
                                    <p:animRot by="-21600000">
                                      <p:cBhvr>
                                        <p:cTn id="40" dur="2000" fill="hold"/>
                                        <p:tgtEl>
                                          <p:spTgt spid="3"/>
                                        </p:tgtEl>
                                        <p:attrNameLst>
                                          <p:attrName>r</p:attrName>
                                        </p:attrNameLst>
                                      </p:cBhvr>
                                    </p:animRot>
                                  </p:childTnLst>
                                </p:cTn>
                              </p:par>
                              <p:par>
                                <p:cTn id="41" presetID="8" presetClass="emph" presetSubtype="0" autoRev="1" fill="hold" grpId="1" nodeType="withEffect">
                                  <p:stCondLst>
                                    <p:cond delay="0"/>
                                  </p:stCondLst>
                                  <p:childTnLst>
                                    <p:animRot by="21600000">
                                      <p:cBhvr>
                                        <p:cTn id="42" dur="2000" fill="hold"/>
                                        <p:tgtEl>
                                          <p:spTgt spid="4"/>
                                        </p:tgtEl>
                                        <p:attrNameLst>
                                          <p:attrName>r</p:attrName>
                                        </p:attrNameLst>
                                      </p:cBhvr>
                                    </p:animRot>
                                  </p:childTnLst>
                                </p:cTn>
                              </p:par>
                              <p:par>
                                <p:cTn id="43" presetID="8" presetClass="emph" presetSubtype="0" autoRev="1" fill="hold" grpId="1" nodeType="withEffect">
                                  <p:stCondLst>
                                    <p:cond delay="0"/>
                                  </p:stCondLst>
                                  <p:childTnLst>
                                    <p:animRot by="21600000">
                                      <p:cBhvr>
                                        <p:cTn id="44" dur="2000" fill="hold"/>
                                        <p:tgtEl>
                                          <p:spTgt spid="5"/>
                                        </p:tgtEl>
                                        <p:attrNameLst>
                                          <p:attrName>r</p:attrName>
                                        </p:attrNameLst>
                                      </p:cBhvr>
                                    </p:animRot>
                                  </p:childTnLst>
                                </p:cTn>
                              </p:par>
                              <p:par>
                                <p:cTn id="45" presetID="8" presetClass="emph" presetSubtype="0" autoRev="1" fill="hold" grpId="1" nodeType="withEffect">
                                  <p:stCondLst>
                                    <p:cond delay="0"/>
                                  </p:stCondLst>
                                  <p:childTnLst>
                                    <p:animRot by="21600000">
                                      <p:cBhvr>
                                        <p:cTn id="46" dur="2000" fill="hold"/>
                                        <p:tgtEl>
                                          <p:spTgt spid="6"/>
                                        </p:tgtEl>
                                        <p:attrNameLst>
                                          <p:attrName>r</p:attrName>
                                        </p:attrNameLst>
                                      </p:cBhvr>
                                    </p:animRot>
                                  </p:childTnLst>
                                </p:cTn>
                              </p:par>
                              <p:par>
                                <p:cTn id="47" presetID="8" presetClass="emph" presetSubtype="0" autoRev="1" fill="hold" grpId="1" nodeType="withEffect">
                                  <p:stCondLst>
                                    <p:cond delay="0"/>
                                  </p:stCondLst>
                                  <p:childTnLst>
                                    <p:animRot by="21600000">
                                      <p:cBhvr>
                                        <p:cTn id="48" dur="2000" fill="hold"/>
                                        <p:tgtEl>
                                          <p:spTgt spid="7"/>
                                        </p:tgtEl>
                                        <p:attrNameLst>
                                          <p:attrName>r</p:attrName>
                                        </p:attrNameLst>
                                      </p:cBhvr>
                                    </p:animRot>
                                  </p:childTnLst>
                                </p:cTn>
                              </p:par>
                              <p:par>
                                <p:cTn id="49" presetID="8" presetClass="emph" presetSubtype="0" autoRev="1" fill="hold" grpId="1" nodeType="withEffect">
                                  <p:stCondLst>
                                    <p:cond delay="0"/>
                                  </p:stCondLst>
                                  <p:childTnLst>
                                    <p:animRot by="21600000">
                                      <p:cBhvr>
                                        <p:cTn id="50" dur="2000" fill="hold"/>
                                        <p:tgtEl>
                                          <p:spTgt spid="8"/>
                                        </p:tgtEl>
                                        <p:attrNameLst>
                                          <p:attrName>r</p:attrName>
                                        </p:attrNameLst>
                                      </p:cBhvr>
                                    </p:animRot>
                                  </p:childTnLst>
                                </p:cTn>
                              </p:par>
                              <p:par>
                                <p:cTn id="51" presetID="8" presetClass="emph" presetSubtype="0" autoRev="1" fill="hold" grpId="1" nodeType="withEffect">
                                  <p:stCondLst>
                                    <p:cond delay="0"/>
                                  </p:stCondLst>
                                  <p:childTnLst>
                                    <p:animRot by="21600000">
                                      <p:cBhvr>
                                        <p:cTn id="52" dur="2000" fill="hold"/>
                                        <p:tgtEl>
                                          <p:spTgt spid="9"/>
                                        </p:tgtEl>
                                        <p:attrNameLst>
                                          <p:attrName>r</p:attrName>
                                        </p:attrNameLst>
                                      </p:cBhvr>
                                    </p:animRot>
                                  </p:childTnLst>
                                </p:cTn>
                              </p:par>
                              <p:par>
                                <p:cTn id="53" presetID="8" presetClass="emph" presetSubtype="0" autoRev="1" fill="hold" grpId="1" nodeType="withEffect">
                                  <p:stCondLst>
                                    <p:cond delay="0"/>
                                  </p:stCondLst>
                                  <p:childTnLst>
                                    <p:animRot by="-21600000">
                                      <p:cBhvr>
                                        <p:cTn id="54" dur="2000" fill="hold"/>
                                        <p:tgtEl>
                                          <p:spTgt spid="10"/>
                                        </p:tgtEl>
                                        <p:attrNameLst>
                                          <p:attrName>r</p:attrName>
                                        </p:attrNameLst>
                                      </p:cBhvr>
                                    </p:animRot>
                                  </p:childTnLst>
                                </p:cTn>
                              </p:par>
                              <p:par>
                                <p:cTn id="55" presetID="13" presetClass="entr" presetSubtype="32" fill="hold" grpId="2" nodeType="withEffect">
                                  <p:stCondLst>
                                    <p:cond delay="0"/>
                                  </p:stCondLst>
                                  <p:childTnLst>
                                    <p:set>
                                      <p:cBhvr>
                                        <p:cTn id="56" dur="1" fill="hold">
                                          <p:stCondLst>
                                            <p:cond delay="0"/>
                                          </p:stCondLst>
                                        </p:cTn>
                                        <p:tgtEl>
                                          <p:spTgt spid="3"/>
                                        </p:tgtEl>
                                        <p:attrNameLst>
                                          <p:attrName>style.visibility</p:attrName>
                                        </p:attrNameLst>
                                      </p:cBhvr>
                                      <p:to>
                                        <p:strVal val="visible"/>
                                      </p:to>
                                    </p:set>
                                    <p:animEffect transition="in" filter="plus(out)">
                                      <p:cBhvr>
                                        <p:cTn id="57" dur="2000"/>
                                        <p:tgtEl>
                                          <p:spTgt spid="3"/>
                                        </p:tgtEl>
                                      </p:cBhvr>
                                    </p:animEffect>
                                  </p:childTnLst>
                                </p:cTn>
                              </p:par>
                              <p:par>
                                <p:cTn id="58" presetID="13" presetClass="entr" presetSubtype="32" fill="hold" grpId="2" nodeType="withEffect">
                                  <p:stCondLst>
                                    <p:cond delay="0"/>
                                  </p:stCondLst>
                                  <p:childTnLst>
                                    <p:set>
                                      <p:cBhvr>
                                        <p:cTn id="59" dur="1" fill="hold">
                                          <p:stCondLst>
                                            <p:cond delay="0"/>
                                          </p:stCondLst>
                                        </p:cTn>
                                        <p:tgtEl>
                                          <p:spTgt spid="4"/>
                                        </p:tgtEl>
                                        <p:attrNameLst>
                                          <p:attrName>style.visibility</p:attrName>
                                        </p:attrNameLst>
                                      </p:cBhvr>
                                      <p:to>
                                        <p:strVal val="visible"/>
                                      </p:to>
                                    </p:set>
                                    <p:animEffect transition="in" filter="plus(out)">
                                      <p:cBhvr>
                                        <p:cTn id="60" dur="2000"/>
                                        <p:tgtEl>
                                          <p:spTgt spid="4"/>
                                        </p:tgtEl>
                                      </p:cBhvr>
                                    </p:animEffect>
                                  </p:childTnLst>
                                </p:cTn>
                              </p:par>
                              <p:par>
                                <p:cTn id="61" presetID="13" presetClass="entr" presetSubtype="32" fill="hold" grpId="2" nodeType="withEffect">
                                  <p:stCondLst>
                                    <p:cond delay="0"/>
                                  </p:stCondLst>
                                  <p:childTnLst>
                                    <p:set>
                                      <p:cBhvr>
                                        <p:cTn id="62" dur="1" fill="hold">
                                          <p:stCondLst>
                                            <p:cond delay="0"/>
                                          </p:stCondLst>
                                        </p:cTn>
                                        <p:tgtEl>
                                          <p:spTgt spid="5"/>
                                        </p:tgtEl>
                                        <p:attrNameLst>
                                          <p:attrName>style.visibility</p:attrName>
                                        </p:attrNameLst>
                                      </p:cBhvr>
                                      <p:to>
                                        <p:strVal val="visible"/>
                                      </p:to>
                                    </p:set>
                                    <p:animEffect transition="in" filter="plus(out)">
                                      <p:cBhvr>
                                        <p:cTn id="63" dur="2000"/>
                                        <p:tgtEl>
                                          <p:spTgt spid="5"/>
                                        </p:tgtEl>
                                      </p:cBhvr>
                                    </p:animEffect>
                                  </p:childTnLst>
                                </p:cTn>
                              </p:par>
                              <p:par>
                                <p:cTn id="64" presetID="13" presetClass="entr" presetSubtype="32" fill="hold" grpId="2" nodeType="withEffect">
                                  <p:stCondLst>
                                    <p:cond delay="0"/>
                                  </p:stCondLst>
                                  <p:childTnLst>
                                    <p:set>
                                      <p:cBhvr>
                                        <p:cTn id="65" dur="1" fill="hold">
                                          <p:stCondLst>
                                            <p:cond delay="0"/>
                                          </p:stCondLst>
                                        </p:cTn>
                                        <p:tgtEl>
                                          <p:spTgt spid="6"/>
                                        </p:tgtEl>
                                        <p:attrNameLst>
                                          <p:attrName>style.visibility</p:attrName>
                                        </p:attrNameLst>
                                      </p:cBhvr>
                                      <p:to>
                                        <p:strVal val="visible"/>
                                      </p:to>
                                    </p:set>
                                    <p:animEffect transition="in" filter="plus(out)">
                                      <p:cBhvr>
                                        <p:cTn id="66" dur="2000"/>
                                        <p:tgtEl>
                                          <p:spTgt spid="6"/>
                                        </p:tgtEl>
                                      </p:cBhvr>
                                    </p:animEffect>
                                  </p:childTnLst>
                                </p:cTn>
                              </p:par>
                              <p:par>
                                <p:cTn id="67" presetID="13" presetClass="entr" presetSubtype="32" fill="hold" grpId="2" nodeType="withEffect">
                                  <p:stCondLst>
                                    <p:cond delay="0"/>
                                  </p:stCondLst>
                                  <p:childTnLst>
                                    <p:set>
                                      <p:cBhvr>
                                        <p:cTn id="68" dur="1" fill="hold">
                                          <p:stCondLst>
                                            <p:cond delay="0"/>
                                          </p:stCondLst>
                                        </p:cTn>
                                        <p:tgtEl>
                                          <p:spTgt spid="7"/>
                                        </p:tgtEl>
                                        <p:attrNameLst>
                                          <p:attrName>style.visibility</p:attrName>
                                        </p:attrNameLst>
                                      </p:cBhvr>
                                      <p:to>
                                        <p:strVal val="visible"/>
                                      </p:to>
                                    </p:set>
                                    <p:animEffect transition="in" filter="plus(out)">
                                      <p:cBhvr>
                                        <p:cTn id="69" dur="2000"/>
                                        <p:tgtEl>
                                          <p:spTgt spid="7"/>
                                        </p:tgtEl>
                                      </p:cBhvr>
                                    </p:animEffect>
                                  </p:childTnLst>
                                </p:cTn>
                              </p:par>
                              <p:par>
                                <p:cTn id="70" presetID="13" presetClass="entr" presetSubtype="32" fill="hold" grpId="2" nodeType="withEffect">
                                  <p:stCondLst>
                                    <p:cond delay="0"/>
                                  </p:stCondLst>
                                  <p:childTnLst>
                                    <p:set>
                                      <p:cBhvr>
                                        <p:cTn id="71" dur="1" fill="hold">
                                          <p:stCondLst>
                                            <p:cond delay="0"/>
                                          </p:stCondLst>
                                        </p:cTn>
                                        <p:tgtEl>
                                          <p:spTgt spid="8"/>
                                        </p:tgtEl>
                                        <p:attrNameLst>
                                          <p:attrName>style.visibility</p:attrName>
                                        </p:attrNameLst>
                                      </p:cBhvr>
                                      <p:to>
                                        <p:strVal val="visible"/>
                                      </p:to>
                                    </p:set>
                                    <p:animEffect transition="in" filter="plus(out)">
                                      <p:cBhvr>
                                        <p:cTn id="72" dur="2000"/>
                                        <p:tgtEl>
                                          <p:spTgt spid="8"/>
                                        </p:tgtEl>
                                      </p:cBhvr>
                                    </p:animEffect>
                                  </p:childTnLst>
                                </p:cTn>
                              </p:par>
                              <p:par>
                                <p:cTn id="73" presetID="13" presetClass="entr" presetSubtype="32" fill="hold" grpId="2" nodeType="withEffect">
                                  <p:stCondLst>
                                    <p:cond delay="0"/>
                                  </p:stCondLst>
                                  <p:childTnLst>
                                    <p:set>
                                      <p:cBhvr>
                                        <p:cTn id="74" dur="1" fill="hold">
                                          <p:stCondLst>
                                            <p:cond delay="0"/>
                                          </p:stCondLst>
                                        </p:cTn>
                                        <p:tgtEl>
                                          <p:spTgt spid="9"/>
                                        </p:tgtEl>
                                        <p:attrNameLst>
                                          <p:attrName>style.visibility</p:attrName>
                                        </p:attrNameLst>
                                      </p:cBhvr>
                                      <p:to>
                                        <p:strVal val="visible"/>
                                      </p:to>
                                    </p:set>
                                    <p:animEffect transition="in" filter="plus(out)">
                                      <p:cBhvr>
                                        <p:cTn id="75" dur="2000"/>
                                        <p:tgtEl>
                                          <p:spTgt spid="9"/>
                                        </p:tgtEl>
                                      </p:cBhvr>
                                    </p:animEffect>
                                  </p:childTnLst>
                                </p:cTn>
                              </p:par>
                              <p:par>
                                <p:cTn id="76" presetID="13" presetClass="entr" presetSubtype="32" fill="hold" grpId="2" nodeType="withEffect">
                                  <p:stCondLst>
                                    <p:cond delay="0"/>
                                  </p:stCondLst>
                                  <p:childTnLst>
                                    <p:set>
                                      <p:cBhvr>
                                        <p:cTn id="77" dur="1" fill="hold">
                                          <p:stCondLst>
                                            <p:cond delay="0"/>
                                          </p:stCondLst>
                                        </p:cTn>
                                        <p:tgtEl>
                                          <p:spTgt spid="10"/>
                                        </p:tgtEl>
                                        <p:attrNameLst>
                                          <p:attrName>style.visibility</p:attrName>
                                        </p:attrNameLst>
                                      </p:cBhvr>
                                      <p:to>
                                        <p:strVal val="visible"/>
                                      </p:to>
                                    </p:set>
                                    <p:animEffect transition="in" filter="plus(out)">
                                      <p:cBhvr>
                                        <p:cTn id="78" dur="2000"/>
                                        <p:tgtEl>
                                          <p:spTgt spid="10"/>
                                        </p:tgtEl>
                                      </p:cBhvr>
                                    </p:animEffect>
                                  </p:childTnLst>
                                </p:cTn>
                              </p:par>
                            </p:childTnLst>
                          </p:cTn>
                        </p:par>
                        <p:par>
                          <p:cTn id="79" fill="hold">
                            <p:stCondLst>
                              <p:cond delay="4000"/>
                            </p:stCondLst>
                            <p:childTnLst>
                              <p:par>
                                <p:cTn id="80" presetID="2" presetClass="exit" presetSubtype="12" fill="hold" grpId="3" nodeType="afterEffect">
                                  <p:stCondLst>
                                    <p:cond delay="0"/>
                                  </p:stCondLst>
                                  <p:childTnLst>
                                    <p:anim calcmode="lin" valueType="num">
                                      <p:cBhvr additive="base">
                                        <p:cTn id="81" dur="2000"/>
                                        <p:tgtEl>
                                          <p:spTgt spid="6"/>
                                        </p:tgtEl>
                                        <p:attrNameLst>
                                          <p:attrName>ppt_x</p:attrName>
                                        </p:attrNameLst>
                                      </p:cBhvr>
                                      <p:tavLst>
                                        <p:tav tm="0">
                                          <p:val>
                                            <p:strVal val="ppt_x"/>
                                          </p:val>
                                        </p:tav>
                                        <p:tav tm="100000">
                                          <p:val>
                                            <p:strVal val="0-ppt_w/2"/>
                                          </p:val>
                                        </p:tav>
                                      </p:tavLst>
                                    </p:anim>
                                    <p:anim calcmode="lin" valueType="num">
                                      <p:cBhvr additive="base">
                                        <p:cTn id="82" dur="2000"/>
                                        <p:tgtEl>
                                          <p:spTgt spid="6"/>
                                        </p:tgtEl>
                                        <p:attrNameLst>
                                          <p:attrName>ppt_y</p:attrName>
                                        </p:attrNameLst>
                                      </p:cBhvr>
                                      <p:tavLst>
                                        <p:tav tm="0">
                                          <p:val>
                                            <p:strVal val="ppt_y"/>
                                          </p:val>
                                        </p:tav>
                                        <p:tav tm="100000">
                                          <p:val>
                                            <p:strVal val="1+ppt_h/2"/>
                                          </p:val>
                                        </p:tav>
                                      </p:tavLst>
                                    </p:anim>
                                    <p:set>
                                      <p:cBhvr>
                                        <p:cTn id="83" dur="1" fill="hold">
                                          <p:stCondLst>
                                            <p:cond delay="1999"/>
                                          </p:stCondLst>
                                        </p:cTn>
                                        <p:tgtEl>
                                          <p:spTgt spid="6"/>
                                        </p:tgtEl>
                                        <p:attrNameLst>
                                          <p:attrName>style.visibility</p:attrName>
                                        </p:attrNameLst>
                                      </p:cBhvr>
                                      <p:to>
                                        <p:strVal val="hidden"/>
                                      </p:to>
                                    </p:set>
                                  </p:childTnLst>
                                </p:cTn>
                              </p:par>
                              <p:par>
                                <p:cTn id="84" presetID="2" presetClass="exit" presetSubtype="12" fill="hold" grpId="3" nodeType="withEffect">
                                  <p:stCondLst>
                                    <p:cond delay="0"/>
                                  </p:stCondLst>
                                  <p:childTnLst>
                                    <p:anim calcmode="lin" valueType="num">
                                      <p:cBhvr additive="base">
                                        <p:cTn id="85" dur="2000"/>
                                        <p:tgtEl>
                                          <p:spTgt spid="8"/>
                                        </p:tgtEl>
                                        <p:attrNameLst>
                                          <p:attrName>ppt_x</p:attrName>
                                        </p:attrNameLst>
                                      </p:cBhvr>
                                      <p:tavLst>
                                        <p:tav tm="0">
                                          <p:val>
                                            <p:strVal val="ppt_x"/>
                                          </p:val>
                                        </p:tav>
                                        <p:tav tm="100000">
                                          <p:val>
                                            <p:strVal val="0-ppt_w/2"/>
                                          </p:val>
                                        </p:tav>
                                      </p:tavLst>
                                    </p:anim>
                                    <p:anim calcmode="lin" valueType="num">
                                      <p:cBhvr additive="base">
                                        <p:cTn id="86" dur="2000"/>
                                        <p:tgtEl>
                                          <p:spTgt spid="8"/>
                                        </p:tgtEl>
                                        <p:attrNameLst>
                                          <p:attrName>ppt_y</p:attrName>
                                        </p:attrNameLst>
                                      </p:cBhvr>
                                      <p:tavLst>
                                        <p:tav tm="0">
                                          <p:val>
                                            <p:strVal val="ppt_y"/>
                                          </p:val>
                                        </p:tav>
                                        <p:tav tm="100000">
                                          <p:val>
                                            <p:strVal val="1+ppt_h/2"/>
                                          </p:val>
                                        </p:tav>
                                      </p:tavLst>
                                    </p:anim>
                                    <p:set>
                                      <p:cBhvr>
                                        <p:cTn id="87" dur="1" fill="hold">
                                          <p:stCondLst>
                                            <p:cond delay="1999"/>
                                          </p:stCondLst>
                                        </p:cTn>
                                        <p:tgtEl>
                                          <p:spTgt spid="8"/>
                                        </p:tgtEl>
                                        <p:attrNameLst>
                                          <p:attrName>style.visibility</p:attrName>
                                        </p:attrNameLst>
                                      </p:cBhvr>
                                      <p:to>
                                        <p:strVal val="hidden"/>
                                      </p:to>
                                    </p:set>
                                  </p:childTnLst>
                                </p:cTn>
                              </p:par>
                              <p:par>
                                <p:cTn id="88" presetID="2" presetClass="exit" presetSubtype="6" fill="hold" grpId="3" nodeType="withEffect">
                                  <p:stCondLst>
                                    <p:cond delay="0"/>
                                  </p:stCondLst>
                                  <p:childTnLst>
                                    <p:anim calcmode="lin" valueType="num">
                                      <p:cBhvr additive="base">
                                        <p:cTn id="89" dur="2000"/>
                                        <p:tgtEl>
                                          <p:spTgt spid="3"/>
                                        </p:tgtEl>
                                        <p:attrNameLst>
                                          <p:attrName>ppt_x</p:attrName>
                                        </p:attrNameLst>
                                      </p:cBhvr>
                                      <p:tavLst>
                                        <p:tav tm="0">
                                          <p:val>
                                            <p:strVal val="ppt_x"/>
                                          </p:val>
                                        </p:tav>
                                        <p:tav tm="100000">
                                          <p:val>
                                            <p:strVal val="1+ppt_w/2"/>
                                          </p:val>
                                        </p:tav>
                                      </p:tavLst>
                                    </p:anim>
                                    <p:anim calcmode="lin" valueType="num">
                                      <p:cBhvr additive="base">
                                        <p:cTn id="90" dur="2000"/>
                                        <p:tgtEl>
                                          <p:spTgt spid="3"/>
                                        </p:tgtEl>
                                        <p:attrNameLst>
                                          <p:attrName>ppt_y</p:attrName>
                                        </p:attrNameLst>
                                      </p:cBhvr>
                                      <p:tavLst>
                                        <p:tav tm="0">
                                          <p:val>
                                            <p:strVal val="ppt_y"/>
                                          </p:val>
                                        </p:tav>
                                        <p:tav tm="100000">
                                          <p:val>
                                            <p:strVal val="1+ppt_h/2"/>
                                          </p:val>
                                        </p:tav>
                                      </p:tavLst>
                                    </p:anim>
                                    <p:set>
                                      <p:cBhvr>
                                        <p:cTn id="91" dur="1" fill="hold">
                                          <p:stCondLst>
                                            <p:cond delay="1999"/>
                                          </p:stCondLst>
                                        </p:cTn>
                                        <p:tgtEl>
                                          <p:spTgt spid="3"/>
                                        </p:tgtEl>
                                        <p:attrNameLst>
                                          <p:attrName>style.visibility</p:attrName>
                                        </p:attrNameLst>
                                      </p:cBhvr>
                                      <p:to>
                                        <p:strVal val="hidden"/>
                                      </p:to>
                                    </p:set>
                                  </p:childTnLst>
                                </p:cTn>
                              </p:par>
                              <p:par>
                                <p:cTn id="92" presetID="2" presetClass="exit" presetSubtype="6" fill="hold" grpId="3" nodeType="withEffect">
                                  <p:stCondLst>
                                    <p:cond delay="0"/>
                                  </p:stCondLst>
                                  <p:childTnLst>
                                    <p:anim calcmode="lin" valueType="num">
                                      <p:cBhvr additive="base">
                                        <p:cTn id="93" dur="2000"/>
                                        <p:tgtEl>
                                          <p:spTgt spid="4"/>
                                        </p:tgtEl>
                                        <p:attrNameLst>
                                          <p:attrName>ppt_x</p:attrName>
                                        </p:attrNameLst>
                                      </p:cBhvr>
                                      <p:tavLst>
                                        <p:tav tm="0">
                                          <p:val>
                                            <p:strVal val="ppt_x"/>
                                          </p:val>
                                        </p:tav>
                                        <p:tav tm="100000">
                                          <p:val>
                                            <p:strVal val="1+ppt_w/2"/>
                                          </p:val>
                                        </p:tav>
                                      </p:tavLst>
                                    </p:anim>
                                    <p:anim calcmode="lin" valueType="num">
                                      <p:cBhvr additive="base">
                                        <p:cTn id="94" dur="2000"/>
                                        <p:tgtEl>
                                          <p:spTgt spid="4"/>
                                        </p:tgtEl>
                                        <p:attrNameLst>
                                          <p:attrName>ppt_y</p:attrName>
                                        </p:attrNameLst>
                                      </p:cBhvr>
                                      <p:tavLst>
                                        <p:tav tm="0">
                                          <p:val>
                                            <p:strVal val="ppt_y"/>
                                          </p:val>
                                        </p:tav>
                                        <p:tav tm="100000">
                                          <p:val>
                                            <p:strVal val="1+ppt_h/2"/>
                                          </p:val>
                                        </p:tav>
                                      </p:tavLst>
                                    </p:anim>
                                    <p:set>
                                      <p:cBhvr>
                                        <p:cTn id="95" dur="1" fill="hold">
                                          <p:stCondLst>
                                            <p:cond delay="1999"/>
                                          </p:stCondLst>
                                        </p:cTn>
                                        <p:tgtEl>
                                          <p:spTgt spid="4"/>
                                        </p:tgtEl>
                                        <p:attrNameLst>
                                          <p:attrName>style.visibility</p:attrName>
                                        </p:attrNameLst>
                                      </p:cBhvr>
                                      <p:to>
                                        <p:strVal val="hidden"/>
                                      </p:to>
                                    </p:set>
                                  </p:childTnLst>
                                </p:cTn>
                              </p:par>
                              <p:par>
                                <p:cTn id="96" presetID="2" presetClass="exit" presetSubtype="9" fill="hold" grpId="3" nodeType="withEffect">
                                  <p:stCondLst>
                                    <p:cond delay="0"/>
                                  </p:stCondLst>
                                  <p:childTnLst>
                                    <p:anim calcmode="lin" valueType="num">
                                      <p:cBhvr additive="base">
                                        <p:cTn id="97" dur="2000"/>
                                        <p:tgtEl>
                                          <p:spTgt spid="7"/>
                                        </p:tgtEl>
                                        <p:attrNameLst>
                                          <p:attrName>ppt_x</p:attrName>
                                        </p:attrNameLst>
                                      </p:cBhvr>
                                      <p:tavLst>
                                        <p:tav tm="0">
                                          <p:val>
                                            <p:strVal val="ppt_x"/>
                                          </p:val>
                                        </p:tav>
                                        <p:tav tm="100000">
                                          <p:val>
                                            <p:strVal val="0-ppt_w/2"/>
                                          </p:val>
                                        </p:tav>
                                      </p:tavLst>
                                    </p:anim>
                                    <p:anim calcmode="lin" valueType="num">
                                      <p:cBhvr additive="base">
                                        <p:cTn id="98" dur="2000"/>
                                        <p:tgtEl>
                                          <p:spTgt spid="7"/>
                                        </p:tgtEl>
                                        <p:attrNameLst>
                                          <p:attrName>ppt_y</p:attrName>
                                        </p:attrNameLst>
                                      </p:cBhvr>
                                      <p:tavLst>
                                        <p:tav tm="0">
                                          <p:val>
                                            <p:strVal val="ppt_y"/>
                                          </p:val>
                                        </p:tav>
                                        <p:tav tm="100000">
                                          <p:val>
                                            <p:strVal val="0-ppt_h/2"/>
                                          </p:val>
                                        </p:tav>
                                      </p:tavLst>
                                    </p:anim>
                                    <p:set>
                                      <p:cBhvr>
                                        <p:cTn id="99" dur="1" fill="hold">
                                          <p:stCondLst>
                                            <p:cond delay="1999"/>
                                          </p:stCondLst>
                                        </p:cTn>
                                        <p:tgtEl>
                                          <p:spTgt spid="7"/>
                                        </p:tgtEl>
                                        <p:attrNameLst>
                                          <p:attrName>style.visibility</p:attrName>
                                        </p:attrNameLst>
                                      </p:cBhvr>
                                      <p:to>
                                        <p:strVal val="hidden"/>
                                      </p:to>
                                    </p:set>
                                  </p:childTnLst>
                                </p:cTn>
                              </p:par>
                              <p:par>
                                <p:cTn id="100" presetID="2" presetClass="exit" presetSubtype="9" fill="hold" grpId="3" nodeType="withEffect">
                                  <p:stCondLst>
                                    <p:cond delay="0"/>
                                  </p:stCondLst>
                                  <p:childTnLst>
                                    <p:anim calcmode="lin" valueType="num">
                                      <p:cBhvr additive="base">
                                        <p:cTn id="101" dur="2000"/>
                                        <p:tgtEl>
                                          <p:spTgt spid="10"/>
                                        </p:tgtEl>
                                        <p:attrNameLst>
                                          <p:attrName>ppt_x</p:attrName>
                                        </p:attrNameLst>
                                      </p:cBhvr>
                                      <p:tavLst>
                                        <p:tav tm="0">
                                          <p:val>
                                            <p:strVal val="ppt_x"/>
                                          </p:val>
                                        </p:tav>
                                        <p:tav tm="100000">
                                          <p:val>
                                            <p:strVal val="0-ppt_w/2"/>
                                          </p:val>
                                        </p:tav>
                                      </p:tavLst>
                                    </p:anim>
                                    <p:anim calcmode="lin" valueType="num">
                                      <p:cBhvr additive="base">
                                        <p:cTn id="102" dur="2000"/>
                                        <p:tgtEl>
                                          <p:spTgt spid="10"/>
                                        </p:tgtEl>
                                        <p:attrNameLst>
                                          <p:attrName>ppt_y</p:attrName>
                                        </p:attrNameLst>
                                      </p:cBhvr>
                                      <p:tavLst>
                                        <p:tav tm="0">
                                          <p:val>
                                            <p:strVal val="ppt_y"/>
                                          </p:val>
                                        </p:tav>
                                        <p:tav tm="100000">
                                          <p:val>
                                            <p:strVal val="0-ppt_h/2"/>
                                          </p:val>
                                        </p:tav>
                                      </p:tavLst>
                                    </p:anim>
                                    <p:set>
                                      <p:cBhvr>
                                        <p:cTn id="103" dur="1" fill="hold">
                                          <p:stCondLst>
                                            <p:cond delay="1999"/>
                                          </p:stCondLst>
                                        </p:cTn>
                                        <p:tgtEl>
                                          <p:spTgt spid="10"/>
                                        </p:tgtEl>
                                        <p:attrNameLst>
                                          <p:attrName>style.visibility</p:attrName>
                                        </p:attrNameLst>
                                      </p:cBhvr>
                                      <p:to>
                                        <p:strVal val="hidden"/>
                                      </p:to>
                                    </p:set>
                                  </p:childTnLst>
                                </p:cTn>
                              </p:par>
                              <p:par>
                                <p:cTn id="104" presetID="2" presetClass="exit" presetSubtype="3" fill="hold" grpId="3" nodeType="withEffect">
                                  <p:stCondLst>
                                    <p:cond delay="0"/>
                                  </p:stCondLst>
                                  <p:childTnLst>
                                    <p:anim calcmode="lin" valueType="num">
                                      <p:cBhvr additive="base">
                                        <p:cTn id="105" dur="2000"/>
                                        <p:tgtEl>
                                          <p:spTgt spid="5"/>
                                        </p:tgtEl>
                                        <p:attrNameLst>
                                          <p:attrName>ppt_x</p:attrName>
                                        </p:attrNameLst>
                                      </p:cBhvr>
                                      <p:tavLst>
                                        <p:tav tm="0">
                                          <p:val>
                                            <p:strVal val="ppt_x"/>
                                          </p:val>
                                        </p:tav>
                                        <p:tav tm="100000">
                                          <p:val>
                                            <p:strVal val="1+ppt_w/2"/>
                                          </p:val>
                                        </p:tav>
                                      </p:tavLst>
                                    </p:anim>
                                    <p:anim calcmode="lin" valueType="num">
                                      <p:cBhvr additive="base">
                                        <p:cTn id="106" dur="2000"/>
                                        <p:tgtEl>
                                          <p:spTgt spid="5"/>
                                        </p:tgtEl>
                                        <p:attrNameLst>
                                          <p:attrName>ppt_y</p:attrName>
                                        </p:attrNameLst>
                                      </p:cBhvr>
                                      <p:tavLst>
                                        <p:tav tm="0">
                                          <p:val>
                                            <p:strVal val="ppt_y"/>
                                          </p:val>
                                        </p:tav>
                                        <p:tav tm="100000">
                                          <p:val>
                                            <p:strVal val="0-ppt_h/2"/>
                                          </p:val>
                                        </p:tav>
                                      </p:tavLst>
                                    </p:anim>
                                    <p:set>
                                      <p:cBhvr>
                                        <p:cTn id="107" dur="1" fill="hold">
                                          <p:stCondLst>
                                            <p:cond delay="1999"/>
                                          </p:stCondLst>
                                        </p:cTn>
                                        <p:tgtEl>
                                          <p:spTgt spid="5"/>
                                        </p:tgtEl>
                                        <p:attrNameLst>
                                          <p:attrName>style.visibility</p:attrName>
                                        </p:attrNameLst>
                                      </p:cBhvr>
                                      <p:to>
                                        <p:strVal val="hidden"/>
                                      </p:to>
                                    </p:set>
                                  </p:childTnLst>
                                </p:cTn>
                              </p:par>
                              <p:par>
                                <p:cTn id="108" presetID="2" presetClass="exit" presetSubtype="3" fill="hold" grpId="3" nodeType="withEffect">
                                  <p:stCondLst>
                                    <p:cond delay="0"/>
                                  </p:stCondLst>
                                  <p:childTnLst>
                                    <p:anim calcmode="lin" valueType="num">
                                      <p:cBhvr additive="base">
                                        <p:cTn id="109" dur="2000"/>
                                        <p:tgtEl>
                                          <p:spTgt spid="9"/>
                                        </p:tgtEl>
                                        <p:attrNameLst>
                                          <p:attrName>ppt_x</p:attrName>
                                        </p:attrNameLst>
                                      </p:cBhvr>
                                      <p:tavLst>
                                        <p:tav tm="0">
                                          <p:val>
                                            <p:strVal val="ppt_x"/>
                                          </p:val>
                                        </p:tav>
                                        <p:tav tm="100000">
                                          <p:val>
                                            <p:strVal val="1+ppt_w/2"/>
                                          </p:val>
                                        </p:tav>
                                      </p:tavLst>
                                    </p:anim>
                                    <p:anim calcmode="lin" valueType="num">
                                      <p:cBhvr additive="base">
                                        <p:cTn id="110" dur="2000"/>
                                        <p:tgtEl>
                                          <p:spTgt spid="9"/>
                                        </p:tgtEl>
                                        <p:attrNameLst>
                                          <p:attrName>ppt_y</p:attrName>
                                        </p:attrNameLst>
                                      </p:cBhvr>
                                      <p:tavLst>
                                        <p:tav tm="0">
                                          <p:val>
                                            <p:strVal val="ppt_y"/>
                                          </p:val>
                                        </p:tav>
                                        <p:tav tm="100000">
                                          <p:val>
                                            <p:strVal val="0-ppt_h/2"/>
                                          </p:val>
                                        </p:tav>
                                      </p:tavLst>
                                    </p:anim>
                                    <p:set>
                                      <p:cBhvr>
                                        <p:cTn id="111" dur="1" fill="hold">
                                          <p:stCondLst>
                                            <p:cond delay="1999"/>
                                          </p:stCondLst>
                                        </p:cTn>
                                        <p:tgtEl>
                                          <p:spTgt spid="9"/>
                                        </p:tgtEl>
                                        <p:attrNameLst>
                                          <p:attrName>style.visibility</p:attrName>
                                        </p:attrNameLst>
                                      </p:cBhvr>
                                      <p:to>
                                        <p:strVal val="hidden"/>
                                      </p:to>
                                    </p:set>
                                  </p:childTnLst>
                                </p:cTn>
                              </p:par>
                              <p:par>
                                <p:cTn id="112" presetID="5" presetClass="exit" presetSubtype="5" fill="hold" grpId="4" nodeType="withEffect">
                                  <p:stCondLst>
                                    <p:cond delay="0"/>
                                  </p:stCondLst>
                                  <p:childTnLst>
                                    <p:animEffect transition="out" filter="checkerboard(down)">
                                      <p:cBhvr>
                                        <p:cTn id="113" dur="2000"/>
                                        <p:tgtEl>
                                          <p:spTgt spid="3"/>
                                        </p:tgtEl>
                                      </p:cBhvr>
                                    </p:animEffect>
                                    <p:set>
                                      <p:cBhvr>
                                        <p:cTn id="114" dur="1" fill="hold">
                                          <p:stCondLst>
                                            <p:cond delay="1999"/>
                                          </p:stCondLst>
                                        </p:cTn>
                                        <p:tgtEl>
                                          <p:spTgt spid="3"/>
                                        </p:tgtEl>
                                        <p:attrNameLst>
                                          <p:attrName>style.visibility</p:attrName>
                                        </p:attrNameLst>
                                      </p:cBhvr>
                                      <p:to>
                                        <p:strVal val="hidden"/>
                                      </p:to>
                                    </p:set>
                                  </p:childTnLst>
                                </p:cTn>
                              </p:par>
                              <p:par>
                                <p:cTn id="115" presetID="5" presetClass="exit" presetSubtype="5" fill="hold" grpId="4" nodeType="withEffect">
                                  <p:stCondLst>
                                    <p:cond delay="0"/>
                                  </p:stCondLst>
                                  <p:childTnLst>
                                    <p:animEffect transition="out" filter="checkerboard(down)">
                                      <p:cBhvr>
                                        <p:cTn id="116" dur="2000"/>
                                        <p:tgtEl>
                                          <p:spTgt spid="4"/>
                                        </p:tgtEl>
                                      </p:cBhvr>
                                    </p:animEffect>
                                    <p:set>
                                      <p:cBhvr>
                                        <p:cTn id="117" dur="1" fill="hold">
                                          <p:stCondLst>
                                            <p:cond delay="1999"/>
                                          </p:stCondLst>
                                        </p:cTn>
                                        <p:tgtEl>
                                          <p:spTgt spid="4"/>
                                        </p:tgtEl>
                                        <p:attrNameLst>
                                          <p:attrName>style.visibility</p:attrName>
                                        </p:attrNameLst>
                                      </p:cBhvr>
                                      <p:to>
                                        <p:strVal val="hidden"/>
                                      </p:to>
                                    </p:set>
                                  </p:childTnLst>
                                </p:cTn>
                              </p:par>
                              <p:par>
                                <p:cTn id="118" presetID="5" presetClass="exit" presetSubtype="5" fill="hold" grpId="4" nodeType="withEffect">
                                  <p:stCondLst>
                                    <p:cond delay="0"/>
                                  </p:stCondLst>
                                  <p:childTnLst>
                                    <p:animEffect transition="out" filter="checkerboard(down)">
                                      <p:cBhvr>
                                        <p:cTn id="119" dur="2000"/>
                                        <p:tgtEl>
                                          <p:spTgt spid="5"/>
                                        </p:tgtEl>
                                      </p:cBhvr>
                                    </p:animEffect>
                                    <p:set>
                                      <p:cBhvr>
                                        <p:cTn id="120" dur="1" fill="hold">
                                          <p:stCondLst>
                                            <p:cond delay="1999"/>
                                          </p:stCondLst>
                                        </p:cTn>
                                        <p:tgtEl>
                                          <p:spTgt spid="5"/>
                                        </p:tgtEl>
                                        <p:attrNameLst>
                                          <p:attrName>style.visibility</p:attrName>
                                        </p:attrNameLst>
                                      </p:cBhvr>
                                      <p:to>
                                        <p:strVal val="hidden"/>
                                      </p:to>
                                    </p:set>
                                  </p:childTnLst>
                                </p:cTn>
                              </p:par>
                              <p:par>
                                <p:cTn id="121" presetID="5" presetClass="exit" presetSubtype="5" fill="hold" grpId="4" nodeType="withEffect">
                                  <p:stCondLst>
                                    <p:cond delay="0"/>
                                  </p:stCondLst>
                                  <p:childTnLst>
                                    <p:animEffect transition="out" filter="checkerboard(down)">
                                      <p:cBhvr>
                                        <p:cTn id="122" dur="2000"/>
                                        <p:tgtEl>
                                          <p:spTgt spid="6"/>
                                        </p:tgtEl>
                                      </p:cBhvr>
                                    </p:animEffect>
                                    <p:set>
                                      <p:cBhvr>
                                        <p:cTn id="123" dur="1" fill="hold">
                                          <p:stCondLst>
                                            <p:cond delay="1999"/>
                                          </p:stCondLst>
                                        </p:cTn>
                                        <p:tgtEl>
                                          <p:spTgt spid="6"/>
                                        </p:tgtEl>
                                        <p:attrNameLst>
                                          <p:attrName>style.visibility</p:attrName>
                                        </p:attrNameLst>
                                      </p:cBhvr>
                                      <p:to>
                                        <p:strVal val="hidden"/>
                                      </p:to>
                                    </p:set>
                                  </p:childTnLst>
                                </p:cTn>
                              </p:par>
                              <p:par>
                                <p:cTn id="124" presetID="5" presetClass="exit" presetSubtype="5" fill="hold" grpId="4" nodeType="withEffect">
                                  <p:stCondLst>
                                    <p:cond delay="0"/>
                                  </p:stCondLst>
                                  <p:childTnLst>
                                    <p:animEffect transition="out" filter="checkerboard(down)">
                                      <p:cBhvr>
                                        <p:cTn id="125" dur="2000"/>
                                        <p:tgtEl>
                                          <p:spTgt spid="7"/>
                                        </p:tgtEl>
                                      </p:cBhvr>
                                    </p:animEffect>
                                    <p:set>
                                      <p:cBhvr>
                                        <p:cTn id="126" dur="1" fill="hold">
                                          <p:stCondLst>
                                            <p:cond delay="1999"/>
                                          </p:stCondLst>
                                        </p:cTn>
                                        <p:tgtEl>
                                          <p:spTgt spid="7"/>
                                        </p:tgtEl>
                                        <p:attrNameLst>
                                          <p:attrName>style.visibility</p:attrName>
                                        </p:attrNameLst>
                                      </p:cBhvr>
                                      <p:to>
                                        <p:strVal val="hidden"/>
                                      </p:to>
                                    </p:set>
                                  </p:childTnLst>
                                </p:cTn>
                              </p:par>
                              <p:par>
                                <p:cTn id="127" presetID="5" presetClass="exit" presetSubtype="5" fill="hold" grpId="4" nodeType="withEffect">
                                  <p:stCondLst>
                                    <p:cond delay="0"/>
                                  </p:stCondLst>
                                  <p:childTnLst>
                                    <p:animEffect transition="out" filter="checkerboard(down)">
                                      <p:cBhvr>
                                        <p:cTn id="128" dur="2000"/>
                                        <p:tgtEl>
                                          <p:spTgt spid="8"/>
                                        </p:tgtEl>
                                      </p:cBhvr>
                                    </p:animEffect>
                                    <p:set>
                                      <p:cBhvr>
                                        <p:cTn id="129" dur="1" fill="hold">
                                          <p:stCondLst>
                                            <p:cond delay="1999"/>
                                          </p:stCondLst>
                                        </p:cTn>
                                        <p:tgtEl>
                                          <p:spTgt spid="8"/>
                                        </p:tgtEl>
                                        <p:attrNameLst>
                                          <p:attrName>style.visibility</p:attrName>
                                        </p:attrNameLst>
                                      </p:cBhvr>
                                      <p:to>
                                        <p:strVal val="hidden"/>
                                      </p:to>
                                    </p:set>
                                  </p:childTnLst>
                                </p:cTn>
                              </p:par>
                              <p:par>
                                <p:cTn id="130" presetID="5" presetClass="exit" presetSubtype="5" fill="hold" grpId="4" nodeType="withEffect">
                                  <p:stCondLst>
                                    <p:cond delay="0"/>
                                  </p:stCondLst>
                                  <p:childTnLst>
                                    <p:animEffect transition="out" filter="checkerboard(down)">
                                      <p:cBhvr>
                                        <p:cTn id="131" dur="2000"/>
                                        <p:tgtEl>
                                          <p:spTgt spid="9"/>
                                        </p:tgtEl>
                                      </p:cBhvr>
                                    </p:animEffect>
                                    <p:set>
                                      <p:cBhvr>
                                        <p:cTn id="132" dur="1" fill="hold">
                                          <p:stCondLst>
                                            <p:cond delay="1999"/>
                                          </p:stCondLst>
                                        </p:cTn>
                                        <p:tgtEl>
                                          <p:spTgt spid="9"/>
                                        </p:tgtEl>
                                        <p:attrNameLst>
                                          <p:attrName>style.visibility</p:attrName>
                                        </p:attrNameLst>
                                      </p:cBhvr>
                                      <p:to>
                                        <p:strVal val="hidden"/>
                                      </p:to>
                                    </p:set>
                                  </p:childTnLst>
                                </p:cTn>
                              </p:par>
                              <p:par>
                                <p:cTn id="133" presetID="5" presetClass="exit" presetSubtype="5" fill="hold" grpId="4" nodeType="withEffect">
                                  <p:stCondLst>
                                    <p:cond delay="0"/>
                                  </p:stCondLst>
                                  <p:childTnLst>
                                    <p:animEffect transition="out" filter="checkerboard(down)">
                                      <p:cBhvr>
                                        <p:cTn id="134" dur="2000"/>
                                        <p:tgtEl>
                                          <p:spTgt spid="10"/>
                                        </p:tgtEl>
                                      </p:cBhvr>
                                    </p:animEffect>
                                    <p:set>
                                      <p:cBhvr>
                                        <p:cTn id="135" dur="1" fill="hold">
                                          <p:stCondLst>
                                            <p:cond delay="1999"/>
                                          </p:stCondLst>
                                        </p:cTn>
                                        <p:tgtEl>
                                          <p:spTgt spid="10"/>
                                        </p:tgtEl>
                                        <p:attrNameLst>
                                          <p:attrName>style.visibility</p:attrName>
                                        </p:attrNameLst>
                                      </p:cBhvr>
                                      <p:to>
                                        <p:strVal val="hidden"/>
                                      </p:to>
                                    </p:set>
                                  </p:childTnLst>
                                </p:cTn>
                              </p:par>
                              <p:par>
                                <p:cTn id="136" presetID="23" presetClass="entr" presetSubtype="272" fill="hold" nodeType="withEffect">
                                  <p:stCondLst>
                                    <p:cond delay="0"/>
                                  </p:stCondLst>
                                  <p:childTnLst>
                                    <p:set>
                                      <p:cBhvr>
                                        <p:cTn id="137" dur="1" fill="hold">
                                          <p:stCondLst>
                                            <p:cond delay="0"/>
                                          </p:stCondLst>
                                        </p:cTn>
                                        <p:tgtEl>
                                          <p:spTgt spid="2"/>
                                        </p:tgtEl>
                                        <p:attrNameLst>
                                          <p:attrName>style.visibility</p:attrName>
                                        </p:attrNameLst>
                                      </p:cBhvr>
                                      <p:to>
                                        <p:strVal val="visible"/>
                                      </p:to>
                                    </p:set>
                                    <p:anim calcmode="lin" valueType="num">
                                      <p:cBhvr>
                                        <p:cTn id="138" dur="2000" fill="hold"/>
                                        <p:tgtEl>
                                          <p:spTgt spid="2"/>
                                        </p:tgtEl>
                                        <p:attrNameLst>
                                          <p:attrName>ppt_w</p:attrName>
                                        </p:attrNameLst>
                                      </p:cBhvr>
                                      <p:tavLst>
                                        <p:tav tm="0">
                                          <p:val>
                                            <p:strVal val="2/3*#ppt_w"/>
                                          </p:val>
                                        </p:tav>
                                        <p:tav tm="100000">
                                          <p:val>
                                            <p:strVal val="#ppt_w"/>
                                          </p:val>
                                        </p:tav>
                                      </p:tavLst>
                                    </p:anim>
                                    <p:anim calcmode="lin" valueType="num">
                                      <p:cBhvr>
                                        <p:cTn id="139" dur="2000" fill="hold"/>
                                        <p:tgtEl>
                                          <p:spTgt spid="2"/>
                                        </p:tgtEl>
                                        <p:attrNameLst>
                                          <p:attrName>ppt_h</p:attrName>
                                        </p:attrNameLst>
                                      </p:cBhvr>
                                      <p:tavLst>
                                        <p:tav tm="0">
                                          <p:val>
                                            <p:strVal val="2/3*#ppt_h"/>
                                          </p:val>
                                        </p:tav>
                                        <p:tav tm="100000">
                                          <p:val>
                                            <p:strVal val="#ppt_h"/>
                                          </p:val>
                                        </p:tav>
                                      </p:tavLst>
                                    </p:anim>
                                  </p:childTnLst>
                                </p:cTn>
                              </p:par>
                              <p:par>
                                <p:cTn id="140" presetID="4" presetClass="entr" presetSubtype="32" fill="hold" nodeType="withEffect">
                                  <p:stCondLst>
                                    <p:cond delay="0"/>
                                  </p:stCondLst>
                                  <p:childTnLst>
                                    <p:set>
                                      <p:cBhvr>
                                        <p:cTn id="141" dur="1" fill="hold">
                                          <p:stCondLst>
                                            <p:cond delay="0"/>
                                          </p:stCondLst>
                                        </p:cTn>
                                        <p:tgtEl>
                                          <p:spTgt spid="2"/>
                                        </p:tgtEl>
                                        <p:attrNameLst>
                                          <p:attrName>style.visibility</p:attrName>
                                        </p:attrNameLst>
                                      </p:cBhvr>
                                      <p:to>
                                        <p:strVal val="visible"/>
                                      </p:to>
                                    </p:set>
                                    <p:animEffect transition="in" filter="box(out)">
                                      <p:cBhvr>
                                        <p:cTn id="142"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3" grpId="3" animBg="1"/>
      <p:bldP spid="3" grpId="4" animBg="1"/>
      <p:bldP spid="4" grpId="0" animBg="1"/>
      <p:bldP spid="4" grpId="1" animBg="1"/>
      <p:bldP spid="4" grpId="2" animBg="1"/>
      <p:bldP spid="4" grpId="3" animBg="1"/>
      <p:bldP spid="4" grpId="4" animBg="1"/>
      <p:bldP spid="5" grpId="0" animBg="1"/>
      <p:bldP spid="5" grpId="1" animBg="1"/>
      <p:bldP spid="5" grpId="2" animBg="1"/>
      <p:bldP spid="5" grpId="3" animBg="1"/>
      <p:bldP spid="5" grpId="4" animBg="1"/>
      <p:bldP spid="6" grpId="0" animBg="1"/>
      <p:bldP spid="6" grpId="1" animBg="1"/>
      <p:bldP spid="6" grpId="2" animBg="1"/>
      <p:bldP spid="6" grpId="3" animBg="1"/>
      <p:bldP spid="6" grpId="4" animBg="1"/>
      <p:bldP spid="7" grpId="0" animBg="1"/>
      <p:bldP spid="7" grpId="1" animBg="1"/>
      <p:bldP spid="7" grpId="2" animBg="1"/>
      <p:bldP spid="7" grpId="3" animBg="1"/>
      <p:bldP spid="7" grpId="4" animBg="1"/>
      <p:bldP spid="8" grpId="0" animBg="1"/>
      <p:bldP spid="8" grpId="1" animBg="1"/>
      <p:bldP spid="8" grpId="2" animBg="1"/>
      <p:bldP spid="8" grpId="3" animBg="1"/>
      <p:bldP spid="8" grpId="4" animBg="1"/>
      <p:bldP spid="9" grpId="0" animBg="1"/>
      <p:bldP spid="9" grpId="1" animBg="1"/>
      <p:bldP spid="9" grpId="2" animBg="1"/>
      <p:bldP spid="9" grpId="3" animBg="1"/>
      <p:bldP spid="9" grpId="4" animBg="1"/>
      <p:bldP spid="10" grpId="0" animBg="1"/>
      <p:bldP spid="10" grpId="1" animBg="1"/>
      <p:bldP spid="10" grpId="2" animBg="1"/>
      <p:bldP spid="10" grpId="3" animBg="1"/>
      <p:bldP spid="10" grpId="4" animBg="1"/>
      <p:bldP spid="11"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0033CC"/>
            </a:gs>
            <a:gs pos="50000">
              <a:srgbClr val="00CC00">
                <a:shade val="67500"/>
                <a:satMod val="115000"/>
              </a:srgbClr>
            </a:gs>
            <a:gs pos="100000">
              <a:srgbClr val="00CC00">
                <a:shade val="100000"/>
                <a:satMod val="115000"/>
              </a:srgbClr>
            </a:gs>
          </a:gsLst>
          <a:lin ang="16200000" scaled="1"/>
          <a:tileRect/>
        </a:gradFill>
        <a:effectLst/>
      </p:bgPr>
    </p:bg>
    <p:spTree>
      <p:nvGrpSpPr>
        <p:cNvPr id="1" name=""/>
        <p:cNvGrpSpPr/>
        <p:nvPr/>
      </p:nvGrpSpPr>
      <p:grpSpPr>
        <a:xfrm>
          <a:off x="0" y="0"/>
          <a:ext cx="0" cy="0"/>
          <a:chOff x="0" y="0"/>
          <a:chExt cx="0" cy="0"/>
        </a:xfrm>
      </p:grpSpPr>
      <p:pic>
        <p:nvPicPr>
          <p:cNvPr id="3" name="2 Imagen" descr="cadre_pour_video_9_by_kidpaddleetcie-d98z2tx.png"/>
          <p:cNvPicPr>
            <a:picLocks noChangeAspect="1"/>
          </p:cNvPicPr>
          <p:nvPr/>
        </p:nvPicPr>
        <p:blipFill>
          <a:blip r:embed="rId2">
            <a:duotone>
              <a:prstClr val="black"/>
              <a:srgbClr val="00CC00">
                <a:tint val="45000"/>
                <a:satMod val="400000"/>
              </a:srgbClr>
            </a:duotone>
            <a:lum contrast="40000"/>
          </a:blip>
          <a:stretch>
            <a:fillRect/>
          </a:stretch>
        </p:blipFill>
        <p:spPr>
          <a:xfrm>
            <a:off x="1116" y="0"/>
            <a:ext cx="9141767" cy="5143500"/>
          </a:xfrm>
          <a:prstGeom prst="rect">
            <a:avLst/>
          </a:prstGeom>
        </p:spPr>
      </p:pic>
      <p:sp>
        <p:nvSpPr>
          <p:cNvPr id="5" name="4 CuadroTexto"/>
          <p:cNvSpPr txBox="1"/>
          <p:nvPr/>
        </p:nvSpPr>
        <p:spPr>
          <a:xfrm>
            <a:off x="1643042" y="1500180"/>
            <a:ext cx="6143669" cy="2246769"/>
          </a:xfrm>
          <a:prstGeom prst="rect">
            <a:avLst/>
          </a:prstGeom>
          <a:noFill/>
        </p:spPr>
        <p:txBody>
          <a:bodyPr wrap="square" rtlCol="0">
            <a:spAutoFit/>
          </a:bodyPr>
          <a:lstStyle/>
          <a:p>
            <a:pPr algn="ctr"/>
            <a:r>
              <a:rPr lang="es-PE" sz="2000" dirty="0" smtClean="0">
                <a:effectLst>
                  <a:outerShdw blurRad="38100" dist="38100" dir="2700000" algn="tl">
                    <a:srgbClr val="000000">
                      <a:alpha val="43137"/>
                    </a:srgbClr>
                  </a:outerShdw>
                </a:effectLst>
                <a:latin typeface="Agency FB" pitchFamily="34" charset="0"/>
              </a:rPr>
              <a:t>Se dice que es </a:t>
            </a:r>
            <a:r>
              <a:rPr lang="es-PE" sz="2000" b="1" dirty="0" smtClean="0">
                <a:effectLst>
                  <a:outerShdw blurRad="38100" dist="38100" dir="2700000" algn="tl">
                    <a:srgbClr val="000000">
                      <a:alpha val="43137"/>
                    </a:srgbClr>
                  </a:outerShdw>
                </a:effectLst>
                <a:latin typeface="Agency FB" pitchFamily="34" charset="0"/>
              </a:rPr>
              <a:t>boreal</a:t>
            </a:r>
            <a:r>
              <a:rPr lang="es-PE" sz="2000" dirty="0" smtClean="0">
                <a:effectLst>
                  <a:outerShdw blurRad="38100" dist="38100" dir="2700000" algn="tl">
                    <a:srgbClr val="000000">
                      <a:alpha val="43137"/>
                    </a:srgbClr>
                  </a:outerShdw>
                </a:effectLst>
                <a:latin typeface="Agency FB" pitchFamily="34" charset="0"/>
              </a:rPr>
              <a:t> cuando se observa este </a:t>
            </a:r>
            <a:r>
              <a:rPr lang="es-PE" sz="2000" b="1" dirty="0" smtClean="0">
                <a:effectLst>
                  <a:outerShdw blurRad="38100" dist="38100" dir="2700000" algn="tl">
                    <a:srgbClr val="000000">
                      <a:alpha val="43137"/>
                    </a:srgbClr>
                  </a:outerShdw>
                </a:effectLst>
                <a:latin typeface="Agency FB" pitchFamily="34" charset="0"/>
              </a:rPr>
              <a:t>fenómeno</a:t>
            </a:r>
            <a:r>
              <a:rPr lang="es-PE" sz="2000" dirty="0" smtClean="0">
                <a:effectLst>
                  <a:outerShdw blurRad="38100" dist="38100" dir="2700000" algn="tl">
                    <a:srgbClr val="000000">
                      <a:alpha val="43137"/>
                    </a:srgbClr>
                  </a:outerShdw>
                </a:effectLst>
                <a:latin typeface="Agency FB" pitchFamily="34" charset="0"/>
              </a:rPr>
              <a:t> en la mitad de la superficie de la esfera terrestre norte y la aurora austral cuando es observado en la mitad de la superficie sur.</a:t>
            </a:r>
          </a:p>
          <a:p>
            <a:pPr algn="ctr"/>
            <a:r>
              <a:rPr lang="es-PE" sz="2000" dirty="0" smtClean="0">
                <a:effectLst>
                  <a:outerShdw blurRad="38100" dist="38100" dir="2700000" algn="tl">
                    <a:srgbClr val="000000">
                      <a:alpha val="43137"/>
                    </a:srgbClr>
                  </a:outerShdw>
                </a:effectLst>
                <a:latin typeface="Agency FB" pitchFamily="34" charset="0"/>
              </a:rPr>
              <a:t>La </a:t>
            </a:r>
            <a:r>
              <a:rPr lang="es-PE" sz="2000" b="1" dirty="0" smtClean="0">
                <a:effectLst>
                  <a:outerShdw blurRad="38100" dist="38100" dir="2700000" algn="tl">
                    <a:srgbClr val="000000">
                      <a:alpha val="43137"/>
                    </a:srgbClr>
                  </a:outerShdw>
                </a:effectLst>
                <a:latin typeface="Agency FB" pitchFamily="34" charset="0"/>
              </a:rPr>
              <a:t>aurora boreal</a:t>
            </a:r>
            <a:r>
              <a:rPr lang="es-PE" sz="2000" dirty="0" smtClean="0">
                <a:effectLst>
                  <a:outerShdw blurRad="38100" dist="38100" dir="2700000" algn="tl">
                    <a:srgbClr val="000000">
                      <a:alpha val="43137"/>
                    </a:srgbClr>
                  </a:outerShdw>
                </a:effectLst>
                <a:latin typeface="Agency FB" pitchFamily="34" charset="0"/>
              </a:rPr>
              <a:t> y la austral pueden producir diferentes o distintos colores dependiendo de la dirección inclinada con que las partículas solares choquen contra un polo.</a:t>
            </a:r>
          </a:p>
          <a:p>
            <a:pPr algn="ctr"/>
            <a:endParaRPr lang="es-PE" sz="2000" dirty="0">
              <a:effectLst>
                <a:outerShdw blurRad="38100" dist="38100" dir="2700000" algn="tl">
                  <a:srgbClr val="000000">
                    <a:alpha val="43137"/>
                  </a:srgbClr>
                </a:outerShdw>
              </a:effectLst>
              <a:latin typeface="Agency FB" pitchFamily="34" charset="0"/>
            </a:endParaRPr>
          </a:p>
        </p:txBody>
      </p:sp>
      <p:sp>
        <p:nvSpPr>
          <p:cNvPr id="6" name="5 Rectángulo"/>
          <p:cNvSpPr/>
          <p:nvPr/>
        </p:nvSpPr>
        <p:spPr>
          <a:xfrm>
            <a:off x="-428660" y="-214332"/>
            <a:ext cx="9787006" cy="5500726"/>
          </a:xfrm>
          <a:prstGeom prst="rect">
            <a:avLst/>
          </a:prstGeom>
          <a:gradFill flip="none" rotWithShape="1">
            <a:gsLst>
              <a:gs pos="21000">
                <a:srgbClr val="0033CC"/>
              </a:gs>
              <a:gs pos="50000">
                <a:srgbClr val="00CC00">
                  <a:shade val="67500"/>
                  <a:satMod val="115000"/>
                </a:srgbClr>
              </a:gs>
              <a:gs pos="100000">
                <a:srgbClr val="00CC00">
                  <a:shade val="100000"/>
                  <a:satMod val="115000"/>
                </a:srgb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2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 name="1 Imagen" descr="1(1).jpg"/>
          <p:cNvPicPr>
            <a:picLocks noGrp="1" noChangeAspect="1"/>
          </p:cNvPicPr>
          <p:nvPr isPhoto="1"/>
        </p:nvPicPr>
        <p:blipFill>
          <a:blip r:embed="rId2">
            <a:lum/>
          </a:blip>
          <a:stretch>
            <a:fillRect/>
          </a:stretch>
        </p:blipFill>
        <p:spPr>
          <a:xfrm>
            <a:off x="-71470" y="0"/>
            <a:ext cx="9215470" cy="5183702"/>
          </a:xfrm>
          <a:prstGeom prst="rect">
            <a:avLst/>
          </a:prstGeom>
          <a:noFill/>
          <a:ln>
            <a:noFill/>
          </a:ln>
        </p:spPr>
      </p:pic>
      <p:sp>
        <p:nvSpPr>
          <p:cNvPr id="6" name="5 Anillo"/>
          <p:cNvSpPr/>
          <p:nvPr/>
        </p:nvSpPr>
        <p:spPr>
          <a:xfrm>
            <a:off x="1928794" y="0"/>
            <a:ext cx="5357850" cy="5143500"/>
          </a:xfrm>
          <a:prstGeom prst="donut">
            <a:avLst>
              <a:gd name="adj" fmla="val 4749"/>
            </a:avLst>
          </a:prstGeom>
          <a:solidFill>
            <a:srgbClr val="006400"/>
          </a:solidFill>
          <a:ln>
            <a:noFill/>
          </a:ln>
          <a:effectLst>
            <a:reflection blurRad="6350" stA="52000" endA="300" endPos="350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7" name="6 Anillo"/>
          <p:cNvSpPr/>
          <p:nvPr/>
        </p:nvSpPr>
        <p:spPr>
          <a:xfrm>
            <a:off x="2285984" y="0"/>
            <a:ext cx="4643470" cy="4786328"/>
          </a:xfrm>
          <a:prstGeom prst="donut">
            <a:avLst>
              <a:gd name="adj" fmla="val 4749"/>
            </a:avLst>
          </a:prstGeom>
          <a:solidFill>
            <a:srgbClr val="00CC00"/>
          </a:solidFill>
          <a:ln>
            <a:noFill/>
          </a:ln>
          <a:effectLst>
            <a:reflection blurRad="6350" stA="52000" endA="300" endPos="350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8" name="7 Anillo"/>
          <p:cNvSpPr/>
          <p:nvPr/>
        </p:nvSpPr>
        <p:spPr>
          <a:xfrm>
            <a:off x="2428860" y="0"/>
            <a:ext cx="4357718" cy="4286262"/>
          </a:xfrm>
          <a:prstGeom prst="donut">
            <a:avLst>
              <a:gd name="adj" fmla="val 4749"/>
            </a:avLst>
          </a:prstGeom>
          <a:solidFill>
            <a:srgbClr val="008600"/>
          </a:solidFill>
          <a:ln>
            <a:noFill/>
          </a:ln>
          <a:effectLst>
            <a:reflection blurRad="6350" stA="52000" endA="300" endPos="350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9" name="8 Anillo"/>
          <p:cNvSpPr/>
          <p:nvPr/>
        </p:nvSpPr>
        <p:spPr>
          <a:xfrm>
            <a:off x="2714612" y="0"/>
            <a:ext cx="3786214" cy="3857634"/>
          </a:xfrm>
          <a:prstGeom prst="donut">
            <a:avLst>
              <a:gd name="adj" fmla="val 4749"/>
            </a:avLst>
          </a:prstGeom>
          <a:solidFill>
            <a:srgbClr val="93FF93"/>
          </a:solidFill>
          <a:ln>
            <a:noFill/>
          </a:ln>
          <a:effectLst>
            <a:reflection blurRad="6350" stA="52000" endA="300" endPos="350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10" name="9 Rectángulo"/>
          <p:cNvSpPr/>
          <p:nvPr/>
        </p:nvSpPr>
        <p:spPr>
          <a:xfrm>
            <a:off x="-428660" y="-214332"/>
            <a:ext cx="9787006" cy="7286676"/>
          </a:xfrm>
          <a:prstGeom prst="rect">
            <a:avLst/>
          </a:prstGeom>
          <a:gradFill flip="none" rotWithShape="1">
            <a:gsLst>
              <a:gs pos="21000">
                <a:srgbClr val="0033CC"/>
              </a:gs>
              <a:gs pos="50000">
                <a:srgbClr val="00CC00">
                  <a:shade val="67500"/>
                  <a:satMod val="115000"/>
                </a:srgbClr>
              </a:gs>
              <a:gs pos="100000">
                <a:srgbClr val="00CC00">
                  <a:shade val="100000"/>
                  <a:satMod val="115000"/>
                </a:srgb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0"/>
                                        </p:tgtEl>
                                        <p:attrNameLst>
                                          <p:attrName>style.visibility</p:attrName>
                                        </p:attrNameLst>
                                      </p:cBhvr>
                                      <p:to>
                                        <p:strVal val="hidden"/>
                                      </p:to>
                                    </p:set>
                                  </p:childTnLst>
                                </p:cTn>
                              </p:par>
                              <p:par>
                                <p:cTn id="7" presetID="5" presetClass="entr" presetSubtype="10" fill="hold" grpId="5" nodeType="withEffect">
                                  <p:stCondLst>
                                    <p:cond delay="0"/>
                                  </p:stCondLst>
                                  <p:childTnLst>
                                    <p:set>
                                      <p:cBhvr>
                                        <p:cTn id="8" dur="1" fill="hold">
                                          <p:stCondLst>
                                            <p:cond delay="0"/>
                                          </p:stCondLst>
                                        </p:cTn>
                                        <p:tgtEl>
                                          <p:spTgt spid="6"/>
                                        </p:tgtEl>
                                        <p:attrNameLst>
                                          <p:attrName>style.visibility</p:attrName>
                                        </p:attrNameLst>
                                      </p:cBhvr>
                                      <p:to>
                                        <p:strVal val="visible"/>
                                      </p:to>
                                    </p:set>
                                    <p:animEffect transition="in" filter="checkerboard(across)">
                                      <p:cBhvr>
                                        <p:cTn id="9" dur="3000"/>
                                        <p:tgtEl>
                                          <p:spTgt spid="6"/>
                                        </p:tgtEl>
                                      </p:cBhvr>
                                    </p:animEffect>
                                  </p:childTnLst>
                                </p:cTn>
                              </p:par>
                              <p:par>
                                <p:cTn id="10" presetID="5" presetClass="entr" presetSubtype="10" fill="hold" grpId="5" nodeType="with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checkerboard(across)">
                                      <p:cBhvr>
                                        <p:cTn id="12" dur="3000"/>
                                        <p:tgtEl>
                                          <p:spTgt spid="7"/>
                                        </p:tgtEl>
                                      </p:cBhvr>
                                    </p:animEffect>
                                  </p:childTnLst>
                                </p:cTn>
                              </p:par>
                              <p:par>
                                <p:cTn id="13" presetID="5" presetClass="entr" presetSubtype="10" fill="hold" grpId="5" nodeType="withEffect">
                                  <p:stCondLst>
                                    <p:cond delay="0"/>
                                  </p:stCondLst>
                                  <p:childTnLst>
                                    <p:set>
                                      <p:cBhvr>
                                        <p:cTn id="14" dur="1" fill="hold">
                                          <p:stCondLst>
                                            <p:cond delay="0"/>
                                          </p:stCondLst>
                                        </p:cTn>
                                        <p:tgtEl>
                                          <p:spTgt spid="8"/>
                                        </p:tgtEl>
                                        <p:attrNameLst>
                                          <p:attrName>style.visibility</p:attrName>
                                        </p:attrNameLst>
                                      </p:cBhvr>
                                      <p:to>
                                        <p:strVal val="visible"/>
                                      </p:to>
                                    </p:set>
                                    <p:animEffect transition="in" filter="checkerboard(across)">
                                      <p:cBhvr>
                                        <p:cTn id="15" dur="3000"/>
                                        <p:tgtEl>
                                          <p:spTgt spid="8"/>
                                        </p:tgtEl>
                                      </p:cBhvr>
                                    </p:animEffect>
                                  </p:childTnLst>
                                </p:cTn>
                              </p:par>
                              <p:par>
                                <p:cTn id="16" presetID="5" presetClass="entr" presetSubtype="10" fill="hold" grpId="5" nodeType="withEffect">
                                  <p:stCondLst>
                                    <p:cond delay="0"/>
                                  </p:stCondLst>
                                  <p:childTnLst>
                                    <p:set>
                                      <p:cBhvr>
                                        <p:cTn id="17" dur="1" fill="hold">
                                          <p:stCondLst>
                                            <p:cond delay="0"/>
                                          </p:stCondLst>
                                        </p:cTn>
                                        <p:tgtEl>
                                          <p:spTgt spid="9"/>
                                        </p:tgtEl>
                                        <p:attrNameLst>
                                          <p:attrName>style.visibility</p:attrName>
                                        </p:attrNameLst>
                                      </p:cBhvr>
                                      <p:to>
                                        <p:strVal val="visible"/>
                                      </p:to>
                                    </p:set>
                                    <p:animEffect transition="in" filter="checkerboard(across)">
                                      <p:cBhvr>
                                        <p:cTn id="18" dur="3000"/>
                                        <p:tgtEl>
                                          <p:spTgt spid="9"/>
                                        </p:tgtEl>
                                      </p:cBhvr>
                                    </p:animEffect>
                                  </p:childTnLst>
                                </p:cTn>
                              </p:par>
                              <p:par>
                                <p:cTn id="19" presetID="16" presetClass="entr" presetSubtype="37" fill="hold" grpId="2" nodeType="withEffect">
                                  <p:stCondLst>
                                    <p:cond delay="0"/>
                                  </p:stCondLst>
                                  <p:childTnLst>
                                    <p:set>
                                      <p:cBhvr>
                                        <p:cTn id="20" dur="1" fill="hold">
                                          <p:stCondLst>
                                            <p:cond delay="0"/>
                                          </p:stCondLst>
                                        </p:cTn>
                                        <p:tgtEl>
                                          <p:spTgt spid="6"/>
                                        </p:tgtEl>
                                        <p:attrNameLst>
                                          <p:attrName>style.visibility</p:attrName>
                                        </p:attrNameLst>
                                      </p:cBhvr>
                                      <p:to>
                                        <p:strVal val="visible"/>
                                      </p:to>
                                    </p:set>
                                    <p:animEffect transition="in" filter="barn(outVertical)">
                                      <p:cBhvr>
                                        <p:cTn id="21" dur="3000"/>
                                        <p:tgtEl>
                                          <p:spTgt spid="6"/>
                                        </p:tgtEl>
                                      </p:cBhvr>
                                    </p:animEffect>
                                  </p:childTnLst>
                                </p:cTn>
                              </p:par>
                              <p:par>
                                <p:cTn id="22" presetID="16" presetClass="entr" presetSubtype="37" fill="hold" grpId="2" nodeType="withEffect">
                                  <p:stCondLst>
                                    <p:cond delay="0"/>
                                  </p:stCondLst>
                                  <p:childTnLst>
                                    <p:set>
                                      <p:cBhvr>
                                        <p:cTn id="23" dur="1" fill="hold">
                                          <p:stCondLst>
                                            <p:cond delay="0"/>
                                          </p:stCondLst>
                                        </p:cTn>
                                        <p:tgtEl>
                                          <p:spTgt spid="7"/>
                                        </p:tgtEl>
                                        <p:attrNameLst>
                                          <p:attrName>style.visibility</p:attrName>
                                        </p:attrNameLst>
                                      </p:cBhvr>
                                      <p:to>
                                        <p:strVal val="visible"/>
                                      </p:to>
                                    </p:set>
                                    <p:animEffect transition="in" filter="barn(outVertical)">
                                      <p:cBhvr>
                                        <p:cTn id="24" dur="3000"/>
                                        <p:tgtEl>
                                          <p:spTgt spid="7"/>
                                        </p:tgtEl>
                                      </p:cBhvr>
                                    </p:animEffect>
                                  </p:childTnLst>
                                </p:cTn>
                              </p:par>
                              <p:par>
                                <p:cTn id="25" presetID="16" presetClass="entr" presetSubtype="37" fill="hold" grpId="2" nodeType="withEffect">
                                  <p:stCondLst>
                                    <p:cond delay="0"/>
                                  </p:stCondLst>
                                  <p:childTnLst>
                                    <p:set>
                                      <p:cBhvr>
                                        <p:cTn id="26" dur="1" fill="hold">
                                          <p:stCondLst>
                                            <p:cond delay="0"/>
                                          </p:stCondLst>
                                        </p:cTn>
                                        <p:tgtEl>
                                          <p:spTgt spid="8"/>
                                        </p:tgtEl>
                                        <p:attrNameLst>
                                          <p:attrName>style.visibility</p:attrName>
                                        </p:attrNameLst>
                                      </p:cBhvr>
                                      <p:to>
                                        <p:strVal val="visible"/>
                                      </p:to>
                                    </p:set>
                                    <p:animEffect transition="in" filter="barn(outVertical)">
                                      <p:cBhvr>
                                        <p:cTn id="27" dur="3000"/>
                                        <p:tgtEl>
                                          <p:spTgt spid="8"/>
                                        </p:tgtEl>
                                      </p:cBhvr>
                                    </p:animEffect>
                                  </p:childTnLst>
                                </p:cTn>
                              </p:par>
                              <p:par>
                                <p:cTn id="28" presetID="16" presetClass="entr" presetSubtype="37" fill="hold" grpId="2" nodeType="withEffect">
                                  <p:stCondLst>
                                    <p:cond delay="0"/>
                                  </p:stCondLst>
                                  <p:childTnLst>
                                    <p:set>
                                      <p:cBhvr>
                                        <p:cTn id="29" dur="1" fill="hold">
                                          <p:stCondLst>
                                            <p:cond delay="0"/>
                                          </p:stCondLst>
                                        </p:cTn>
                                        <p:tgtEl>
                                          <p:spTgt spid="9"/>
                                        </p:tgtEl>
                                        <p:attrNameLst>
                                          <p:attrName>style.visibility</p:attrName>
                                        </p:attrNameLst>
                                      </p:cBhvr>
                                      <p:to>
                                        <p:strVal val="visible"/>
                                      </p:to>
                                    </p:set>
                                    <p:animEffect transition="in" filter="barn(outVertical)">
                                      <p:cBhvr>
                                        <p:cTn id="30" dur="3000"/>
                                        <p:tgtEl>
                                          <p:spTgt spid="9"/>
                                        </p:tgtEl>
                                      </p:cBhvr>
                                    </p:animEffect>
                                  </p:childTnLst>
                                </p:cTn>
                              </p:par>
                              <p:par>
                                <p:cTn id="31" presetID="19" presetClass="entr" presetSubtype="10" fill="hold" grpId="0" nodeType="withEffect">
                                  <p:stCondLst>
                                    <p:cond delay="0"/>
                                  </p:stCondLst>
                                  <p:childTnLst>
                                    <p:set>
                                      <p:cBhvr>
                                        <p:cTn id="32" dur="1" fill="hold">
                                          <p:stCondLst>
                                            <p:cond delay="0"/>
                                          </p:stCondLst>
                                        </p:cTn>
                                        <p:tgtEl>
                                          <p:spTgt spid="6"/>
                                        </p:tgtEl>
                                        <p:attrNameLst>
                                          <p:attrName>style.visibility</p:attrName>
                                        </p:attrNameLst>
                                      </p:cBhvr>
                                      <p:to>
                                        <p:strVal val="visible"/>
                                      </p:to>
                                    </p:set>
                                    <p:anim calcmode="lin" valueType="num">
                                      <p:cBhvr>
                                        <p:cTn id="33" dur="3000" fill="hold"/>
                                        <p:tgtEl>
                                          <p:spTgt spid="6"/>
                                        </p:tgtEl>
                                        <p:attrNameLst>
                                          <p:attrName>ppt_w</p:attrName>
                                        </p:attrNameLst>
                                      </p:cBhvr>
                                      <p:tavLst>
                                        <p:tav tm="0" fmla="#ppt_w*sin(2.5*pi*$)">
                                          <p:val>
                                            <p:fltVal val="0"/>
                                          </p:val>
                                        </p:tav>
                                        <p:tav tm="100000">
                                          <p:val>
                                            <p:fltVal val="1"/>
                                          </p:val>
                                        </p:tav>
                                      </p:tavLst>
                                    </p:anim>
                                    <p:anim calcmode="lin" valueType="num">
                                      <p:cBhvr>
                                        <p:cTn id="34" dur="3000" fill="hold"/>
                                        <p:tgtEl>
                                          <p:spTgt spid="6"/>
                                        </p:tgtEl>
                                        <p:attrNameLst>
                                          <p:attrName>ppt_h</p:attrName>
                                        </p:attrNameLst>
                                      </p:cBhvr>
                                      <p:tavLst>
                                        <p:tav tm="0">
                                          <p:val>
                                            <p:strVal val="#ppt_h"/>
                                          </p:val>
                                        </p:tav>
                                        <p:tav tm="100000">
                                          <p:val>
                                            <p:strVal val="#ppt_h"/>
                                          </p:val>
                                        </p:tav>
                                      </p:tavLst>
                                    </p:anim>
                                  </p:childTnLst>
                                </p:cTn>
                              </p:par>
                              <p:par>
                                <p:cTn id="35" presetID="15" presetClass="entr" presetSubtype="0" fill="hold" grpId="1" nodeType="withEffect">
                                  <p:stCondLst>
                                    <p:cond delay="0"/>
                                  </p:stCondLst>
                                  <p:childTnLst>
                                    <p:set>
                                      <p:cBhvr>
                                        <p:cTn id="36" dur="1" fill="hold">
                                          <p:stCondLst>
                                            <p:cond delay="0"/>
                                          </p:stCondLst>
                                        </p:cTn>
                                        <p:tgtEl>
                                          <p:spTgt spid="6"/>
                                        </p:tgtEl>
                                        <p:attrNameLst>
                                          <p:attrName>style.visibility</p:attrName>
                                        </p:attrNameLst>
                                      </p:cBhvr>
                                      <p:to>
                                        <p:strVal val="visible"/>
                                      </p:to>
                                    </p:set>
                                    <p:anim calcmode="lin" valueType="num">
                                      <p:cBhvr>
                                        <p:cTn id="37" dur="3000" fill="hold"/>
                                        <p:tgtEl>
                                          <p:spTgt spid="6"/>
                                        </p:tgtEl>
                                        <p:attrNameLst>
                                          <p:attrName>ppt_w</p:attrName>
                                        </p:attrNameLst>
                                      </p:cBhvr>
                                      <p:tavLst>
                                        <p:tav tm="0">
                                          <p:val>
                                            <p:fltVal val="0"/>
                                          </p:val>
                                        </p:tav>
                                        <p:tav tm="100000">
                                          <p:val>
                                            <p:strVal val="#ppt_w"/>
                                          </p:val>
                                        </p:tav>
                                      </p:tavLst>
                                    </p:anim>
                                    <p:anim calcmode="lin" valueType="num">
                                      <p:cBhvr>
                                        <p:cTn id="38" dur="3000" fill="hold"/>
                                        <p:tgtEl>
                                          <p:spTgt spid="6"/>
                                        </p:tgtEl>
                                        <p:attrNameLst>
                                          <p:attrName>ppt_h</p:attrName>
                                        </p:attrNameLst>
                                      </p:cBhvr>
                                      <p:tavLst>
                                        <p:tav tm="0">
                                          <p:val>
                                            <p:fltVal val="0"/>
                                          </p:val>
                                        </p:tav>
                                        <p:tav tm="100000">
                                          <p:val>
                                            <p:strVal val="#ppt_h"/>
                                          </p:val>
                                        </p:tav>
                                      </p:tavLst>
                                    </p:anim>
                                    <p:anim calcmode="lin" valueType="num">
                                      <p:cBhvr>
                                        <p:cTn id="39" dur="3000" fill="hold"/>
                                        <p:tgtEl>
                                          <p:spTgt spid="6"/>
                                        </p:tgtEl>
                                        <p:attrNameLst>
                                          <p:attrName>ppt_x</p:attrName>
                                        </p:attrNameLst>
                                      </p:cBhvr>
                                      <p:tavLst>
                                        <p:tav tm="0" fmla="#ppt_x+(cos(-2*pi*(1-$))*-#ppt_x-sin(-2*pi*(1-$))*(1-#ppt_y))*(1-$)">
                                          <p:val>
                                            <p:fltVal val="0"/>
                                          </p:val>
                                        </p:tav>
                                        <p:tav tm="100000">
                                          <p:val>
                                            <p:fltVal val="1"/>
                                          </p:val>
                                        </p:tav>
                                      </p:tavLst>
                                    </p:anim>
                                    <p:anim calcmode="lin" valueType="num">
                                      <p:cBhvr>
                                        <p:cTn id="40" dur="3000" fill="hold"/>
                                        <p:tgtEl>
                                          <p:spTgt spid="6"/>
                                        </p:tgtEl>
                                        <p:attrNameLst>
                                          <p:attrName>ppt_y</p:attrName>
                                        </p:attrNameLst>
                                      </p:cBhvr>
                                      <p:tavLst>
                                        <p:tav tm="0" fmla="#ppt_y+(sin(-2*pi*(1-$))*-#ppt_x+cos(-2*pi*(1-$))*(1-#ppt_y))*(1-$)">
                                          <p:val>
                                            <p:fltVal val="0"/>
                                          </p:val>
                                        </p:tav>
                                        <p:tav tm="100000">
                                          <p:val>
                                            <p:fltVal val="1"/>
                                          </p:val>
                                        </p:tav>
                                      </p:tavLst>
                                    </p:anim>
                                  </p:childTnLst>
                                </p:cTn>
                              </p:par>
                              <p:par>
                                <p:cTn id="41" presetID="19" presetClass="entr" presetSubtype="10" fill="hold" grpId="0" nodeType="withEffect">
                                  <p:stCondLst>
                                    <p:cond delay="0"/>
                                  </p:stCondLst>
                                  <p:childTnLst>
                                    <p:set>
                                      <p:cBhvr>
                                        <p:cTn id="42" dur="1" fill="hold">
                                          <p:stCondLst>
                                            <p:cond delay="0"/>
                                          </p:stCondLst>
                                        </p:cTn>
                                        <p:tgtEl>
                                          <p:spTgt spid="7"/>
                                        </p:tgtEl>
                                        <p:attrNameLst>
                                          <p:attrName>style.visibility</p:attrName>
                                        </p:attrNameLst>
                                      </p:cBhvr>
                                      <p:to>
                                        <p:strVal val="visible"/>
                                      </p:to>
                                    </p:set>
                                    <p:anim calcmode="lin" valueType="num">
                                      <p:cBhvr>
                                        <p:cTn id="43" dur="3000" fill="hold"/>
                                        <p:tgtEl>
                                          <p:spTgt spid="7"/>
                                        </p:tgtEl>
                                        <p:attrNameLst>
                                          <p:attrName>ppt_w</p:attrName>
                                        </p:attrNameLst>
                                      </p:cBhvr>
                                      <p:tavLst>
                                        <p:tav tm="0" fmla="#ppt_w*sin(2.5*pi*$)">
                                          <p:val>
                                            <p:fltVal val="0"/>
                                          </p:val>
                                        </p:tav>
                                        <p:tav tm="100000">
                                          <p:val>
                                            <p:fltVal val="1"/>
                                          </p:val>
                                        </p:tav>
                                      </p:tavLst>
                                    </p:anim>
                                    <p:anim calcmode="lin" valueType="num">
                                      <p:cBhvr>
                                        <p:cTn id="44" dur="3000" fill="hold"/>
                                        <p:tgtEl>
                                          <p:spTgt spid="7"/>
                                        </p:tgtEl>
                                        <p:attrNameLst>
                                          <p:attrName>ppt_h</p:attrName>
                                        </p:attrNameLst>
                                      </p:cBhvr>
                                      <p:tavLst>
                                        <p:tav tm="0">
                                          <p:val>
                                            <p:strVal val="#ppt_h"/>
                                          </p:val>
                                        </p:tav>
                                        <p:tav tm="100000">
                                          <p:val>
                                            <p:strVal val="#ppt_h"/>
                                          </p:val>
                                        </p:tav>
                                      </p:tavLst>
                                    </p:anim>
                                  </p:childTnLst>
                                </p:cTn>
                              </p:par>
                              <p:par>
                                <p:cTn id="45" presetID="15" presetClass="entr" presetSubtype="0" fill="hold" grpId="1" nodeType="withEffect">
                                  <p:stCondLst>
                                    <p:cond delay="0"/>
                                  </p:stCondLst>
                                  <p:childTnLst>
                                    <p:set>
                                      <p:cBhvr>
                                        <p:cTn id="46" dur="1" fill="hold">
                                          <p:stCondLst>
                                            <p:cond delay="0"/>
                                          </p:stCondLst>
                                        </p:cTn>
                                        <p:tgtEl>
                                          <p:spTgt spid="7"/>
                                        </p:tgtEl>
                                        <p:attrNameLst>
                                          <p:attrName>style.visibility</p:attrName>
                                        </p:attrNameLst>
                                      </p:cBhvr>
                                      <p:to>
                                        <p:strVal val="visible"/>
                                      </p:to>
                                    </p:set>
                                    <p:anim calcmode="lin" valueType="num">
                                      <p:cBhvr>
                                        <p:cTn id="47" dur="3000" fill="hold"/>
                                        <p:tgtEl>
                                          <p:spTgt spid="7"/>
                                        </p:tgtEl>
                                        <p:attrNameLst>
                                          <p:attrName>ppt_w</p:attrName>
                                        </p:attrNameLst>
                                      </p:cBhvr>
                                      <p:tavLst>
                                        <p:tav tm="0">
                                          <p:val>
                                            <p:fltVal val="0"/>
                                          </p:val>
                                        </p:tav>
                                        <p:tav tm="100000">
                                          <p:val>
                                            <p:strVal val="#ppt_w"/>
                                          </p:val>
                                        </p:tav>
                                      </p:tavLst>
                                    </p:anim>
                                    <p:anim calcmode="lin" valueType="num">
                                      <p:cBhvr>
                                        <p:cTn id="48" dur="3000" fill="hold"/>
                                        <p:tgtEl>
                                          <p:spTgt spid="7"/>
                                        </p:tgtEl>
                                        <p:attrNameLst>
                                          <p:attrName>ppt_h</p:attrName>
                                        </p:attrNameLst>
                                      </p:cBhvr>
                                      <p:tavLst>
                                        <p:tav tm="0">
                                          <p:val>
                                            <p:fltVal val="0"/>
                                          </p:val>
                                        </p:tav>
                                        <p:tav tm="100000">
                                          <p:val>
                                            <p:strVal val="#ppt_h"/>
                                          </p:val>
                                        </p:tav>
                                      </p:tavLst>
                                    </p:anim>
                                    <p:anim calcmode="lin" valueType="num">
                                      <p:cBhvr>
                                        <p:cTn id="49" dur="3000" fill="hold"/>
                                        <p:tgtEl>
                                          <p:spTgt spid="7"/>
                                        </p:tgtEl>
                                        <p:attrNameLst>
                                          <p:attrName>ppt_x</p:attrName>
                                        </p:attrNameLst>
                                      </p:cBhvr>
                                      <p:tavLst>
                                        <p:tav tm="0" fmla="#ppt_x+(cos(-2*pi*(1-$))*-#ppt_x-sin(-2*pi*(1-$))*(1-#ppt_y))*(1-$)">
                                          <p:val>
                                            <p:fltVal val="0"/>
                                          </p:val>
                                        </p:tav>
                                        <p:tav tm="100000">
                                          <p:val>
                                            <p:fltVal val="1"/>
                                          </p:val>
                                        </p:tav>
                                      </p:tavLst>
                                    </p:anim>
                                    <p:anim calcmode="lin" valueType="num">
                                      <p:cBhvr>
                                        <p:cTn id="50" dur="3000" fill="hold"/>
                                        <p:tgtEl>
                                          <p:spTgt spid="7"/>
                                        </p:tgtEl>
                                        <p:attrNameLst>
                                          <p:attrName>ppt_y</p:attrName>
                                        </p:attrNameLst>
                                      </p:cBhvr>
                                      <p:tavLst>
                                        <p:tav tm="0" fmla="#ppt_y+(sin(-2*pi*(1-$))*-#ppt_x+cos(-2*pi*(1-$))*(1-#ppt_y))*(1-$)">
                                          <p:val>
                                            <p:fltVal val="0"/>
                                          </p:val>
                                        </p:tav>
                                        <p:tav tm="100000">
                                          <p:val>
                                            <p:fltVal val="1"/>
                                          </p:val>
                                        </p:tav>
                                      </p:tavLst>
                                    </p:anim>
                                  </p:childTnLst>
                                </p:cTn>
                              </p:par>
                              <p:par>
                                <p:cTn id="51" presetID="19" presetClass="entr" presetSubtype="10" fill="hold" grpId="0" nodeType="withEffect">
                                  <p:stCondLst>
                                    <p:cond delay="0"/>
                                  </p:stCondLst>
                                  <p:childTnLst>
                                    <p:set>
                                      <p:cBhvr>
                                        <p:cTn id="52" dur="1" fill="hold">
                                          <p:stCondLst>
                                            <p:cond delay="0"/>
                                          </p:stCondLst>
                                        </p:cTn>
                                        <p:tgtEl>
                                          <p:spTgt spid="8"/>
                                        </p:tgtEl>
                                        <p:attrNameLst>
                                          <p:attrName>style.visibility</p:attrName>
                                        </p:attrNameLst>
                                      </p:cBhvr>
                                      <p:to>
                                        <p:strVal val="visible"/>
                                      </p:to>
                                    </p:set>
                                    <p:anim calcmode="lin" valueType="num">
                                      <p:cBhvr>
                                        <p:cTn id="53" dur="3000" fill="hold"/>
                                        <p:tgtEl>
                                          <p:spTgt spid="8"/>
                                        </p:tgtEl>
                                        <p:attrNameLst>
                                          <p:attrName>ppt_w</p:attrName>
                                        </p:attrNameLst>
                                      </p:cBhvr>
                                      <p:tavLst>
                                        <p:tav tm="0" fmla="#ppt_w*sin(2.5*pi*$)">
                                          <p:val>
                                            <p:fltVal val="0"/>
                                          </p:val>
                                        </p:tav>
                                        <p:tav tm="100000">
                                          <p:val>
                                            <p:fltVal val="1"/>
                                          </p:val>
                                        </p:tav>
                                      </p:tavLst>
                                    </p:anim>
                                    <p:anim calcmode="lin" valueType="num">
                                      <p:cBhvr>
                                        <p:cTn id="54" dur="3000" fill="hold"/>
                                        <p:tgtEl>
                                          <p:spTgt spid="8"/>
                                        </p:tgtEl>
                                        <p:attrNameLst>
                                          <p:attrName>ppt_h</p:attrName>
                                        </p:attrNameLst>
                                      </p:cBhvr>
                                      <p:tavLst>
                                        <p:tav tm="0">
                                          <p:val>
                                            <p:strVal val="#ppt_h"/>
                                          </p:val>
                                        </p:tav>
                                        <p:tav tm="100000">
                                          <p:val>
                                            <p:strVal val="#ppt_h"/>
                                          </p:val>
                                        </p:tav>
                                      </p:tavLst>
                                    </p:anim>
                                  </p:childTnLst>
                                </p:cTn>
                              </p:par>
                              <p:par>
                                <p:cTn id="55" presetID="15" presetClass="entr" presetSubtype="0" fill="hold" grpId="1" nodeType="withEffect">
                                  <p:stCondLst>
                                    <p:cond delay="0"/>
                                  </p:stCondLst>
                                  <p:childTnLst>
                                    <p:set>
                                      <p:cBhvr>
                                        <p:cTn id="56" dur="1" fill="hold">
                                          <p:stCondLst>
                                            <p:cond delay="0"/>
                                          </p:stCondLst>
                                        </p:cTn>
                                        <p:tgtEl>
                                          <p:spTgt spid="8"/>
                                        </p:tgtEl>
                                        <p:attrNameLst>
                                          <p:attrName>style.visibility</p:attrName>
                                        </p:attrNameLst>
                                      </p:cBhvr>
                                      <p:to>
                                        <p:strVal val="visible"/>
                                      </p:to>
                                    </p:set>
                                    <p:anim calcmode="lin" valueType="num">
                                      <p:cBhvr>
                                        <p:cTn id="57" dur="3000" fill="hold"/>
                                        <p:tgtEl>
                                          <p:spTgt spid="8"/>
                                        </p:tgtEl>
                                        <p:attrNameLst>
                                          <p:attrName>ppt_w</p:attrName>
                                        </p:attrNameLst>
                                      </p:cBhvr>
                                      <p:tavLst>
                                        <p:tav tm="0">
                                          <p:val>
                                            <p:fltVal val="0"/>
                                          </p:val>
                                        </p:tav>
                                        <p:tav tm="100000">
                                          <p:val>
                                            <p:strVal val="#ppt_w"/>
                                          </p:val>
                                        </p:tav>
                                      </p:tavLst>
                                    </p:anim>
                                    <p:anim calcmode="lin" valueType="num">
                                      <p:cBhvr>
                                        <p:cTn id="58" dur="3000" fill="hold"/>
                                        <p:tgtEl>
                                          <p:spTgt spid="8"/>
                                        </p:tgtEl>
                                        <p:attrNameLst>
                                          <p:attrName>ppt_h</p:attrName>
                                        </p:attrNameLst>
                                      </p:cBhvr>
                                      <p:tavLst>
                                        <p:tav tm="0">
                                          <p:val>
                                            <p:fltVal val="0"/>
                                          </p:val>
                                        </p:tav>
                                        <p:tav tm="100000">
                                          <p:val>
                                            <p:strVal val="#ppt_h"/>
                                          </p:val>
                                        </p:tav>
                                      </p:tavLst>
                                    </p:anim>
                                    <p:anim calcmode="lin" valueType="num">
                                      <p:cBhvr>
                                        <p:cTn id="59" dur="3000" fill="hold"/>
                                        <p:tgtEl>
                                          <p:spTgt spid="8"/>
                                        </p:tgtEl>
                                        <p:attrNameLst>
                                          <p:attrName>ppt_x</p:attrName>
                                        </p:attrNameLst>
                                      </p:cBhvr>
                                      <p:tavLst>
                                        <p:tav tm="0" fmla="#ppt_x+(cos(-2*pi*(1-$))*-#ppt_x-sin(-2*pi*(1-$))*(1-#ppt_y))*(1-$)">
                                          <p:val>
                                            <p:fltVal val="0"/>
                                          </p:val>
                                        </p:tav>
                                        <p:tav tm="100000">
                                          <p:val>
                                            <p:fltVal val="1"/>
                                          </p:val>
                                        </p:tav>
                                      </p:tavLst>
                                    </p:anim>
                                    <p:anim calcmode="lin" valueType="num">
                                      <p:cBhvr>
                                        <p:cTn id="60" dur="3000" fill="hold"/>
                                        <p:tgtEl>
                                          <p:spTgt spid="8"/>
                                        </p:tgtEl>
                                        <p:attrNameLst>
                                          <p:attrName>ppt_y</p:attrName>
                                        </p:attrNameLst>
                                      </p:cBhvr>
                                      <p:tavLst>
                                        <p:tav tm="0" fmla="#ppt_y+(sin(-2*pi*(1-$))*-#ppt_x+cos(-2*pi*(1-$))*(1-#ppt_y))*(1-$)">
                                          <p:val>
                                            <p:fltVal val="0"/>
                                          </p:val>
                                        </p:tav>
                                        <p:tav tm="100000">
                                          <p:val>
                                            <p:fltVal val="1"/>
                                          </p:val>
                                        </p:tav>
                                      </p:tavLst>
                                    </p:anim>
                                  </p:childTnLst>
                                </p:cTn>
                              </p:par>
                              <p:par>
                                <p:cTn id="61" presetID="19" presetClass="entr" presetSubtype="10" fill="hold" grpId="0" nodeType="withEffect">
                                  <p:stCondLst>
                                    <p:cond delay="0"/>
                                  </p:stCondLst>
                                  <p:childTnLst>
                                    <p:set>
                                      <p:cBhvr>
                                        <p:cTn id="62" dur="1" fill="hold">
                                          <p:stCondLst>
                                            <p:cond delay="0"/>
                                          </p:stCondLst>
                                        </p:cTn>
                                        <p:tgtEl>
                                          <p:spTgt spid="9"/>
                                        </p:tgtEl>
                                        <p:attrNameLst>
                                          <p:attrName>style.visibility</p:attrName>
                                        </p:attrNameLst>
                                      </p:cBhvr>
                                      <p:to>
                                        <p:strVal val="visible"/>
                                      </p:to>
                                    </p:set>
                                    <p:anim calcmode="lin" valueType="num">
                                      <p:cBhvr>
                                        <p:cTn id="63" dur="3000" fill="hold"/>
                                        <p:tgtEl>
                                          <p:spTgt spid="9"/>
                                        </p:tgtEl>
                                        <p:attrNameLst>
                                          <p:attrName>ppt_w</p:attrName>
                                        </p:attrNameLst>
                                      </p:cBhvr>
                                      <p:tavLst>
                                        <p:tav tm="0" fmla="#ppt_w*sin(2.5*pi*$)">
                                          <p:val>
                                            <p:fltVal val="0"/>
                                          </p:val>
                                        </p:tav>
                                        <p:tav tm="100000">
                                          <p:val>
                                            <p:fltVal val="1"/>
                                          </p:val>
                                        </p:tav>
                                      </p:tavLst>
                                    </p:anim>
                                    <p:anim calcmode="lin" valueType="num">
                                      <p:cBhvr>
                                        <p:cTn id="64" dur="3000" fill="hold"/>
                                        <p:tgtEl>
                                          <p:spTgt spid="9"/>
                                        </p:tgtEl>
                                        <p:attrNameLst>
                                          <p:attrName>ppt_h</p:attrName>
                                        </p:attrNameLst>
                                      </p:cBhvr>
                                      <p:tavLst>
                                        <p:tav tm="0">
                                          <p:val>
                                            <p:strVal val="#ppt_h"/>
                                          </p:val>
                                        </p:tav>
                                        <p:tav tm="100000">
                                          <p:val>
                                            <p:strVal val="#ppt_h"/>
                                          </p:val>
                                        </p:tav>
                                      </p:tavLst>
                                    </p:anim>
                                  </p:childTnLst>
                                </p:cTn>
                              </p:par>
                              <p:par>
                                <p:cTn id="65" presetID="15" presetClass="entr" presetSubtype="0" fill="hold" grpId="1" nodeType="withEffect">
                                  <p:stCondLst>
                                    <p:cond delay="0"/>
                                  </p:stCondLst>
                                  <p:childTnLst>
                                    <p:set>
                                      <p:cBhvr>
                                        <p:cTn id="66" dur="1" fill="hold">
                                          <p:stCondLst>
                                            <p:cond delay="0"/>
                                          </p:stCondLst>
                                        </p:cTn>
                                        <p:tgtEl>
                                          <p:spTgt spid="9"/>
                                        </p:tgtEl>
                                        <p:attrNameLst>
                                          <p:attrName>style.visibility</p:attrName>
                                        </p:attrNameLst>
                                      </p:cBhvr>
                                      <p:to>
                                        <p:strVal val="visible"/>
                                      </p:to>
                                    </p:set>
                                    <p:anim calcmode="lin" valueType="num">
                                      <p:cBhvr>
                                        <p:cTn id="67" dur="3000" fill="hold"/>
                                        <p:tgtEl>
                                          <p:spTgt spid="9"/>
                                        </p:tgtEl>
                                        <p:attrNameLst>
                                          <p:attrName>ppt_w</p:attrName>
                                        </p:attrNameLst>
                                      </p:cBhvr>
                                      <p:tavLst>
                                        <p:tav tm="0">
                                          <p:val>
                                            <p:fltVal val="0"/>
                                          </p:val>
                                        </p:tav>
                                        <p:tav tm="100000">
                                          <p:val>
                                            <p:strVal val="#ppt_w"/>
                                          </p:val>
                                        </p:tav>
                                      </p:tavLst>
                                    </p:anim>
                                    <p:anim calcmode="lin" valueType="num">
                                      <p:cBhvr>
                                        <p:cTn id="68" dur="3000" fill="hold"/>
                                        <p:tgtEl>
                                          <p:spTgt spid="9"/>
                                        </p:tgtEl>
                                        <p:attrNameLst>
                                          <p:attrName>ppt_h</p:attrName>
                                        </p:attrNameLst>
                                      </p:cBhvr>
                                      <p:tavLst>
                                        <p:tav tm="0">
                                          <p:val>
                                            <p:fltVal val="0"/>
                                          </p:val>
                                        </p:tav>
                                        <p:tav tm="100000">
                                          <p:val>
                                            <p:strVal val="#ppt_h"/>
                                          </p:val>
                                        </p:tav>
                                      </p:tavLst>
                                    </p:anim>
                                    <p:anim calcmode="lin" valueType="num">
                                      <p:cBhvr>
                                        <p:cTn id="69" dur="3000" fill="hold"/>
                                        <p:tgtEl>
                                          <p:spTgt spid="9"/>
                                        </p:tgtEl>
                                        <p:attrNameLst>
                                          <p:attrName>ppt_x</p:attrName>
                                        </p:attrNameLst>
                                      </p:cBhvr>
                                      <p:tavLst>
                                        <p:tav tm="0" fmla="#ppt_x+(cos(-2*pi*(1-$))*-#ppt_x-sin(-2*pi*(1-$))*(1-#ppt_y))*(1-$)">
                                          <p:val>
                                            <p:fltVal val="0"/>
                                          </p:val>
                                        </p:tav>
                                        <p:tav tm="100000">
                                          <p:val>
                                            <p:fltVal val="1"/>
                                          </p:val>
                                        </p:tav>
                                      </p:tavLst>
                                    </p:anim>
                                    <p:anim calcmode="lin" valueType="num">
                                      <p:cBhvr>
                                        <p:cTn id="70" dur="3000" fill="hold"/>
                                        <p:tgtEl>
                                          <p:spTgt spid="9"/>
                                        </p:tgtEl>
                                        <p:attrNameLst>
                                          <p:attrName>ppt_y</p:attrName>
                                        </p:attrNameLst>
                                      </p:cBhvr>
                                      <p:tavLst>
                                        <p:tav tm="0" fmla="#ppt_y+(sin(-2*pi*(1-$))*-#ppt_x+cos(-2*pi*(1-$))*(1-#ppt_y))*(1-$)">
                                          <p:val>
                                            <p:fltVal val="0"/>
                                          </p:val>
                                        </p:tav>
                                        <p:tav tm="100000">
                                          <p:val>
                                            <p:fltVal val="1"/>
                                          </p:val>
                                        </p:tav>
                                      </p:tavLst>
                                    </p:anim>
                                  </p:childTnLst>
                                </p:cTn>
                              </p:par>
                            </p:childTnLst>
                          </p:cTn>
                        </p:par>
                        <p:par>
                          <p:cTn id="71" fill="hold">
                            <p:stCondLst>
                              <p:cond delay="3000"/>
                            </p:stCondLst>
                            <p:childTnLst>
                              <p:par>
                                <p:cTn id="72" presetID="15" presetClass="exit" presetSubtype="0" fill="hold" grpId="3" nodeType="afterEffect">
                                  <p:stCondLst>
                                    <p:cond delay="0"/>
                                  </p:stCondLst>
                                  <p:childTnLst>
                                    <p:anim calcmode="lin" valueType="num">
                                      <p:cBhvr>
                                        <p:cTn id="73" dur="3000"/>
                                        <p:tgtEl>
                                          <p:spTgt spid="6"/>
                                        </p:tgtEl>
                                        <p:attrNameLst>
                                          <p:attrName>ppt_w</p:attrName>
                                        </p:attrNameLst>
                                      </p:cBhvr>
                                      <p:tavLst>
                                        <p:tav tm="0">
                                          <p:val>
                                            <p:strVal val="ppt_w"/>
                                          </p:val>
                                        </p:tav>
                                        <p:tav tm="100000">
                                          <p:val>
                                            <p:fltVal val="0"/>
                                          </p:val>
                                        </p:tav>
                                      </p:tavLst>
                                    </p:anim>
                                    <p:anim calcmode="lin" valueType="num">
                                      <p:cBhvr>
                                        <p:cTn id="74" dur="3000"/>
                                        <p:tgtEl>
                                          <p:spTgt spid="6"/>
                                        </p:tgtEl>
                                        <p:attrNameLst>
                                          <p:attrName>ppt_h</p:attrName>
                                        </p:attrNameLst>
                                      </p:cBhvr>
                                      <p:tavLst>
                                        <p:tav tm="0">
                                          <p:val>
                                            <p:strVal val="ppt_h"/>
                                          </p:val>
                                        </p:tav>
                                        <p:tav tm="100000">
                                          <p:val>
                                            <p:fltVal val="0"/>
                                          </p:val>
                                        </p:tav>
                                      </p:tavLst>
                                    </p:anim>
                                    <p:anim calcmode="lin" valueType="num">
                                      <p:cBhvr>
                                        <p:cTn id="75" dur="3000"/>
                                        <p:tgtEl>
                                          <p:spTgt spid="6"/>
                                        </p:tgtEl>
                                        <p:attrNameLst>
                                          <p:attrName>ppt_x</p:attrName>
                                        </p:attrNameLst>
                                      </p:cBhvr>
                                      <p:tavLst>
                                        <p:tav tm="0">
                                          <p:val>
                                            <p:strVal val="ppt_x"/>
                                          </p:val>
                                        </p:tav>
                                        <p:tav tm="5000">
                                          <p:val>
                                            <p:strVal val="ppt_x+-0.0500*(ppt_x*0.9511+(1-ppt_y)*0.3090)"/>
                                          </p:val>
                                        </p:tav>
                                        <p:tav tm="10000">
                                          <p:val>
                                            <p:strVal val="ppt_x+-0.1000*(ppt_x*0.8090+(1-ppt_y)*0.5878)"/>
                                          </p:val>
                                        </p:tav>
                                        <p:tav tm="15000">
                                          <p:val>
                                            <p:strVal val="ppt_x+-0.1500*(ppt_x*0.5878+(1-ppt_y)*0.8090)"/>
                                          </p:val>
                                        </p:tav>
                                        <p:tav tm="20000">
                                          <p:val>
                                            <p:strVal val="ppt_x+-0.2000*(ppt_x*0.3090+(1-ppt_y)*0.9511)"/>
                                          </p:val>
                                        </p:tav>
                                        <p:tav tm="25000">
                                          <p:val>
                                            <p:strVal val="ppt_x+-0.2500*(ppt_x*-0.0000+(1-ppt_y)*1.0000)"/>
                                          </p:val>
                                        </p:tav>
                                        <p:tav tm="30000">
                                          <p:val>
                                            <p:strVal val="ppt_x+-0.3000*(ppt_x*-0.3090+(1-ppt_y)*0.9511)"/>
                                          </p:val>
                                        </p:tav>
                                        <p:tav tm="35000">
                                          <p:val>
                                            <p:strVal val="ppt_x+-0.3500*(ppt_x*-0.5878+(1-ppt_y)*0.8090)"/>
                                          </p:val>
                                        </p:tav>
                                        <p:tav tm="40000">
                                          <p:val>
                                            <p:strVal val="ppt_x+-0.4000*(ppt_x*-0.8090+(1-ppt_y)*0.5878)"/>
                                          </p:val>
                                        </p:tav>
                                        <p:tav tm="45000">
                                          <p:val>
                                            <p:strVal val="ppt_x+-0.4500*(ppt_x*-0.9511+(1-ppt_y)*0.3090)"/>
                                          </p:val>
                                        </p:tav>
                                        <p:tav tm="50000">
                                          <p:val>
                                            <p:strVal val="ppt_x+-0.5000*(ppt_x*-1.0000+(1-ppt_y)*-0.0000)"/>
                                          </p:val>
                                        </p:tav>
                                        <p:tav tm="55000">
                                          <p:val>
                                            <p:strVal val="ppt_x+-0.5500*(ppt_x*-0.9511+(1-ppt_y)*-0.3090)"/>
                                          </p:val>
                                        </p:tav>
                                        <p:tav tm="60000">
                                          <p:val>
                                            <p:strVal val="ppt_x+-0.6000*(ppt_x*-0.8090+(1-ppt_y)*-0.5878)"/>
                                          </p:val>
                                        </p:tav>
                                        <p:tav tm="65000">
                                          <p:val>
                                            <p:strVal val="ppt_x+-0.6500*(ppt_x*-0.5878+(1-ppt_y)*-0.8090)"/>
                                          </p:val>
                                        </p:tav>
                                        <p:tav tm="70000">
                                          <p:val>
                                            <p:strVal val="ppt_x+-0.7000*(ppt_x*-0.3090+(1-ppt_y)*-0.9511)"/>
                                          </p:val>
                                        </p:tav>
                                        <p:tav tm="75000">
                                          <p:val>
                                            <p:strVal val="ppt_x+-0.7500*(ppt_x*0.0000+(1-ppt_y)*-1.0000)"/>
                                          </p:val>
                                        </p:tav>
                                        <p:tav tm="80000">
                                          <p:val>
                                            <p:strVal val="ppt_x+-0.8000*(ppt_x*0.3090+(1-ppt_y)*-0.9511)"/>
                                          </p:val>
                                        </p:tav>
                                        <p:tav tm="85000">
                                          <p:val>
                                            <p:strVal val="ppt_x+-0.8500*(ppt_x*0.5878+(1-ppt_y)*-0.8090)"/>
                                          </p:val>
                                        </p:tav>
                                        <p:tav tm="90000">
                                          <p:val>
                                            <p:strVal val="ppt_x+-0.9000*(ppt_x*0.8090+(1-ppt_y)*-0.5878)"/>
                                          </p:val>
                                        </p:tav>
                                        <p:tav tm="95000">
                                          <p:val>
                                            <p:strVal val="ppt_x+-0.9500*(ppt_x*0.9511+(1-ppt_y)*-0.3090)"/>
                                          </p:val>
                                        </p:tav>
                                        <p:tav tm="100000">
                                          <p:val>
                                            <p:strVal val="ppt_x+-1.0000*(ppt_x*1.0000+(1-ppt_y)*0.0000)"/>
                                          </p:val>
                                        </p:tav>
                                      </p:tavLst>
                                    </p:anim>
                                    <p:anim calcmode="lin" valueType="num">
                                      <p:cBhvr>
                                        <p:cTn id="76" dur="3000"/>
                                        <p:tgtEl>
                                          <p:spTgt spid="6"/>
                                        </p:tgtEl>
                                        <p:attrNameLst>
                                          <p:attrName>ppt_y</p:attrName>
                                        </p:attrNameLst>
                                      </p:cBhvr>
                                      <p:tavLst>
                                        <p:tav tm="0">
                                          <p:val>
                                            <p:strVal val="ppt_y"/>
                                          </p:val>
                                        </p:tav>
                                        <p:tav tm="5000">
                                          <p:val>
                                            <p:strVal val="ppt_y+-0.0500*(ppt_x*0.3090-(1-ppt_y)*0.9511)"/>
                                          </p:val>
                                        </p:tav>
                                        <p:tav tm="10000">
                                          <p:val>
                                            <p:strVal val="ppt_y+-0.1000*(ppt_x*0.5878-(1-ppt_y)*0.8090)"/>
                                          </p:val>
                                        </p:tav>
                                        <p:tav tm="15000">
                                          <p:val>
                                            <p:strVal val="ppt_y+-0.1500*(ppt_x*0.8090-(1-ppt_y)*0.5878)"/>
                                          </p:val>
                                        </p:tav>
                                        <p:tav tm="20000">
                                          <p:val>
                                            <p:strVal val="ppt_y+-0.2000*(ppt_x*0.9511-(1-ppt_y)*0.3090)"/>
                                          </p:val>
                                        </p:tav>
                                        <p:tav tm="25000">
                                          <p:val>
                                            <p:strVal val="ppt_y+-0.2500*(ppt_x*1.0000-(1-ppt_y)*-0.0000)"/>
                                          </p:val>
                                        </p:tav>
                                        <p:tav tm="30000">
                                          <p:val>
                                            <p:strVal val="ppt_y+-0.3000*(ppt_x*0.9511-(1-ppt_y)*-0.3090)"/>
                                          </p:val>
                                        </p:tav>
                                        <p:tav tm="35000">
                                          <p:val>
                                            <p:strVal val="ppt_y+-0.3500*(ppt_x*0.8090-(1-ppt_y)*-0.5878)"/>
                                          </p:val>
                                        </p:tav>
                                        <p:tav tm="40000">
                                          <p:val>
                                            <p:strVal val="ppt_y+-0.4000*(ppt_x*0.5878-(1-ppt_y)*-0.8090)"/>
                                          </p:val>
                                        </p:tav>
                                        <p:tav tm="45000">
                                          <p:val>
                                            <p:strVal val="ppt_y+-0.4500*(ppt_x*0.3090-(1-ppt_y)*-0.9511)"/>
                                          </p:val>
                                        </p:tav>
                                        <p:tav tm="50000">
                                          <p:val>
                                            <p:strVal val="ppt_y+-0.5000*(ppt_x*-0.0000-(1-ppt_y)*-1.0000)"/>
                                          </p:val>
                                        </p:tav>
                                        <p:tav tm="55000">
                                          <p:val>
                                            <p:strVal val="ppt_y+-0.5500*(ppt_x*-0.3090-(1-ppt_y)*-0.9511)"/>
                                          </p:val>
                                        </p:tav>
                                        <p:tav tm="60000">
                                          <p:val>
                                            <p:strVal val="ppt_y+-0.6000*(ppt_x*-0.5878-(1-ppt_y)*-0.8090)"/>
                                          </p:val>
                                        </p:tav>
                                        <p:tav tm="65000">
                                          <p:val>
                                            <p:strVal val="ppt_y+-0.6500*(ppt_x*-0.8090-(1-ppt_y)*-0.5878)"/>
                                          </p:val>
                                        </p:tav>
                                        <p:tav tm="70000">
                                          <p:val>
                                            <p:strVal val="ppt_y+-0.7000*(ppt_x*-0.9511-(1-ppt_y)*-0.3090)"/>
                                          </p:val>
                                        </p:tav>
                                        <p:tav tm="75000">
                                          <p:val>
                                            <p:strVal val="ppt_y+-0.7500*(ppt_x*-1.0000-(1-ppt_y)*0.0000)"/>
                                          </p:val>
                                        </p:tav>
                                        <p:tav tm="80000">
                                          <p:val>
                                            <p:strVal val="ppt_y+-0.8000*(ppt_x*-0.9511-(1-ppt_y)*0.3090)"/>
                                          </p:val>
                                        </p:tav>
                                        <p:tav tm="85000">
                                          <p:val>
                                            <p:strVal val="ppt_y+-0.8500*(ppt_x*-0.8090-(1-ppt_y)*0.5878)"/>
                                          </p:val>
                                        </p:tav>
                                        <p:tav tm="90000">
                                          <p:val>
                                            <p:strVal val="ppt_y+-0.9000*(ppt_x*-0.5878-(1-ppt_y)*0.8090)"/>
                                          </p:val>
                                        </p:tav>
                                        <p:tav tm="95000">
                                          <p:val>
                                            <p:strVal val="ppt_y+-0.9500*(ppt_x*-0.3090-(1-ppt_y)*0.9511)"/>
                                          </p:val>
                                        </p:tav>
                                        <p:tav tm="100000">
                                          <p:val>
                                            <p:strVal val="ppt_y+-1.0000*(ppt_x*0.0000-(1-ppt_y)*1.0000)"/>
                                          </p:val>
                                        </p:tav>
                                      </p:tavLst>
                                    </p:anim>
                                    <p:set>
                                      <p:cBhvr>
                                        <p:cTn id="77" dur="1" fill="hold">
                                          <p:stCondLst>
                                            <p:cond delay="2999"/>
                                          </p:stCondLst>
                                        </p:cTn>
                                        <p:tgtEl>
                                          <p:spTgt spid="6"/>
                                        </p:tgtEl>
                                        <p:attrNameLst>
                                          <p:attrName>style.visibility</p:attrName>
                                        </p:attrNameLst>
                                      </p:cBhvr>
                                      <p:to>
                                        <p:strVal val="hidden"/>
                                      </p:to>
                                    </p:set>
                                  </p:childTnLst>
                                </p:cTn>
                              </p:par>
                              <p:par>
                                <p:cTn id="78" presetID="15" presetClass="exit" presetSubtype="0" fill="hold" grpId="3" nodeType="withEffect">
                                  <p:stCondLst>
                                    <p:cond delay="0"/>
                                  </p:stCondLst>
                                  <p:childTnLst>
                                    <p:anim calcmode="lin" valueType="num">
                                      <p:cBhvr>
                                        <p:cTn id="79" dur="3000"/>
                                        <p:tgtEl>
                                          <p:spTgt spid="7"/>
                                        </p:tgtEl>
                                        <p:attrNameLst>
                                          <p:attrName>ppt_w</p:attrName>
                                        </p:attrNameLst>
                                      </p:cBhvr>
                                      <p:tavLst>
                                        <p:tav tm="0">
                                          <p:val>
                                            <p:strVal val="ppt_w"/>
                                          </p:val>
                                        </p:tav>
                                        <p:tav tm="100000">
                                          <p:val>
                                            <p:fltVal val="0"/>
                                          </p:val>
                                        </p:tav>
                                      </p:tavLst>
                                    </p:anim>
                                    <p:anim calcmode="lin" valueType="num">
                                      <p:cBhvr>
                                        <p:cTn id="80" dur="3000"/>
                                        <p:tgtEl>
                                          <p:spTgt spid="7"/>
                                        </p:tgtEl>
                                        <p:attrNameLst>
                                          <p:attrName>ppt_h</p:attrName>
                                        </p:attrNameLst>
                                      </p:cBhvr>
                                      <p:tavLst>
                                        <p:tav tm="0">
                                          <p:val>
                                            <p:strVal val="ppt_h"/>
                                          </p:val>
                                        </p:tav>
                                        <p:tav tm="100000">
                                          <p:val>
                                            <p:fltVal val="0"/>
                                          </p:val>
                                        </p:tav>
                                      </p:tavLst>
                                    </p:anim>
                                    <p:anim calcmode="lin" valueType="num">
                                      <p:cBhvr>
                                        <p:cTn id="81" dur="3000"/>
                                        <p:tgtEl>
                                          <p:spTgt spid="7"/>
                                        </p:tgtEl>
                                        <p:attrNameLst>
                                          <p:attrName>ppt_x</p:attrName>
                                        </p:attrNameLst>
                                      </p:cBhvr>
                                      <p:tavLst>
                                        <p:tav tm="0">
                                          <p:val>
                                            <p:strVal val="ppt_x"/>
                                          </p:val>
                                        </p:tav>
                                        <p:tav tm="5000">
                                          <p:val>
                                            <p:strVal val="ppt_x+-0.0500*(ppt_x*0.9511+(1-ppt_y)*0.3090)"/>
                                          </p:val>
                                        </p:tav>
                                        <p:tav tm="10000">
                                          <p:val>
                                            <p:strVal val="ppt_x+-0.1000*(ppt_x*0.8090+(1-ppt_y)*0.5878)"/>
                                          </p:val>
                                        </p:tav>
                                        <p:tav tm="15000">
                                          <p:val>
                                            <p:strVal val="ppt_x+-0.1500*(ppt_x*0.5878+(1-ppt_y)*0.8090)"/>
                                          </p:val>
                                        </p:tav>
                                        <p:tav tm="20000">
                                          <p:val>
                                            <p:strVal val="ppt_x+-0.2000*(ppt_x*0.3090+(1-ppt_y)*0.9511)"/>
                                          </p:val>
                                        </p:tav>
                                        <p:tav tm="25000">
                                          <p:val>
                                            <p:strVal val="ppt_x+-0.2500*(ppt_x*-0.0000+(1-ppt_y)*1.0000)"/>
                                          </p:val>
                                        </p:tav>
                                        <p:tav tm="30000">
                                          <p:val>
                                            <p:strVal val="ppt_x+-0.3000*(ppt_x*-0.3090+(1-ppt_y)*0.9511)"/>
                                          </p:val>
                                        </p:tav>
                                        <p:tav tm="35000">
                                          <p:val>
                                            <p:strVal val="ppt_x+-0.3500*(ppt_x*-0.5878+(1-ppt_y)*0.8090)"/>
                                          </p:val>
                                        </p:tav>
                                        <p:tav tm="40000">
                                          <p:val>
                                            <p:strVal val="ppt_x+-0.4000*(ppt_x*-0.8090+(1-ppt_y)*0.5878)"/>
                                          </p:val>
                                        </p:tav>
                                        <p:tav tm="45000">
                                          <p:val>
                                            <p:strVal val="ppt_x+-0.4500*(ppt_x*-0.9511+(1-ppt_y)*0.3090)"/>
                                          </p:val>
                                        </p:tav>
                                        <p:tav tm="50000">
                                          <p:val>
                                            <p:strVal val="ppt_x+-0.5000*(ppt_x*-1.0000+(1-ppt_y)*-0.0000)"/>
                                          </p:val>
                                        </p:tav>
                                        <p:tav tm="55000">
                                          <p:val>
                                            <p:strVal val="ppt_x+-0.5500*(ppt_x*-0.9511+(1-ppt_y)*-0.3090)"/>
                                          </p:val>
                                        </p:tav>
                                        <p:tav tm="60000">
                                          <p:val>
                                            <p:strVal val="ppt_x+-0.6000*(ppt_x*-0.8090+(1-ppt_y)*-0.5878)"/>
                                          </p:val>
                                        </p:tav>
                                        <p:tav tm="65000">
                                          <p:val>
                                            <p:strVal val="ppt_x+-0.6500*(ppt_x*-0.5878+(1-ppt_y)*-0.8090)"/>
                                          </p:val>
                                        </p:tav>
                                        <p:tav tm="70000">
                                          <p:val>
                                            <p:strVal val="ppt_x+-0.7000*(ppt_x*-0.3090+(1-ppt_y)*-0.9511)"/>
                                          </p:val>
                                        </p:tav>
                                        <p:tav tm="75000">
                                          <p:val>
                                            <p:strVal val="ppt_x+-0.7500*(ppt_x*0.0000+(1-ppt_y)*-1.0000)"/>
                                          </p:val>
                                        </p:tav>
                                        <p:tav tm="80000">
                                          <p:val>
                                            <p:strVal val="ppt_x+-0.8000*(ppt_x*0.3090+(1-ppt_y)*-0.9511)"/>
                                          </p:val>
                                        </p:tav>
                                        <p:tav tm="85000">
                                          <p:val>
                                            <p:strVal val="ppt_x+-0.8500*(ppt_x*0.5878+(1-ppt_y)*-0.8090)"/>
                                          </p:val>
                                        </p:tav>
                                        <p:tav tm="90000">
                                          <p:val>
                                            <p:strVal val="ppt_x+-0.9000*(ppt_x*0.8090+(1-ppt_y)*-0.5878)"/>
                                          </p:val>
                                        </p:tav>
                                        <p:tav tm="95000">
                                          <p:val>
                                            <p:strVal val="ppt_x+-0.9500*(ppt_x*0.9511+(1-ppt_y)*-0.3090)"/>
                                          </p:val>
                                        </p:tav>
                                        <p:tav tm="100000">
                                          <p:val>
                                            <p:strVal val="ppt_x+-1.0000*(ppt_x*1.0000+(1-ppt_y)*0.0000)"/>
                                          </p:val>
                                        </p:tav>
                                      </p:tavLst>
                                    </p:anim>
                                    <p:anim calcmode="lin" valueType="num">
                                      <p:cBhvr>
                                        <p:cTn id="82" dur="3000"/>
                                        <p:tgtEl>
                                          <p:spTgt spid="7"/>
                                        </p:tgtEl>
                                        <p:attrNameLst>
                                          <p:attrName>ppt_y</p:attrName>
                                        </p:attrNameLst>
                                      </p:cBhvr>
                                      <p:tavLst>
                                        <p:tav tm="0">
                                          <p:val>
                                            <p:strVal val="ppt_y"/>
                                          </p:val>
                                        </p:tav>
                                        <p:tav tm="5000">
                                          <p:val>
                                            <p:strVal val="ppt_y+-0.0500*(ppt_x*0.3090-(1-ppt_y)*0.9511)"/>
                                          </p:val>
                                        </p:tav>
                                        <p:tav tm="10000">
                                          <p:val>
                                            <p:strVal val="ppt_y+-0.1000*(ppt_x*0.5878-(1-ppt_y)*0.8090)"/>
                                          </p:val>
                                        </p:tav>
                                        <p:tav tm="15000">
                                          <p:val>
                                            <p:strVal val="ppt_y+-0.1500*(ppt_x*0.8090-(1-ppt_y)*0.5878)"/>
                                          </p:val>
                                        </p:tav>
                                        <p:tav tm="20000">
                                          <p:val>
                                            <p:strVal val="ppt_y+-0.2000*(ppt_x*0.9511-(1-ppt_y)*0.3090)"/>
                                          </p:val>
                                        </p:tav>
                                        <p:tav tm="25000">
                                          <p:val>
                                            <p:strVal val="ppt_y+-0.2500*(ppt_x*1.0000-(1-ppt_y)*-0.0000)"/>
                                          </p:val>
                                        </p:tav>
                                        <p:tav tm="30000">
                                          <p:val>
                                            <p:strVal val="ppt_y+-0.3000*(ppt_x*0.9511-(1-ppt_y)*-0.3090)"/>
                                          </p:val>
                                        </p:tav>
                                        <p:tav tm="35000">
                                          <p:val>
                                            <p:strVal val="ppt_y+-0.3500*(ppt_x*0.8090-(1-ppt_y)*-0.5878)"/>
                                          </p:val>
                                        </p:tav>
                                        <p:tav tm="40000">
                                          <p:val>
                                            <p:strVal val="ppt_y+-0.4000*(ppt_x*0.5878-(1-ppt_y)*-0.8090)"/>
                                          </p:val>
                                        </p:tav>
                                        <p:tav tm="45000">
                                          <p:val>
                                            <p:strVal val="ppt_y+-0.4500*(ppt_x*0.3090-(1-ppt_y)*-0.9511)"/>
                                          </p:val>
                                        </p:tav>
                                        <p:tav tm="50000">
                                          <p:val>
                                            <p:strVal val="ppt_y+-0.5000*(ppt_x*-0.0000-(1-ppt_y)*-1.0000)"/>
                                          </p:val>
                                        </p:tav>
                                        <p:tav tm="55000">
                                          <p:val>
                                            <p:strVal val="ppt_y+-0.5500*(ppt_x*-0.3090-(1-ppt_y)*-0.9511)"/>
                                          </p:val>
                                        </p:tav>
                                        <p:tav tm="60000">
                                          <p:val>
                                            <p:strVal val="ppt_y+-0.6000*(ppt_x*-0.5878-(1-ppt_y)*-0.8090)"/>
                                          </p:val>
                                        </p:tav>
                                        <p:tav tm="65000">
                                          <p:val>
                                            <p:strVal val="ppt_y+-0.6500*(ppt_x*-0.8090-(1-ppt_y)*-0.5878)"/>
                                          </p:val>
                                        </p:tav>
                                        <p:tav tm="70000">
                                          <p:val>
                                            <p:strVal val="ppt_y+-0.7000*(ppt_x*-0.9511-(1-ppt_y)*-0.3090)"/>
                                          </p:val>
                                        </p:tav>
                                        <p:tav tm="75000">
                                          <p:val>
                                            <p:strVal val="ppt_y+-0.7500*(ppt_x*-1.0000-(1-ppt_y)*0.0000)"/>
                                          </p:val>
                                        </p:tav>
                                        <p:tav tm="80000">
                                          <p:val>
                                            <p:strVal val="ppt_y+-0.8000*(ppt_x*-0.9511-(1-ppt_y)*0.3090)"/>
                                          </p:val>
                                        </p:tav>
                                        <p:tav tm="85000">
                                          <p:val>
                                            <p:strVal val="ppt_y+-0.8500*(ppt_x*-0.8090-(1-ppt_y)*0.5878)"/>
                                          </p:val>
                                        </p:tav>
                                        <p:tav tm="90000">
                                          <p:val>
                                            <p:strVal val="ppt_y+-0.9000*(ppt_x*-0.5878-(1-ppt_y)*0.8090)"/>
                                          </p:val>
                                        </p:tav>
                                        <p:tav tm="95000">
                                          <p:val>
                                            <p:strVal val="ppt_y+-0.9500*(ppt_x*-0.3090-(1-ppt_y)*0.9511)"/>
                                          </p:val>
                                        </p:tav>
                                        <p:tav tm="100000">
                                          <p:val>
                                            <p:strVal val="ppt_y+-1.0000*(ppt_x*0.0000-(1-ppt_y)*1.0000)"/>
                                          </p:val>
                                        </p:tav>
                                      </p:tavLst>
                                    </p:anim>
                                    <p:set>
                                      <p:cBhvr>
                                        <p:cTn id="83" dur="1" fill="hold">
                                          <p:stCondLst>
                                            <p:cond delay="2999"/>
                                          </p:stCondLst>
                                        </p:cTn>
                                        <p:tgtEl>
                                          <p:spTgt spid="7"/>
                                        </p:tgtEl>
                                        <p:attrNameLst>
                                          <p:attrName>style.visibility</p:attrName>
                                        </p:attrNameLst>
                                      </p:cBhvr>
                                      <p:to>
                                        <p:strVal val="hidden"/>
                                      </p:to>
                                    </p:set>
                                  </p:childTnLst>
                                </p:cTn>
                              </p:par>
                              <p:par>
                                <p:cTn id="84" presetID="15" presetClass="exit" presetSubtype="0" fill="hold" grpId="3" nodeType="withEffect">
                                  <p:stCondLst>
                                    <p:cond delay="0"/>
                                  </p:stCondLst>
                                  <p:childTnLst>
                                    <p:anim calcmode="lin" valueType="num">
                                      <p:cBhvr>
                                        <p:cTn id="85" dur="3000"/>
                                        <p:tgtEl>
                                          <p:spTgt spid="8"/>
                                        </p:tgtEl>
                                        <p:attrNameLst>
                                          <p:attrName>ppt_w</p:attrName>
                                        </p:attrNameLst>
                                      </p:cBhvr>
                                      <p:tavLst>
                                        <p:tav tm="0">
                                          <p:val>
                                            <p:strVal val="ppt_w"/>
                                          </p:val>
                                        </p:tav>
                                        <p:tav tm="100000">
                                          <p:val>
                                            <p:fltVal val="0"/>
                                          </p:val>
                                        </p:tav>
                                      </p:tavLst>
                                    </p:anim>
                                    <p:anim calcmode="lin" valueType="num">
                                      <p:cBhvr>
                                        <p:cTn id="86" dur="3000"/>
                                        <p:tgtEl>
                                          <p:spTgt spid="8"/>
                                        </p:tgtEl>
                                        <p:attrNameLst>
                                          <p:attrName>ppt_h</p:attrName>
                                        </p:attrNameLst>
                                      </p:cBhvr>
                                      <p:tavLst>
                                        <p:tav tm="0">
                                          <p:val>
                                            <p:strVal val="ppt_h"/>
                                          </p:val>
                                        </p:tav>
                                        <p:tav tm="100000">
                                          <p:val>
                                            <p:fltVal val="0"/>
                                          </p:val>
                                        </p:tav>
                                      </p:tavLst>
                                    </p:anim>
                                    <p:anim calcmode="lin" valueType="num">
                                      <p:cBhvr>
                                        <p:cTn id="87" dur="3000"/>
                                        <p:tgtEl>
                                          <p:spTgt spid="8"/>
                                        </p:tgtEl>
                                        <p:attrNameLst>
                                          <p:attrName>ppt_x</p:attrName>
                                        </p:attrNameLst>
                                      </p:cBhvr>
                                      <p:tavLst>
                                        <p:tav tm="0">
                                          <p:val>
                                            <p:strVal val="ppt_x"/>
                                          </p:val>
                                        </p:tav>
                                        <p:tav tm="5000">
                                          <p:val>
                                            <p:strVal val="ppt_x+-0.0500*(ppt_x*0.9511+(1-ppt_y)*0.3090)"/>
                                          </p:val>
                                        </p:tav>
                                        <p:tav tm="10000">
                                          <p:val>
                                            <p:strVal val="ppt_x+-0.1000*(ppt_x*0.8090+(1-ppt_y)*0.5878)"/>
                                          </p:val>
                                        </p:tav>
                                        <p:tav tm="15000">
                                          <p:val>
                                            <p:strVal val="ppt_x+-0.1500*(ppt_x*0.5878+(1-ppt_y)*0.8090)"/>
                                          </p:val>
                                        </p:tav>
                                        <p:tav tm="20000">
                                          <p:val>
                                            <p:strVal val="ppt_x+-0.2000*(ppt_x*0.3090+(1-ppt_y)*0.9511)"/>
                                          </p:val>
                                        </p:tav>
                                        <p:tav tm="25000">
                                          <p:val>
                                            <p:strVal val="ppt_x+-0.2500*(ppt_x*-0.0000+(1-ppt_y)*1.0000)"/>
                                          </p:val>
                                        </p:tav>
                                        <p:tav tm="30000">
                                          <p:val>
                                            <p:strVal val="ppt_x+-0.3000*(ppt_x*-0.3090+(1-ppt_y)*0.9511)"/>
                                          </p:val>
                                        </p:tav>
                                        <p:tav tm="35000">
                                          <p:val>
                                            <p:strVal val="ppt_x+-0.3500*(ppt_x*-0.5878+(1-ppt_y)*0.8090)"/>
                                          </p:val>
                                        </p:tav>
                                        <p:tav tm="40000">
                                          <p:val>
                                            <p:strVal val="ppt_x+-0.4000*(ppt_x*-0.8090+(1-ppt_y)*0.5878)"/>
                                          </p:val>
                                        </p:tav>
                                        <p:tav tm="45000">
                                          <p:val>
                                            <p:strVal val="ppt_x+-0.4500*(ppt_x*-0.9511+(1-ppt_y)*0.3090)"/>
                                          </p:val>
                                        </p:tav>
                                        <p:tav tm="50000">
                                          <p:val>
                                            <p:strVal val="ppt_x+-0.5000*(ppt_x*-1.0000+(1-ppt_y)*-0.0000)"/>
                                          </p:val>
                                        </p:tav>
                                        <p:tav tm="55000">
                                          <p:val>
                                            <p:strVal val="ppt_x+-0.5500*(ppt_x*-0.9511+(1-ppt_y)*-0.3090)"/>
                                          </p:val>
                                        </p:tav>
                                        <p:tav tm="60000">
                                          <p:val>
                                            <p:strVal val="ppt_x+-0.6000*(ppt_x*-0.8090+(1-ppt_y)*-0.5878)"/>
                                          </p:val>
                                        </p:tav>
                                        <p:tav tm="65000">
                                          <p:val>
                                            <p:strVal val="ppt_x+-0.6500*(ppt_x*-0.5878+(1-ppt_y)*-0.8090)"/>
                                          </p:val>
                                        </p:tav>
                                        <p:tav tm="70000">
                                          <p:val>
                                            <p:strVal val="ppt_x+-0.7000*(ppt_x*-0.3090+(1-ppt_y)*-0.9511)"/>
                                          </p:val>
                                        </p:tav>
                                        <p:tav tm="75000">
                                          <p:val>
                                            <p:strVal val="ppt_x+-0.7500*(ppt_x*0.0000+(1-ppt_y)*-1.0000)"/>
                                          </p:val>
                                        </p:tav>
                                        <p:tav tm="80000">
                                          <p:val>
                                            <p:strVal val="ppt_x+-0.8000*(ppt_x*0.3090+(1-ppt_y)*-0.9511)"/>
                                          </p:val>
                                        </p:tav>
                                        <p:tav tm="85000">
                                          <p:val>
                                            <p:strVal val="ppt_x+-0.8500*(ppt_x*0.5878+(1-ppt_y)*-0.8090)"/>
                                          </p:val>
                                        </p:tav>
                                        <p:tav tm="90000">
                                          <p:val>
                                            <p:strVal val="ppt_x+-0.9000*(ppt_x*0.8090+(1-ppt_y)*-0.5878)"/>
                                          </p:val>
                                        </p:tav>
                                        <p:tav tm="95000">
                                          <p:val>
                                            <p:strVal val="ppt_x+-0.9500*(ppt_x*0.9511+(1-ppt_y)*-0.3090)"/>
                                          </p:val>
                                        </p:tav>
                                        <p:tav tm="100000">
                                          <p:val>
                                            <p:strVal val="ppt_x+-1.0000*(ppt_x*1.0000+(1-ppt_y)*0.0000)"/>
                                          </p:val>
                                        </p:tav>
                                      </p:tavLst>
                                    </p:anim>
                                    <p:anim calcmode="lin" valueType="num">
                                      <p:cBhvr>
                                        <p:cTn id="88" dur="3000"/>
                                        <p:tgtEl>
                                          <p:spTgt spid="8"/>
                                        </p:tgtEl>
                                        <p:attrNameLst>
                                          <p:attrName>ppt_y</p:attrName>
                                        </p:attrNameLst>
                                      </p:cBhvr>
                                      <p:tavLst>
                                        <p:tav tm="0">
                                          <p:val>
                                            <p:strVal val="ppt_y"/>
                                          </p:val>
                                        </p:tav>
                                        <p:tav tm="5000">
                                          <p:val>
                                            <p:strVal val="ppt_y+-0.0500*(ppt_x*0.3090-(1-ppt_y)*0.9511)"/>
                                          </p:val>
                                        </p:tav>
                                        <p:tav tm="10000">
                                          <p:val>
                                            <p:strVal val="ppt_y+-0.1000*(ppt_x*0.5878-(1-ppt_y)*0.8090)"/>
                                          </p:val>
                                        </p:tav>
                                        <p:tav tm="15000">
                                          <p:val>
                                            <p:strVal val="ppt_y+-0.1500*(ppt_x*0.8090-(1-ppt_y)*0.5878)"/>
                                          </p:val>
                                        </p:tav>
                                        <p:tav tm="20000">
                                          <p:val>
                                            <p:strVal val="ppt_y+-0.2000*(ppt_x*0.9511-(1-ppt_y)*0.3090)"/>
                                          </p:val>
                                        </p:tav>
                                        <p:tav tm="25000">
                                          <p:val>
                                            <p:strVal val="ppt_y+-0.2500*(ppt_x*1.0000-(1-ppt_y)*-0.0000)"/>
                                          </p:val>
                                        </p:tav>
                                        <p:tav tm="30000">
                                          <p:val>
                                            <p:strVal val="ppt_y+-0.3000*(ppt_x*0.9511-(1-ppt_y)*-0.3090)"/>
                                          </p:val>
                                        </p:tav>
                                        <p:tav tm="35000">
                                          <p:val>
                                            <p:strVal val="ppt_y+-0.3500*(ppt_x*0.8090-(1-ppt_y)*-0.5878)"/>
                                          </p:val>
                                        </p:tav>
                                        <p:tav tm="40000">
                                          <p:val>
                                            <p:strVal val="ppt_y+-0.4000*(ppt_x*0.5878-(1-ppt_y)*-0.8090)"/>
                                          </p:val>
                                        </p:tav>
                                        <p:tav tm="45000">
                                          <p:val>
                                            <p:strVal val="ppt_y+-0.4500*(ppt_x*0.3090-(1-ppt_y)*-0.9511)"/>
                                          </p:val>
                                        </p:tav>
                                        <p:tav tm="50000">
                                          <p:val>
                                            <p:strVal val="ppt_y+-0.5000*(ppt_x*-0.0000-(1-ppt_y)*-1.0000)"/>
                                          </p:val>
                                        </p:tav>
                                        <p:tav tm="55000">
                                          <p:val>
                                            <p:strVal val="ppt_y+-0.5500*(ppt_x*-0.3090-(1-ppt_y)*-0.9511)"/>
                                          </p:val>
                                        </p:tav>
                                        <p:tav tm="60000">
                                          <p:val>
                                            <p:strVal val="ppt_y+-0.6000*(ppt_x*-0.5878-(1-ppt_y)*-0.8090)"/>
                                          </p:val>
                                        </p:tav>
                                        <p:tav tm="65000">
                                          <p:val>
                                            <p:strVal val="ppt_y+-0.6500*(ppt_x*-0.8090-(1-ppt_y)*-0.5878)"/>
                                          </p:val>
                                        </p:tav>
                                        <p:tav tm="70000">
                                          <p:val>
                                            <p:strVal val="ppt_y+-0.7000*(ppt_x*-0.9511-(1-ppt_y)*-0.3090)"/>
                                          </p:val>
                                        </p:tav>
                                        <p:tav tm="75000">
                                          <p:val>
                                            <p:strVal val="ppt_y+-0.7500*(ppt_x*-1.0000-(1-ppt_y)*0.0000)"/>
                                          </p:val>
                                        </p:tav>
                                        <p:tav tm="80000">
                                          <p:val>
                                            <p:strVal val="ppt_y+-0.8000*(ppt_x*-0.9511-(1-ppt_y)*0.3090)"/>
                                          </p:val>
                                        </p:tav>
                                        <p:tav tm="85000">
                                          <p:val>
                                            <p:strVal val="ppt_y+-0.8500*(ppt_x*-0.8090-(1-ppt_y)*0.5878)"/>
                                          </p:val>
                                        </p:tav>
                                        <p:tav tm="90000">
                                          <p:val>
                                            <p:strVal val="ppt_y+-0.9000*(ppt_x*-0.5878-(1-ppt_y)*0.8090)"/>
                                          </p:val>
                                        </p:tav>
                                        <p:tav tm="95000">
                                          <p:val>
                                            <p:strVal val="ppt_y+-0.9500*(ppt_x*-0.3090-(1-ppt_y)*0.9511)"/>
                                          </p:val>
                                        </p:tav>
                                        <p:tav tm="100000">
                                          <p:val>
                                            <p:strVal val="ppt_y+-1.0000*(ppt_x*0.0000-(1-ppt_y)*1.0000)"/>
                                          </p:val>
                                        </p:tav>
                                      </p:tavLst>
                                    </p:anim>
                                    <p:set>
                                      <p:cBhvr>
                                        <p:cTn id="89" dur="1" fill="hold">
                                          <p:stCondLst>
                                            <p:cond delay="2999"/>
                                          </p:stCondLst>
                                        </p:cTn>
                                        <p:tgtEl>
                                          <p:spTgt spid="8"/>
                                        </p:tgtEl>
                                        <p:attrNameLst>
                                          <p:attrName>style.visibility</p:attrName>
                                        </p:attrNameLst>
                                      </p:cBhvr>
                                      <p:to>
                                        <p:strVal val="hidden"/>
                                      </p:to>
                                    </p:set>
                                  </p:childTnLst>
                                </p:cTn>
                              </p:par>
                              <p:par>
                                <p:cTn id="90" presetID="15" presetClass="exit" presetSubtype="0" fill="hold" grpId="3" nodeType="withEffect">
                                  <p:stCondLst>
                                    <p:cond delay="0"/>
                                  </p:stCondLst>
                                  <p:childTnLst>
                                    <p:anim calcmode="lin" valueType="num">
                                      <p:cBhvr>
                                        <p:cTn id="91" dur="3000"/>
                                        <p:tgtEl>
                                          <p:spTgt spid="9"/>
                                        </p:tgtEl>
                                        <p:attrNameLst>
                                          <p:attrName>ppt_w</p:attrName>
                                        </p:attrNameLst>
                                      </p:cBhvr>
                                      <p:tavLst>
                                        <p:tav tm="0">
                                          <p:val>
                                            <p:strVal val="ppt_w"/>
                                          </p:val>
                                        </p:tav>
                                        <p:tav tm="100000">
                                          <p:val>
                                            <p:fltVal val="0"/>
                                          </p:val>
                                        </p:tav>
                                      </p:tavLst>
                                    </p:anim>
                                    <p:anim calcmode="lin" valueType="num">
                                      <p:cBhvr>
                                        <p:cTn id="92" dur="3000"/>
                                        <p:tgtEl>
                                          <p:spTgt spid="9"/>
                                        </p:tgtEl>
                                        <p:attrNameLst>
                                          <p:attrName>ppt_h</p:attrName>
                                        </p:attrNameLst>
                                      </p:cBhvr>
                                      <p:tavLst>
                                        <p:tav tm="0">
                                          <p:val>
                                            <p:strVal val="ppt_h"/>
                                          </p:val>
                                        </p:tav>
                                        <p:tav tm="100000">
                                          <p:val>
                                            <p:fltVal val="0"/>
                                          </p:val>
                                        </p:tav>
                                      </p:tavLst>
                                    </p:anim>
                                    <p:anim calcmode="lin" valueType="num">
                                      <p:cBhvr>
                                        <p:cTn id="93" dur="3000"/>
                                        <p:tgtEl>
                                          <p:spTgt spid="9"/>
                                        </p:tgtEl>
                                        <p:attrNameLst>
                                          <p:attrName>ppt_x</p:attrName>
                                        </p:attrNameLst>
                                      </p:cBhvr>
                                      <p:tavLst>
                                        <p:tav tm="0">
                                          <p:val>
                                            <p:strVal val="ppt_x"/>
                                          </p:val>
                                        </p:tav>
                                        <p:tav tm="5000">
                                          <p:val>
                                            <p:strVal val="ppt_x+-0.0500*(ppt_x*0.9511+(1-ppt_y)*0.3090)"/>
                                          </p:val>
                                        </p:tav>
                                        <p:tav tm="10000">
                                          <p:val>
                                            <p:strVal val="ppt_x+-0.1000*(ppt_x*0.8090+(1-ppt_y)*0.5878)"/>
                                          </p:val>
                                        </p:tav>
                                        <p:tav tm="15000">
                                          <p:val>
                                            <p:strVal val="ppt_x+-0.1500*(ppt_x*0.5878+(1-ppt_y)*0.8090)"/>
                                          </p:val>
                                        </p:tav>
                                        <p:tav tm="20000">
                                          <p:val>
                                            <p:strVal val="ppt_x+-0.2000*(ppt_x*0.3090+(1-ppt_y)*0.9511)"/>
                                          </p:val>
                                        </p:tav>
                                        <p:tav tm="25000">
                                          <p:val>
                                            <p:strVal val="ppt_x+-0.2500*(ppt_x*-0.0000+(1-ppt_y)*1.0000)"/>
                                          </p:val>
                                        </p:tav>
                                        <p:tav tm="30000">
                                          <p:val>
                                            <p:strVal val="ppt_x+-0.3000*(ppt_x*-0.3090+(1-ppt_y)*0.9511)"/>
                                          </p:val>
                                        </p:tav>
                                        <p:tav tm="35000">
                                          <p:val>
                                            <p:strVal val="ppt_x+-0.3500*(ppt_x*-0.5878+(1-ppt_y)*0.8090)"/>
                                          </p:val>
                                        </p:tav>
                                        <p:tav tm="40000">
                                          <p:val>
                                            <p:strVal val="ppt_x+-0.4000*(ppt_x*-0.8090+(1-ppt_y)*0.5878)"/>
                                          </p:val>
                                        </p:tav>
                                        <p:tav tm="45000">
                                          <p:val>
                                            <p:strVal val="ppt_x+-0.4500*(ppt_x*-0.9511+(1-ppt_y)*0.3090)"/>
                                          </p:val>
                                        </p:tav>
                                        <p:tav tm="50000">
                                          <p:val>
                                            <p:strVal val="ppt_x+-0.5000*(ppt_x*-1.0000+(1-ppt_y)*-0.0000)"/>
                                          </p:val>
                                        </p:tav>
                                        <p:tav tm="55000">
                                          <p:val>
                                            <p:strVal val="ppt_x+-0.5500*(ppt_x*-0.9511+(1-ppt_y)*-0.3090)"/>
                                          </p:val>
                                        </p:tav>
                                        <p:tav tm="60000">
                                          <p:val>
                                            <p:strVal val="ppt_x+-0.6000*(ppt_x*-0.8090+(1-ppt_y)*-0.5878)"/>
                                          </p:val>
                                        </p:tav>
                                        <p:tav tm="65000">
                                          <p:val>
                                            <p:strVal val="ppt_x+-0.6500*(ppt_x*-0.5878+(1-ppt_y)*-0.8090)"/>
                                          </p:val>
                                        </p:tav>
                                        <p:tav tm="70000">
                                          <p:val>
                                            <p:strVal val="ppt_x+-0.7000*(ppt_x*-0.3090+(1-ppt_y)*-0.9511)"/>
                                          </p:val>
                                        </p:tav>
                                        <p:tav tm="75000">
                                          <p:val>
                                            <p:strVal val="ppt_x+-0.7500*(ppt_x*0.0000+(1-ppt_y)*-1.0000)"/>
                                          </p:val>
                                        </p:tav>
                                        <p:tav tm="80000">
                                          <p:val>
                                            <p:strVal val="ppt_x+-0.8000*(ppt_x*0.3090+(1-ppt_y)*-0.9511)"/>
                                          </p:val>
                                        </p:tav>
                                        <p:tav tm="85000">
                                          <p:val>
                                            <p:strVal val="ppt_x+-0.8500*(ppt_x*0.5878+(1-ppt_y)*-0.8090)"/>
                                          </p:val>
                                        </p:tav>
                                        <p:tav tm="90000">
                                          <p:val>
                                            <p:strVal val="ppt_x+-0.9000*(ppt_x*0.8090+(1-ppt_y)*-0.5878)"/>
                                          </p:val>
                                        </p:tav>
                                        <p:tav tm="95000">
                                          <p:val>
                                            <p:strVal val="ppt_x+-0.9500*(ppt_x*0.9511+(1-ppt_y)*-0.3090)"/>
                                          </p:val>
                                        </p:tav>
                                        <p:tav tm="100000">
                                          <p:val>
                                            <p:strVal val="ppt_x+-1.0000*(ppt_x*1.0000+(1-ppt_y)*0.0000)"/>
                                          </p:val>
                                        </p:tav>
                                      </p:tavLst>
                                    </p:anim>
                                    <p:anim calcmode="lin" valueType="num">
                                      <p:cBhvr>
                                        <p:cTn id="94" dur="3000"/>
                                        <p:tgtEl>
                                          <p:spTgt spid="9"/>
                                        </p:tgtEl>
                                        <p:attrNameLst>
                                          <p:attrName>ppt_y</p:attrName>
                                        </p:attrNameLst>
                                      </p:cBhvr>
                                      <p:tavLst>
                                        <p:tav tm="0">
                                          <p:val>
                                            <p:strVal val="ppt_y"/>
                                          </p:val>
                                        </p:tav>
                                        <p:tav tm="5000">
                                          <p:val>
                                            <p:strVal val="ppt_y+-0.0500*(ppt_x*0.3090-(1-ppt_y)*0.9511)"/>
                                          </p:val>
                                        </p:tav>
                                        <p:tav tm="10000">
                                          <p:val>
                                            <p:strVal val="ppt_y+-0.1000*(ppt_x*0.5878-(1-ppt_y)*0.8090)"/>
                                          </p:val>
                                        </p:tav>
                                        <p:tav tm="15000">
                                          <p:val>
                                            <p:strVal val="ppt_y+-0.1500*(ppt_x*0.8090-(1-ppt_y)*0.5878)"/>
                                          </p:val>
                                        </p:tav>
                                        <p:tav tm="20000">
                                          <p:val>
                                            <p:strVal val="ppt_y+-0.2000*(ppt_x*0.9511-(1-ppt_y)*0.3090)"/>
                                          </p:val>
                                        </p:tav>
                                        <p:tav tm="25000">
                                          <p:val>
                                            <p:strVal val="ppt_y+-0.2500*(ppt_x*1.0000-(1-ppt_y)*-0.0000)"/>
                                          </p:val>
                                        </p:tav>
                                        <p:tav tm="30000">
                                          <p:val>
                                            <p:strVal val="ppt_y+-0.3000*(ppt_x*0.9511-(1-ppt_y)*-0.3090)"/>
                                          </p:val>
                                        </p:tav>
                                        <p:tav tm="35000">
                                          <p:val>
                                            <p:strVal val="ppt_y+-0.3500*(ppt_x*0.8090-(1-ppt_y)*-0.5878)"/>
                                          </p:val>
                                        </p:tav>
                                        <p:tav tm="40000">
                                          <p:val>
                                            <p:strVal val="ppt_y+-0.4000*(ppt_x*0.5878-(1-ppt_y)*-0.8090)"/>
                                          </p:val>
                                        </p:tav>
                                        <p:tav tm="45000">
                                          <p:val>
                                            <p:strVal val="ppt_y+-0.4500*(ppt_x*0.3090-(1-ppt_y)*-0.9511)"/>
                                          </p:val>
                                        </p:tav>
                                        <p:tav tm="50000">
                                          <p:val>
                                            <p:strVal val="ppt_y+-0.5000*(ppt_x*-0.0000-(1-ppt_y)*-1.0000)"/>
                                          </p:val>
                                        </p:tav>
                                        <p:tav tm="55000">
                                          <p:val>
                                            <p:strVal val="ppt_y+-0.5500*(ppt_x*-0.3090-(1-ppt_y)*-0.9511)"/>
                                          </p:val>
                                        </p:tav>
                                        <p:tav tm="60000">
                                          <p:val>
                                            <p:strVal val="ppt_y+-0.6000*(ppt_x*-0.5878-(1-ppt_y)*-0.8090)"/>
                                          </p:val>
                                        </p:tav>
                                        <p:tav tm="65000">
                                          <p:val>
                                            <p:strVal val="ppt_y+-0.6500*(ppt_x*-0.8090-(1-ppt_y)*-0.5878)"/>
                                          </p:val>
                                        </p:tav>
                                        <p:tav tm="70000">
                                          <p:val>
                                            <p:strVal val="ppt_y+-0.7000*(ppt_x*-0.9511-(1-ppt_y)*-0.3090)"/>
                                          </p:val>
                                        </p:tav>
                                        <p:tav tm="75000">
                                          <p:val>
                                            <p:strVal val="ppt_y+-0.7500*(ppt_x*-1.0000-(1-ppt_y)*0.0000)"/>
                                          </p:val>
                                        </p:tav>
                                        <p:tav tm="80000">
                                          <p:val>
                                            <p:strVal val="ppt_y+-0.8000*(ppt_x*-0.9511-(1-ppt_y)*0.3090)"/>
                                          </p:val>
                                        </p:tav>
                                        <p:tav tm="85000">
                                          <p:val>
                                            <p:strVal val="ppt_y+-0.8500*(ppt_x*-0.8090-(1-ppt_y)*0.5878)"/>
                                          </p:val>
                                        </p:tav>
                                        <p:tav tm="90000">
                                          <p:val>
                                            <p:strVal val="ppt_y+-0.9000*(ppt_x*-0.5878-(1-ppt_y)*0.8090)"/>
                                          </p:val>
                                        </p:tav>
                                        <p:tav tm="95000">
                                          <p:val>
                                            <p:strVal val="ppt_y+-0.9500*(ppt_x*-0.3090-(1-ppt_y)*0.9511)"/>
                                          </p:val>
                                        </p:tav>
                                        <p:tav tm="100000">
                                          <p:val>
                                            <p:strVal val="ppt_y+-1.0000*(ppt_x*0.0000-(1-ppt_y)*1.0000)"/>
                                          </p:val>
                                        </p:tav>
                                      </p:tavLst>
                                    </p:anim>
                                    <p:set>
                                      <p:cBhvr>
                                        <p:cTn id="95" dur="1" fill="hold">
                                          <p:stCondLst>
                                            <p:cond delay="2999"/>
                                          </p:stCondLst>
                                        </p:cTn>
                                        <p:tgtEl>
                                          <p:spTgt spid="9"/>
                                        </p:tgtEl>
                                        <p:attrNameLst>
                                          <p:attrName>style.visibility</p:attrName>
                                        </p:attrNameLst>
                                      </p:cBhvr>
                                      <p:to>
                                        <p:strVal val="hidden"/>
                                      </p:to>
                                    </p:set>
                                  </p:childTnLst>
                                </p:cTn>
                              </p:par>
                              <p:par>
                                <p:cTn id="96" presetID="5" presetClass="exit" presetSubtype="10" fill="hold" grpId="6" nodeType="withEffect">
                                  <p:stCondLst>
                                    <p:cond delay="0"/>
                                  </p:stCondLst>
                                  <p:childTnLst>
                                    <p:animEffect transition="out" filter="checkerboard(across)">
                                      <p:cBhvr>
                                        <p:cTn id="97" dur="3000"/>
                                        <p:tgtEl>
                                          <p:spTgt spid="6"/>
                                        </p:tgtEl>
                                      </p:cBhvr>
                                    </p:animEffect>
                                    <p:set>
                                      <p:cBhvr>
                                        <p:cTn id="98" dur="1" fill="hold">
                                          <p:stCondLst>
                                            <p:cond delay="2999"/>
                                          </p:stCondLst>
                                        </p:cTn>
                                        <p:tgtEl>
                                          <p:spTgt spid="6"/>
                                        </p:tgtEl>
                                        <p:attrNameLst>
                                          <p:attrName>style.visibility</p:attrName>
                                        </p:attrNameLst>
                                      </p:cBhvr>
                                      <p:to>
                                        <p:strVal val="hidden"/>
                                      </p:to>
                                    </p:set>
                                  </p:childTnLst>
                                </p:cTn>
                              </p:par>
                              <p:par>
                                <p:cTn id="99" presetID="5" presetClass="exit" presetSubtype="10" fill="hold" grpId="6" nodeType="withEffect">
                                  <p:stCondLst>
                                    <p:cond delay="0"/>
                                  </p:stCondLst>
                                  <p:childTnLst>
                                    <p:animEffect transition="out" filter="checkerboard(across)">
                                      <p:cBhvr>
                                        <p:cTn id="100" dur="3000"/>
                                        <p:tgtEl>
                                          <p:spTgt spid="7"/>
                                        </p:tgtEl>
                                      </p:cBhvr>
                                    </p:animEffect>
                                    <p:set>
                                      <p:cBhvr>
                                        <p:cTn id="101" dur="1" fill="hold">
                                          <p:stCondLst>
                                            <p:cond delay="2999"/>
                                          </p:stCondLst>
                                        </p:cTn>
                                        <p:tgtEl>
                                          <p:spTgt spid="7"/>
                                        </p:tgtEl>
                                        <p:attrNameLst>
                                          <p:attrName>style.visibility</p:attrName>
                                        </p:attrNameLst>
                                      </p:cBhvr>
                                      <p:to>
                                        <p:strVal val="hidden"/>
                                      </p:to>
                                    </p:set>
                                  </p:childTnLst>
                                </p:cTn>
                              </p:par>
                              <p:par>
                                <p:cTn id="102" presetID="5" presetClass="exit" presetSubtype="10" fill="hold" grpId="6" nodeType="withEffect">
                                  <p:stCondLst>
                                    <p:cond delay="0"/>
                                  </p:stCondLst>
                                  <p:childTnLst>
                                    <p:animEffect transition="out" filter="checkerboard(across)">
                                      <p:cBhvr>
                                        <p:cTn id="103" dur="3000"/>
                                        <p:tgtEl>
                                          <p:spTgt spid="8"/>
                                        </p:tgtEl>
                                      </p:cBhvr>
                                    </p:animEffect>
                                    <p:set>
                                      <p:cBhvr>
                                        <p:cTn id="104" dur="1" fill="hold">
                                          <p:stCondLst>
                                            <p:cond delay="2999"/>
                                          </p:stCondLst>
                                        </p:cTn>
                                        <p:tgtEl>
                                          <p:spTgt spid="8"/>
                                        </p:tgtEl>
                                        <p:attrNameLst>
                                          <p:attrName>style.visibility</p:attrName>
                                        </p:attrNameLst>
                                      </p:cBhvr>
                                      <p:to>
                                        <p:strVal val="hidden"/>
                                      </p:to>
                                    </p:set>
                                  </p:childTnLst>
                                </p:cTn>
                              </p:par>
                              <p:par>
                                <p:cTn id="105" presetID="5" presetClass="exit" presetSubtype="10" fill="hold" grpId="6" nodeType="withEffect">
                                  <p:stCondLst>
                                    <p:cond delay="0"/>
                                  </p:stCondLst>
                                  <p:childTnLst>
                                    <p:animEffect transition="out" filter="checkerboard(across)">
                                      <p:cBhvr>
                                        <p:cTn id="106" dur="3000"/>
                                        <p:tgtEl>
                                          <p:spTgt spid="9"/>
                                        </p:tgtEl>
                                      </p:cBhvr>
                                    </p:animEffect>
                                    <p:set>
                                      <p:cBhvr>
                                        <p:cTn id="107" dur="1" fill="hold">
                                          <p:stCondLst>
                                            <p:cond delay="2999"/>
                                          </p:stCondLst>
                                        </p:cTn>
                                        <p:tgtEl>
                                          <p:spTgt spid="9"/>
                                        </p:tgtEl>
                                        <p:attrNameLst>
                                          <p:attrName>style.visibility</p:attrName>
                                        </p:attrNameLst>
                                      </p:cBhvr>
                                      <p:to>
                                        <p:strVal val="hidden"/>
                                      </p:to>
                                    </p:set>
                                  </p:childTnLst>
                                </p:cTn>
                              </p:par>
                              <p:par>
                                <p:cTn id="108" presetID="23" presetClass="entr" presetSubtype="288" fill="hold" nodeType="withEffect">
                                  <p:stCondLst>
                                    <p:cond delay="0"/>
                                  </p:stCondLst>
                                  <p:childTnLst>
                                    <p:set>
                                      <p:cBhvr>
                                        <p:cTn id="109" dur="1" fill="hold">
                                          <p:stCondLst>
                                            <p:cond delay="0"/>
                                          </p:stCondLst>
                                        </p:cTn>
                                        <p:tgtEl>
                                          <p:spTgt spid="2"/>
                                        </p:tgtEl>
                                        <p:attrNameLst>
                                          <p:attrName>style.visibility</p:attrName>
                                        </p:attrNameLst>
                                      </p:cBhvr>
                                      <p:to>
                                        <p:strVal val="visible"/>
                                      </p:to>
                                    </p:set>
                                    <p:anim calcmode="lin" valueType="num">
                                      <p:cBhvr>
                                        <p:cTn id="110" dur="3000" fill="hold"/>
                                        <p:tgtEl>
                                          <p:spTgt spid="2"/>
                                        </p:tgtEl>
                                        <p:attrNameLst>
                                          <p:attrName>ppt_w</p:attrName>
                                        </p:attrNameLst>
                                      </p:cBhvr>
                                      <p:tavLst>
                                        <p:tav tm="0">
                                          <p:val>
                                            <p:strVal val="4/3*#ppt_w"/>
                                          </p:val>
                                        </p:tav>
                                        <p:tav tm="100000">
                                          <p:val>
                                            <p:strVal val="#ppt_w"/>
                                          </p:val>
                                        </p:tav>
                                      </p:tavLst>
                                    </p:anim>
                                    <p:anim calcmode="lin" valueType="num">
                                      <p:cBhvr>
                                        <p:cTn id="111" dur="3000" fill="hold"/>
                                        <p:tgtEl>
                                          <p:spTgt spid="2"/>
                                        </p:tgtEl>
                                        <p:attrNameLst>
                                          <p:attrName>ppt_h</p:attrName>
                                        </p:attrNameLst>
                                      </p:cBhvr>
                                      <p:tavLst>
                                        <p:tav tm="0">
                                          <p:val>
                                            <p:strVal val="4/3*#ppt_h"/>
                                          </p:val>
                                        </p:tav>
                                        <p:tav tm="100000">
                                          <p:val>
                                            <p:strVal val="#ppt_h"/>
                                          </p:val>
                                        </p:tav>
                                      </p:tavLst>
                                    </p:anim>
                                  </p:childTnLst>
                                </p:cTn>
                              </p:par>
                              <p:par>
                                <p:cTn id="112" presetID="4" presetClass="entr" presetSubtype="32" fill="hold" nodeType="withEffect">
                                  <p:stCondLst>
                                    <p:cond delay="0"/>
                                  </p:stCondLst>
                                  <p:childTnLst>
                                    <p:set>
                                      <p:cBhvr>
                                        <p:cTn id="113" dur="1" fill="hold">
                                          <p:stCondLst>
                                            <p:cond delay="0"/>
                                          </p:stCondLst>
                                        </p:cTn>
                                        <p:tgtEl>
                                          <p:spTgt spid="2"/>
                                        </p:tgtEl>
                                        <p:attrNameLst>
                                          <p:attrName>style.visibility</p:attrName>
                                        </p:attrNameLst>
                                      </p:cBhvr>
                                      <p:to>
                                        <p:strVal val="visible"/>
                                      </p:to>
                                    </p:set>
                                    <p:animEffect transition="in" filter="box(out)">
                                      <p:cBhvr>
                                        <p:cTn id="114"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6" grpId="2" animBg="1"/>
      <p:bldP spid="6" grpId="3" animBg="1"/>
      <p:bldP spid="6" grpId="5" animBg="1"/>
      <p:bldP spid="6" grpId="6" animBg="1"/>
      <p:bldP spid="7" grpId="0" animBg="1"/>
      <p:bldP spid="7" grpId="1" animBg="1"/>
      <p:bldP spid="7" grpId="2" animBg="1"/>
      <p:bldP spid="7" grpId="3" animBg="1"/>
      <p:bldP spid="7" grpId="5" animBg="1"/>
      <p:bldP spid="7" grpId="6" animBg="1"/>
      <p:bldP spid="8" grpId="0" animBg="1"/>
      <p:bldP spid="8" grpId="1" animBg="1"/>
      <p:bldP spid="8" grpId="2" animBg="1"/>
      <p:bldP spid="8" grpId="3" animBg="1"/>
      <p:bldP spid="8" grpId="5" animBg="1"/>
      <p:bldP spid="8" grpId="6" animBg="1"/>
      <p:bldP spid="9" grpId="0" animBg="1"/>
      <p:bldP spid="9" grpId="1" animBg="1"/>
      <p:bldP spid="9" grpId="2" animBg="1"/>
      <p:bldP spid="9" grpId="3" animBg="1"/>
      <p:bldP spid="9" grpId="5" animBg="1"/>
      <p:bldP spid="9" grpId="6" animBg="1"/>
      <p:bldP spid="10"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northern-lights-1440x900-abisko-national-park-aurora-borealis-hd-3412.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5" name="4 Imagen" descr="circle-447982_640.png"/>
          <p:cNvPicPr>
            <a:picLocks noChangeAspect="1"/>
          </p:cNvPicPr>
          <p:nvPr/>
        </p:nvPicPr>
        <p:blipFill>
          <a:blip r:embed="rId3">
            <a:duotone>
              <a:prstClr val="black"/>
              <a:srgbClr val="00CC00">
                <a:tint val="45000"/>
                <a:satMod val="400000"/>
              </a:srgbClr>
            </a:duotone>
            <a:lum contrast="40000"/>
          </a:blip>
          <a:stretch>
            <a:fillRect/>
          </a:stretch>
        </p:blipFill>
        <p:spPr>
          <a:xfrm>
            <a:off x="1857356" y="1357304"/>
            <a:ext cx="3071834" cy="2500330"/>
          </a:xfrm>
          <a:prstGeom prst="rect">
            <a:avLst/>
          </a:prstGeom>
        </p:spPr>
      </p:pic>
      <p:pic>
        <p:nvPicPr>
          <p:cNvPr id="6" name="5 Imagen" descr="circle-447982_640.png"/>
          <p:cNvPicPr>
            <a:picLocks noChangeAspect="1"/>
          </p:cNvPicPr>
          <p:nvPr/>
        </p:nvPicPr>
        <p:blipFill>
          <a:blip r:embed="rId3">
            <a:duotone>
              <a:prstClr val="black"/>
              <a:srgbClr val="00CC00">
                <a:tint val="45000"/>
                <a:satMod val="400000"/>
              </a:srgbClr>
            </a:duotone>
            <a:lum contrast="40000"/>
          </a:blip>
          <a:stretch>
            <a:fillRect/>
          </a:stretch>
        </p:blipFill>
        <p:spPr>
          <a:xfrm rot="4779428">
            <a:off x="3112930" y="-86276"/>
            <a:ext cx="3071834" cy="2500330"/>
          </a:xfrm>
          <a:prstGeom prst="rect">
            <a:avLst/>
          </a:prstGeom>
        </p:spPr>
      </p:pic>
      <p:pic>
        <p:nvPicPr>
          <p:cNvPr id="7" name="6 Imagen" descr="circle-447982_640.png"/>
          <p:cNvPicPr>
            <a:picLocks noChangeAspect="1"/>
          </p:cNvPicPr>
          <p:nvPr/>
        </p:nvPicPr>
        <p:blipFill>
          <a:blip r:embed="rId3">
            <a:duotone>
              <a:prstClr val="black"/>
              <a:srgbClr val="00CC00">
                <a:tint val="45000"/>
                <a:satMod val="400000"/>
              </a:srgbClr>
            </a:duotone>
            <a:lum contrast="40000"/>
          </a:blip>
          <a:stretch>
            <a:fillRect/>
          </a:stretch>
        </p:blipFill>
        <p:spPr>
          <a:xfrm rot="8379450">
            <a:off x="4515975" y="1125590"/>
            <a:ext cx="3071834" cy="2500330"/>
          </a:xfrm>
          <a:prstGeom prst="rect">
            <a:avLst/>
          </a:prstGeom>
        </p:spPr>
      </p:pic>
      <p:pic>
        <p:nvPicPr>
          <p:cNvPr id="8" name="7 Imagen" descr="circle-447982_640.png"/>
          <p:cNvPicPr>
            <a:picLocks noChangeAspect="1"/>
          </p:cNvPicPr>
          <p:nvPr/>
        </p:nvPicPr>
        <p:blipFill>
          <a:blip r:embed="rId3">
            <a:duotone>
              <a:prstClr val="black"/>
              <a:srgbClr val="00CC00">
                <a:tint val="45000"/>
                <a:satMod val="400000"/>
              </a:srgbClr>
            </a:duotone>
            <a:lum contrast="40000"/>
          </a:blip>
          <a:stretch>
            <a:fillRect/>
          </a:stretch>
        </p:blipFill>
        <p:spPr>
          <a:xfrm rot="15121960">
            <a:off x="3270312" y="2739615"/>
            <a:ext cx="3071834" cy="2500330"/>
          </a:xfrm>
          <a:prstGeom prst="rect">
            <a:avLst/>
          </a:prstGeom>
        </p:spPr>
      </p:pic>
      <p:pic>
        <p:nvPicPr>
          <p:cNvPr id="9" name="8 Imagen" descr="circle-447982_640.png"/>
          <p:cNvPicPr>
            <a:picLocks noChangeAspect="1"/>
          </p:cNvPicPr>
          <p:nvPr/>
        </p:nvPicPr>
        <p:blipFill>
          <a:blip r:embed="rId3">
            <a:duotone>
              <a:prstClr val="black"/>
              <a:srgbClr val="0052F6">
                <a:tint val="45000"/>
                <a:satMod val="400000"/>
              </a:srgbClr>
            </a:duotone>
            <a:lum contrast="40000"/>
          </a:blip>
          <a:stretch>
            <a:fillRect/>
          </a:stretch>
        </p:blipFill>
        <p:spPr>
          <a:xfrm rot="742041">
            <a:off x="2018034" y="442807"/>
            <a:ext cx="3071834" cy="2500330"/>
          </a:xfrm>
          <a:prstGeom prst="rect">
            <a:avLst/>
          </a:prstGeom>
        </p:spPr>
      </p:pic>
      <p:pic>
        <p:nvPicPr>
          <p:cNvPr id="10" name="9 Imagen" descr="circle-447982_640.png"/>
          <p:cNvPicPr>
            <a:picLocks noChangeAspect="1"/>
          </p:cNvPicPr>
          <p:nvPr/>
        </p:nvPicPr>
        <p:blipFill>
          <a:blip r:embed="rId3">
            <a:duotone>
              <a:prstClr val="black"/>
              <a:srgbClr val="0052F6">
                <a:tint val="45000"/>
                <a:satMod val="400000"/>
              </a:srgbClr>
            </a:duotone>
            <a:lum contrast="40000"/>
          </a:blip>
          <a:stretch>
            <a:fillRect/>
          </a:stretch>
        </p:blipFill>
        <p:spPr>
          <a:xfrm rot="6524849">
            <a:off x="4070618" y="248855"/>
            <a:ext cx="3071834" cy="2500330"/>
          </a:xfrm>
          <a:prstGeom prst="rect">
            <a:avLst/>
          </a:prstGeom>
        </p:spPr>
      </p:pic>
      <p:pic>
        <p:nvPicPr>
          <p:cNvPr id="11" name="10 Imagen" descr="circle-447982_640.png"/>
          <p:cNvPicPr>
            <a:picLocks noChangeAspect="1"/>
          </p:cNvPicPr>
          <p:nvPr/>
        </p:nvPicPr>
        <p:blipFill>
          <a:blip r:embed="rId3">
            <a:duotone>
              <a:prstClr val="black"/>
              <a:srgbClr val="0052F6">
                <a:tint val="45000"/>
                <a:satMod val="400000"/>
              </a:srgbClr>
            </a:duotone>
            <a:lum contrast="40000"/>
          </a:blip>
          <a:stretch>
            <a:fillRect/>
          </a:stretch>
        </p:blipFill>
        <p:spPr>
          <a:xfrm rot="13247200">
            <a:off x="4158406" y="2271341"/>
            <a:ext cx="3071834" cy="2500330"/>
          </a:xfrm>
          <a:prstGeom prst="rect">
            <a:avLst/>
          </a:prstGeom>
        </p:spPr>
      </p:pic>
      <p:pic>
        <p:nvPicPr>
          <p:cNvPr id="12" name="11 Imagen" descr="circle-447982_640.png"/>
          <p:cNvPicPr>
            <a:picLocks noChangeAspect="1"/>
          </p:cNvPicPr>
          <p:nvPr/>
        </p:nvPicPr>
        <p:blipFill>
          <a:blip r:embed="rId3">
            <a:duotone>
              <a:prstClr val="black"/>
              <a:srgbClr val="0052F6">
                <a:tint val="45000"/>
                <a:satMod val="400000"/>
              </a:srgbClr>
            </a:duotone>
            <a:lum contrast="40000"/>
          </a:blip>
          <a:stretch>
            <a:fillRect/>
          </a:stretch>
        </p:blipFill>
        <p:spPr>
          <a:xfrm rot="17487117">
            <a:off x="2189591" y="2279618"/>
            <a:ext cx="3071834" cy="2500330"/>
          </a:xfrm>
          <a:prstGeom prst="rect">
            <a:avLst/>
          </a:prstGeom>
        </p:spPr>
      </p:pic>
      <p:sp>
        <p:nvSpPr>
          <p:cNvPr id="13" name="12 Rectángulo"/>
          <p:cNvSpPr/>
          <p:nvPr/>
        </p:nvSpPr>
        <p:spPr>
          <a:xfrm>
            <a:off x="-428660" y="-214332"/>
            <a:ext cx="9787006" cy="5500726"/>
          </a:xfrm>
          <a:prstGeom prst="rect">
            <a:avLst/>
          </a:prstGeom>
          <a:gradFill flip="none" rotWithShape="1">
            <a:gsLst>
              <a:gs pos="21000">
                <a:srgbClr val="0033CC"/>
              </a:gs>
              <a:gs pos="50000">
                <a:srgbClr val="00CC00">
                  <a:shade val="67500"/>
                  <a:satMod val="115000"/>
                </a:srgbClr>
              </a:gs>
              <a:gs pos="100000">
                <a:srgbClr val="00CC00">
                  <a:shade val="100000"/>
                  <a:satMod val="115000"/>
                </a:srgb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3"/>
                                        </p:tgtEl>
                                        <p:attrNameLst>
                                          <p:attrName>style.visibility</p:attrName>
                                        </p:attrNameLst>
                                      </p:cBhvr>
                                      <p:to>
                                        <p:strVal val="hidden"/>
                                      </p:to>
                                    </p:set>
                                  </p:childTnLst>
                                </p:cTn>
                              </p:par>
                              <p:par>
                                <p:cTn id="7" presetID="23" presetClass="entr" presetSubtype="528" fill="hold" nodeType="withEffect">
                                  <p:stCondLst>
                                    <p:cond delay="0"/>
                                  </p:stCondLst>
                                  <p:childTnLst>
                                    <p:set>
                                      <p:cBhvr>
                                        <p:cTn id="8" dur="1" fill="hold">
                                          <p:stCondLst>
                                            <p:cond delay="0"/>
                                          </p:stCondLst>
                                        </p:cTn>
                                        <p:tgtEl>
                                          <p:spTgt spid="5"/>
                                        </p:tgtEl>
                                        <p:attrNameLst>
                                          <p:attrName>style.visibility</p:attrName>
                                        </p:attrNameLst>
                                      </p:cBhvr>
                                      <p:to>
                                        <p:strVal val="visible"/>
                                      </p:to>
                                    </p:set>
                                    <p:anim calcmode="lin" valueType="num">
                                      <p:cBhvr>
                                        <p:cTn id="9" dur="3000" fill="hold"/>
                                        <p:tgtEl>
                                          <p:spTgt spid="5"/>
                                        </p:tgtEl>
                                        <p:attrNameLst>
                                          <p:attrName>ppt_w</p:attrName>
                                        </p:attrNameLst>
                                      </p:cBhvr>
                                      <p:tavLst>
                                        <p:tav tm="0">
                                          <p:val>
                                            <p:fltVal val="0"/>
                                          </p:val>
                                        </p:tav>
                                        <p:tav tm="100000">
                                          <p:val>
                                            <p:strVal val="#ppt_w"/>
                                          </p:val>
                                        </p:tav>
                                      </p:tavLst>
                                    </p:anim>
                                    <p:anim calcmode="lin" valueType="num">
                                      <p:cBhvr>
                                        <p:cTn id="10" dur="3000" fill="hold"/>
                                        <p:tgtEl>
                                          <p:spTgt spid="5"/>
                                        </p:tgtEl>
                                        <p:attrNameLst>
                                          <p:attrName>ppt_h</p:attrName>
                                        </p:attrNameLst>
                                      </p:cBhvr>
                                      <p:tavLst>
                                        <p:tav tm="0">
                                          <p:val>
                                            <p:fltVal val="0"/>
                                          </p:val>
                                        </p:tav>
                                        <p:tav tm="100000">
                                          <p:val>
                                            <p:strVal val="#ppt_h"/>
                                          </p:val>
                                        </p:tav>
                                      </p:tavLst>
                                    </p:anim>
                                    <p:anim calcmode="lin" valueType="num">
                                      <p:cBhvr>
                                        <p:cTn id="11" dur="3000" fill="hold"/>
                                        <p:tgtEl>
                                          <p:spTgt spid="5"/>
                                        </p:tgtEl>
                                        <p:attrNameLst>
                                          <p:attrName>ppt_x</p:attrName>
                                        </p:attrNameLst>
                                      </p:cBhvr>
                                      <p:tavLst>
                                        <p:tav tm="0">
                                          <p:val>
                                            <p:fltVal val="0.5"/>
                                          </p:val>
                                        </p:tav>
                                        <p:tav tm="100000">
                                          <p:val>
                                            <p:strVal val="#ppt_x"/>
                                          </p:val>
                                        </p:tav>
                                      </p:tavLst>
                                    </p:anim>
                                    <p:anim calcmode="lin" valueType="num">
                                      <p:cBhvr>
                                        <p:cTn id="12" dur="3000" fill="hold"/>
                                        <p:tgtEl>
                                          <p:spTgt spid="5"/>
                                        </p:tgtEl>
                                        <p:attrNameLst>
                                          <p:attrName>ppt_y</p:attrName>
                                        </p:attrNameLst>
                                      </p:cBhvr>
                                      <p:tavLst>
                                        <p:tav tm="0">
                                          <p:val>
                                            <p:fltVal val="0.5"/>
                                          </p:val>
                                        </p:tav>
                                        <p:tav tm="100000">
                                          <p:val>
                                            <p:strVal val="#ppt_y"/>
                                          </p:val>
                                        </p:tav>
                                      </p:tavLst>
                                    </p:anim>
                                  </p:childTnLst>
                                </p:cTn>
                              </p:par>
                              <p:par>
                                <p:cTn id="13" presetID="23" presetClass="entr" presetSubtype="528" fill="hold" nodeType="withEffect">
                                  <p:stCondLst>
                                    <p:cond delay="0"/>
                                  </p:stCondLst>
                                  <p:childTnLst>
                                    <p:set>
                                      <p:cBhvr>
                                        <p:cTn id="14" dur="1" fill="hold">
                                          <p:stCondLst>
                                            <p:cond delay="0"/>
                                          </p:stCondLst>
                                        </p:cTn>
                                        <p:tgtEl>
                                          <p:spTgt spid="6"/>
                                        </p:tgtEl>
                                        <p:attrNameLst>
                                          <p:attrName>style.visibility</p:attrName>
                                        </p:attrNameLst>
                                      </p:cBhvr>
                                      <p:to>
                                        <p:strVal val="visible"/>
                                      </p:to>
                                    </p:set>
                                    <p:anim calcmode="lin" valueType="num">
                                      <p:cBhvr>
                                        <p:cTn id="15" dur="3000" fill="hold"/>
                                        <p:tgtEl>
                                          <p:spTgt spid="6"/>
                                        </p:tgtEl>
                                        <p:attrNameLst>
                                          <p:attrName>ppt_w</p:attrName>
                                        </p:attrNameLst>
                                      </p:cBhvr>
                                      <p:tavLst>
                                        <p:tav tm="0">
                                          <p:val>
                                            <p:fltVal val="0"/>
                                          </p:val>
                                        </p:tav>
                                        <p:tav tm="100000">
                                          <p:val>
                                            <p:strVal val="#ppt_w"/>
                                          </p:val>
                                        </p:tav>
                                      </p:tavLst>
                                    </p:anim>
                                    <p:anim calcmode="lin" valueType="num">
                                      <p:cBhvr>
                                        <p:cTn id="16" dur="3000" fill="hold"/>
                                        <p:tgtEl>
                                          <p:spTgt spid="6"/>
                                        </p:tgtEl>
                                        <p:attrNameLst>
                                          <p:attrName>ppt_h</p:attrName>
                                        </p:attrNameLst>
                                      </p:cBhvr>
                                      <p:tavLst>
                                        <p:tav tm="0">
                                          <p:val>
                                            <p:fltVal val="0"/>
                                          </p:val>
                                        </p:tav>
                                        <p:tav tm="100000">
                                          <p:val>
                                            <p:strVal val="#ppt_h"/>
                                          </p:val>
                                        </p:tav>
                                      </p:tavLst>
                                    </p:anim>
                                    <p:anim calcmode="lin" valueType="num">
                                      <p:cBhvr>
                                        <p:cTn id="17" dur="3000" fill="hold"/>
                                        <p:tgtEl>
                                          <p:spTgt spid="6"/>
                                        </p:tgtEl>
                                        <p:attrNameLst>
                                          <p:attrName>ppt_x</p:attrName>
                                        </p:attrNameLst>
                                      </p:cBhvr>
                                      <p:tavLst>
                                        <p:tav tm="0">
                                          <p:val>
                                            <p:fltVal val="0.5"/>
                                          </p:val>
                                        </p:tav>
                                        <p:tav tm="100000">
                                          <p:val>
                                            <p:strVal val="#ppt_x"/>
                                          </p:val>
                                        </p:tav>
                                      </p:tavLst>
                                    </p:anim>
                                    <p:anim calcmode="lin" valueType="num">
                                      <p:cBhvr>
                                        <p:cTn id="18" dur="3000" fill="hold"/>
                                        <p:tgtEl>
                                          <p:spTgt spid="6"/>
                                        </p:tgtEl>
                                        <p:attrNameLst>
                                          <p:attrName>ppt_y</p:attrName>
                                        </p:attrNameLst>
                                      </p:cBhvr>
                                      <p:tavLst>
                                        <p:tav tm="0">
                                          <p:val>
                                            <p:fltVal val="0.5"/>
                                          </p:val>
                                        </p:tav>
                                        <p:tav tm="100000">
                                          <p:val>
                                            <p:strVal val="#ppt_y"/>
                                          </p:val>
                                        </p:tav>
                                      </p:tavLst>
                                    </p:anim>
                                  </p:childTnLst>
                                </p:cTn>
                              </p:par>
                              <p:par>
                                <p:cTn id="19" presetID="23" presetClass="entr" presetSubtype="528" fill="hold" nodeType="withEffect">
                                  <p:stCondLst>
                                    <p:cond delay="0"/>
                                  </p:stCondLst>
                                  <p:childTnLst>
                                    <p:set>
                                      <p:cBhvr>
                                        <p:cTn id="20" dur="1" fill="hold">
                                          <p:stCondLst>
                                            <p:cond delay="0"/>
                                          </p:stCondLst>
                                        </p:cTn>
                                        <p:tgtEl>
                                          <p:spTgt spid="7"/>
                                        </p:tgtEl>
                                        <p:attrNameLst>
                                          <p:attrName>style.visibility</p:attrName>
                                        </p:attrNameLst>
                                      </p:cBhvr>
                                      <p:to>
                                        <p:strVal val="visible"/>
                                      </p:to>
                                    </p:set>
                                    <p:anim calcmode="lin" valueType="num">
                                      <p:cBhvr>
                                        <p:cTn id="21" dur="3000" fill="hold"/>
                                        <p:tgtEl>
                                          <p:spTgt spid="7"/>
                                        </p:tgtEl>
                                        <p:attrNameLst>
                                          <p:attrName>ppt_w</p:attrName>
                                        </p:attrNameLst>
                                      </p:cBhvr>
                                      <p:tavLst>
                                        <p:tav tm="0">
                                          <p:val>
                                            <p:fltVal val="0"/>
                                          </p:val>
                                        </p:tav>
                                        <p:tav tm="100000">
                                          <p:val>
                                            <p:strVal val="#ppt_w"/>
                                          </p:val>
                                        </p:tav>
                                      </p:tavLst>
                                    </p:anim>
                                    <p:anim calcmode="lin" valueType="num">
                                      <p:cBhvr>
                                        <p:cTn id="22" dur="3000" fill="hold"/>
                                        <p:tgtEl>
                                          <p:spTgt spid="7"/>
                                        </p:tgtEl>
                                        <p:attrNameLst>
                                          <p:attrName>ppt_h</p:attrName>
                                        </p:attrNameLst>
                                      </p:cBhvr>
                                      <p:tavLst>
                                        <p:tav tm="0">
                                          <p:val>
                                            <p:fltVal val="0"/>
                                          </p:val>
                                        </p:tav>
                                        <p:tav tm="100000">
                                          <p:val>
                                            <p:strVal val="#ppt_h"/>
                                          </p:val>
                                        </p:tav>
                                      </p:tavLst>
                                    </p:anim>
                                    <p:anim calcmode="lin" valueType="num">
                                      <p:cBhvr>
                                        <p:cTn id="23" dur="3000" fill="hold"/>
                                        <p:tgtEl>
                                          <p:spTgt spid="7"/>
                                        </p:tgtEl>
                                        <p:attrNameLst>
                                          <p:attrName>ppt_x</p:attrName>
                                        </p:attrNameLst>
                                      </p:cBhvr>
                                      <p:tavLst>
                                        <p:tav tm="0">
                                          <p:val>
                                            <p:fltVal val="0.5"/>
                                          </p:val>
                                        </p:tav>
                                        <p:tav tm="100000">
                                          <p:val>
                                            <p:strVal val="#ppt_x"/>
                                          </p:val>
                                        </p:tav>
                                      </p:tavLst>
                                    </p:anim>
                                    <p:anim calcmode="lin" valueType="num">
                                      <p:cBhvr>
                                        <p:cTn id="24" dur="3000" fill="hold"/>
                                        <p:tgtEl>
                                          <p:spTgt spid="7"/>
                                        </p:tgtEl>
                                        <p:attrNameLst>
                                          <p:attrName>ppt_y</p:attrName>
                                        </p:attrNameLst>
                                      </p:cBhvr>
                                      <p:tavLst>
                                        <p:tav tm="0">
                                          <p:val>
                                            <p:fltVal val="0.5"/>
                                          </p:val>
                                        </p:tav>
                                        <p:tav tm="100000">
                                          <p:val>
                                            <p:strVal val="#ppt_y"/>
                                          </p:val>
                                        </p:tav>
                                      </p:tavLst>
                                    </p:anim>
                                  </p:childTnLst>
                                </p:cTn>
                              </p:par>
                              <p:par>
                                <p:cTn id="25" presetID="23" presetClass="entr" presetSubtype="528" fill="hold" nodeType="withEffect">
                                  <p:stCondLst>
                                    <p:cond delay="0"/>
                                  </p:stCondLst>
                                  <p:childTnLst>
                                    <p:set>
                                      <p:cBhvr>
                                        <p:cTn id="26" dur="1" fill="hold">
                                          <p:stCondLst>
                                            <p:cond delay="0"/>
                                          </p:stCondLst>
                                        </p:cTn>
                                        <p:tgtEl>
                                          <p:spTgt spid="8"/>
                                        </p:tgtEl>
                                        <p:attrNameLst>
                                          <p:attrName>style.visibility</p:attrName>
                                        </p:attrNameLst>
                                      </p:cBhvr>
                                      <p:to>
                                        <p:strVal val="visible"/>
                                      </p:to>
                                    </p:set>
                                    <p:anim calcmode="lin" valueType="num">
                                      <p:cBhvr>
                                        <p:cTn id="27" dur="3000" fill="hold"/>
                                        <p:tgtEl>
                                          <p:spTgt spid="8"/>
                                        </p:tgtEl>
                                        <p:attrNameLst>
                                          <p:attrName>ppt_w</p:attrName>
                                        </p:attrNameLst>
                                      </p:cBhvr>
                                      <p:tavLst>
                                        <p:tav tm="0">
                                          <p:val>
                                            <p:fltVal val="0"/>
                                          </p:val>
                                        </p:tav>
                                        <p:tav tm="100000">
                                          <p:val>
                                            <p:strVal val="#ppt_w"/>
                                          </p:val>
                                        </p:tav>
                                      </p:tavLst>
                                    </p:anim>
                                    <p:anim calcmode="lin" valueType="num">
                                      <p:cBhvr>
                                        <p:cTn id="28" dur="3000" fill="hold"/>
                                        <p:tgtEl>
                                          <p:spTgt spid="8"/>
                                        </p:tgtEl>
                                        <p:attrNameLst>
                                          <p:attrName>ppt_h</p:attrName>
                                        </p:attrNameLst>
                                      </p:cBhvr>
                                      <p:tavLst>
                                        <p:tav tm="0">
                                          <p:val>
                                            <p:fltVal val="0"/>
                                          </p:val>
                                        </p:tav>
                                        <p:tav tm="100000">
                                          <p:val>
                                            <p:strVal val="#ppt_h"/>
                                          </p:val>
                                        </p:tav>
                                      </p:tavLst>
                                    </p:anim>
                                    <p:anim calcmode="lin" valueType="num">
                                      <p:cBhvr>
                                        <p:cTn id="29" dur="3000" fill="hold"/>
                                        <p:tgtEl>
                                          <p:spTgt spid="8"/>
                                        </p:tgtEl>
                                        <p:attrNameLst>
                                          <p:attrName>ppt_x</p:attrName>
                                        </p:attrNameLst>
                                      </p:cBhvr>
                                      <p:tavLst>
                                        <p:tav tm="0">
                                          <p:val>
                                            <p:fltVal val="0.5"/>
                                          </p:val>
                                        </p:tav>
                                        <p:tav tm="100000">
                                          <p:val>
                                            <p:strVal val="#ppt_x"/>
                                          </p:val>
                                        </p:tav>
                                      </p:tavLst>
                                    </p:anim>
                                    <p:anim calcmode="lin" valueType="num">
                                      <p:cBhvr>
                                        <p:cTn id="30" dur="3000" fill="hold"/>
                                        <p:tgtEl>
                                          <p:spTgt spid="8"/>
                                        </p:tgtEl>
                                        <p:attrNameLst>
                                          <p:attrName>ppt_y</p:attrName>
                                        </p:attrNameLst>
                                      </p:cBhvr>
                                      <p:tavLst>
                                        <p:tav tm="0">
                                          <p:val>
                                            <p:fltVal val="0.5"/>
                                          </p:val>
                                        </p:tav>
                                        <p:tav tm="100000">
                                          <p:val>
                                            <p:strVal val="#ppt_y"/>
                                          </p:val>
                                        </p:tav>
                                      </p:tavLst>
                                    </p:anim>
                                  </p:childTnLst>
                                </p:cTn>
                              </p:par>
                              <p:par>
                                <p:cTn id="31" presetID="23" presetClass="entr" presetSubtype="528" fill="hold" nodeType="withEffect">
                                  <p:stCondLst>
                                    <p:cond delay="0"/>
                                  </p:stCondLst>
                                  <p:childTnLst>
                                    <p:set>
                                      <p:cBhvr>
                                        <p:cTn id="32" dur="1" fill="hold">
                                          <p:stCondLst>
                                            <p:cond delay="0"/>
                                          </p:stCondLst>
                                        </p:cTn>
                                        <p:tgtEl>
                                          <p:spTgt spid="9"/>
                                        </p:tgtEl>
                                        <p:attrNameLst>
                                          <p:attrName>style.visibility</p:attrName>
                                        </p:attrNameLst>
                                      </p:cBhvr>
                                      <p:to>
                                        <p:strVal val="visible"/>
                                      </p:to>
                                    </p:set>
                                    <p:anim calcmode="lin" valueType="num">
                                      <p:cBhvr>
                                        <p:cTn id="33" dur="3000" fill="hold"/>
                                        <p:tgtEl>
                                          <p:spTgt spid="9"/>
                                        </p:tgtEl>
                                        <p:attrNameLst>
                                          <p:attrName>ppt_w</p:attrName>
                                        </p:attrNameLst>
                                      </p:cBhvr>
                                      <p:tavLst>
                                        <p:tav tm="0">
                                          <p:val>
                                            <p:fltVal val="0"/>
                                          </p:val>
                                        </p:tav>
                                        <p:tav tm="100000">
                                          <p:val>
                                            <p:strVal val="#ppt_w"/>
                                          </p:val>
                                        </p:tav>
                                      </p:tavLst>
                                    </p:anim>
                                    <p:anim calcmode="lin" valueType="num">
                                      <p:cBhvr>
                                        <p:cTn id="34" dur="3000" fill="hold"/>
                                        <p:tgtEl>
                                          <p:spTgt spid="9"/>
                                        </p:tgtEl>
                                        <p:attrNameLst>
                                          <p:attrName>ppt_h</p:attrName>
                                        </p:attrNameLst>
                                      </p:cBhvr>
                                      <p:tavLst>
                                        <p:tav tm="0">
                                          <p:val>
                                            <p:fltVal val="0"/>
                                          </p:val>
                                        </p:tav>
                                        <p:tav tm="100000">
                                          <p:val>
                                            <p:strVal val="#ppt_h"/>
                                          </p:val>
                                        </p:tav>
                                      </p:tavLst>
                                    </p:anim>
                                    <p:anim calcmode="lin" valueType="num">
                                      <p:cBhvr>
                                        <p:cTn id="35" dur="3000" fill="hold"/>
                                        <p:tgtEl>
                                          <p:spTgt spid="9"/>
                                        </p:tgtEl>
                                        <p:attrNameLst>
                                          <p:attrName>ppt_x</p:attrName>
                                        </p:attrNameLst>
                                      </p:cBhvr>
                                      <p:tavLst>
                                        <p:tav tm="0">
                                          <p:val>
                                            <p:fltVal val="0.5"/>
                                          </p:val>
                                        </p:tav>
                                        <p:tav tm="100000">
                                          <p:val>
                                            <p:strVal val="#ppt_x"/>
                                          </p:val>
                                        </p:tav>
                                      </p:tavLst>
                                    </p:anim>
                                    <p:anim calcmode="lin" valueType="num">
                                      <p:cBhvr>
                                        <p:cTn id="36" dur="3000" fill="hold"/>
                                        <p:tgtEl>
                                          <p:spTgt spid="9"/>
                                        </p:tgtEl>
                                        <p:attrNameLst>
                                          <p:attrName>ppt_y</p:attrName>
                                        </p:attrNameLst>
                                      </p:cBhvr>
                                      <p:tavLst>
                                        <p:tav tm="0">
                                          <p:val>
                                            <p:fltVal val="0.5"/>
                                          </p:val>
                                        </p:tav>
                                        <p:tav tm="100000">
                                          <p:val>
                                            <p:strVal val="#ppt_y"/>
                                          </p:val>
                                        </p:tav>
                                      </p:tavLst>
                                    </p:anim>
                                  </p:childTnLst>
                                </p:cTn>
                              </p:par>
                              <p:par>
                                <p:cTn id="37" presetID="23" presetClass="entr" presetSubtype="528" fill="hold" nodeType="withEffect">
                                  <p:stCondLst>
                                    <p:cond delay="0"/>
                                  </p:stCondLst>
                                  <p:childTnLst>
                                    <p:set>
                                      <p:cBhvr>
                                        <p:cTn id="38" dur="1" fill="hold">
                                          <p:stCondLst>
                                            <p:cond delay="0"/>
                                          </p:stCondLst>
                                        </p:cTn>
                                        <p:tgtEl>
                                          <p:spTgt spid="10"/>
                                        </p:tgtEl>
                                        <p:attrNameLst>
                                          <p:attrName>style.visibility</p:attrName>
                                        </p:attrNameLst>
                                      </p:cBhvr>
                                      <p:to>
                                        <p:strVal val="visible"/>
                                      </p:to>
                                    </p:set>
                                    <p:anim calcmode="lin" valueType="num">
                                      <p:cBhvr>
                                        <p:cTn id="39" dur="3000" fill="hold"/>
                                        <p:tgtEl>
                                          <p:spTgt spid="10"/>
                                        </p:tgtEl>
                                        <p:attrNameLst>
                                          <p:attrName>ppt_w</p:attrName>
                                        </p:attrNameLst>
                                      </p:cBhvr>
                                      <p:tavLst>
                                        <p:tav tm="0">
                                          <p:val>
                                            <p:fltVal val="0"/>
                                          </p:val>
                                        </p:tav>
                                        <p:tav tm="100000">
                                          <p:val>
                                            <p:strVal val="#ppt_w"/>
                                          </p:val>
                                        </p:tav>
                                      </p:tavLst>
                                    </p:anim>
                                    <p:anim calcmode="lin" valueType="num">
                                      <p:cBhvr>
                                        <p:cTn id="40" dur="3000" fill="hold"/>
                                        <p:tgtEl>
                                          <p:spTgt spid="10"/>
                                        </p:tgtEl>
                                        <p:attrNameLst>
                                          <p:attrName>ppt_h</p:attrName>
                                        </p:attrNameLst>
                                      </p:cBhvr>
                                      <p:tavLst>
                                        <p:tav tm="0">
                                          <p:val>
                                            <p:fltVal val="0"/>
                                          </p:val>
                                        </p:tav>
                                        <p:tav tm="100000">
                                          <p:val>
                                            <p:strVal val="#ppt_h"/>
                                          </p:val>
                                        </p:tav>
                                      </p:tavLst>
                                    </p:anim>
                                    <p:anim calcmode="lin" valueType="num">
                                      <p:cBhvr>
                                        <p:cTn id="41" dur="3000" fill="hold"/>
                                        <p:tgtEl>
                                          <p:spTgt spid="10"/>
                                        </p:tgtEl>
                                        <p:attrNameLst>
                                          <p:attrName>ppt_x</p:attrName>
                                        </p:attrNameLst>
                                      </p:cBhvr>
                                      <p:tavLst>
                                        <p:tav tm="0">
                                          <p:val>
                                            <p:fltVal val="0.5"/>
                                          </p:val>
                                        </p:tav>
                                        <p:tav tm="100000">
                                          <p:val>
                                            <p:strVal val="#ppt_x"/>
                                          </p:val>
                                        </p:tav>
                                      </p:tavLst>
                                    </p:anim>
                                    <p:anim calcmode="lin" valueType="num">
                                      <p:cBhvr>
                                        <p:cTn id="42" dur="3000" fill="hold"/>
                                        <p:tgtEl>
                                          <p:spTgt spid="10"/>
                                        </p:tgtEl>
                                        <p:attrNameLst>
                                          <p:attrName>ppt_y</p:attrName>
                                        </p:attrNameLst>
                                      </p:cBhvr>
                                      <p:tavLst>
                                        <p:tav tm="0">
                                          <p:val>
                                            <p:fltVal val="0.5"/>
                                          </p:val>
                                        </p:tav>
                                        <p:tav tm="100000">
                                          <p:val>
                                            <p:strVal val="#ppt_y"/>
                                          </p:val>
                                        </p:tav>
                                      </p:tavLst>
                                    </p:anim>
                                  </p:childTnLst>
                                </p:cTn>
                              </p:par>
                              <p:par>
                                <p:cTn id="43" presetID="23" presetClass="entr" presetSubtype="528" fill="hold" nodeType="withEffect">
                                  <p:stCondLst>
                                    <p:cond delay="0"/>
                                  </p:stCondLst>
                                  <p:childTnLst>
                                    <p:set>
                                      <p:cBhvr>
                                        <p:cTn id="44" dur="1" fill="hold">
                                          <p:stCondLst>
                                            <p:cond delay="0"/>
                                          </p:stCondLst>
                                        </p:cTn>
                                        <p:tgtEl>
                                          <p:spTgt spid="11"/>
                                        </p:tgtEl>
                                        <p:attrNameLst>
                                          <p:attrName>style.visibility</p:attrName>
                                        </p:attrNameLst>
                                      </p:cBhvr>
                                      <p:to>
                                        <p:strVal val="visible"/>
                                      </p:to>
                                    </p:set>
                                    <p:anim calcmode="lin" valueType="num">
                                      <p:cBhvr>
                                        <p:cTn id="45" dur="3000" fill="hold"/>
                                        <p:tgtEl>
                                          <p:spTgt spid="11"/>
                                        </p:tgtEl>
                                        <p:attrNameLst>
                                          <p:attrName>ppt_w</p:attrName>
                                        </p:attrNameLst>
                                      </p:cBhvr>
                                      <p:tavLst>
                                        <p:tav tm="0">
                                          <p:val>
                                            <p:fltVal val="0"/>
                                          </p:val>
                                        </p:tav>
                                        <p:tav tm="100000">
                                          <p:val>
                                            <p:strVal val="#ppt_w"/>
                                          </p:val>
                                        </p:tav>
                                      </p:tavLst>
                                    </p:anim>
                                    <p:anim calcmode="lin" valueType="num">
                                      <p:cBhvr>
                                        <p:cTn id="46" dur="3000" fill="hold"/>
                                        <p:tgtEl>
                                          <p:spTgt spid="11"/>
                                        </p:tgtEl>
                                        <p:attrNameLst>
                                          <p:attrName>ppt_h</p:attrName>
                                        </p:attrNameLst>
                                      </p:cBhvr>
                                      <p:tavLst>
                                        <p:tav tm="0">
                                          <p:val>
                                            <p:fltVal val="0"/>
                                          </p:val>
                                        </p:tav>
                                        <p:tav tm="100000">
                                          <p:val>
                                            <p:strVal val="#ppt_h"/>
                                          </p:val>
                                        </p:tav>
                                      </p:tavLst>
                                    </p:anim>
                                    <p:anim calcmode="lin" valueType="num">
                                      <p:cBhvr>
                                        <p:cTn id="47" dur="3000" fill="hold"/>
                                        <p:tgtEl>
                                          <p:spTgt spid="11"/>
                                        </p:tgtEl>
                                        <p:attrNameLst>
                                          <p:attrName>ppt_x</p:attrName>
                                        </p:attrNameLst>
                                      </p:cBhvr>
                                      <p:tavLst>
                                        <p:tav tm="0">
                                          <p:val>
                                            <p:fltVal val="0.5"/>
                                          </p:val>
                                        </p:tav>
                                        <p:tav tm="100000">
                                          <p:val>
                                            <p:strVal val="#ppt_x"/>
                                          </p:val>
                                        </p:tav>
                                      </p:tavLst>
                                    </p:anim>
                                    <p:anim calcmode="lin" valueType="num">
                                      <p:cBhvr>
                                        <p:cTn id="48" dur="3000" fill="hold"/>
                                        <p:tgtEl>
                                          <p:spTgt spid="11"/>
                                        </p:tgtEl>
                                        <p:attrNameLst>
                                          <p:attrName>ppt_y</p:attrName>
                                        </p:attrNameLst>
                                      </p:cBhvr>
                                      <p:tavLst>
                                        <p:tav tm="0">
                                          <p:val>
                                            <p:fltVal val="0.5"/>
                                          </p:val>
                                        </p:tav>
                                        <p:tav tm="100000">
                                          <p:val>
                                            <p:strVal val="#ppt_y"/>
                                          </p:val>
                                        </p:tav>
                                      </p:tavLst>
                                    </p:anim>
                                  </p:childTnLst>
                                </p:cTn>
                              </p:par>
                              <p:par>
                                <p:cTn id="49" presetID="23" presetClass="entr" presetSubtype="528" fill="hold" nodeType="withEffect">
                                  <p:stCondLst>
                                    <p:cond delay="0"/>
                                  </p:stCondLst>
                                  <p:childTnLst>
                                    <p:set>
                                      <p:cBhvr>
                                        <p:cTn id="50" dur="1" fill="hold">
                                          <p:stCondLst>
                                            <p:cond delay="0"/>
                                          </p:stCondLst>
                                        </p:cTn>
                                        <p:tgtEl>
                                          <p:spTgt spid="12"/>
                                        </p:tgtEl>
                                        <p:attrNameLst>
                                          <p:attrName>style.visibility</p:attrName>
                                        </p:attrNameLst>
                                      </p:cBhvr>
                                      <p:to>
                                        <p:strVal val="visible"/>
                                      </p:to>
                                    </p:set>
                                    <p:anim calcmode="lin" valueType="num">
                                      <p:cBhvr>
                                        <p:cTn id="51" dur="3000" fill="hold"/>
                                        <p:tgtEl>
                                          <p:spTgt spid="12"/>
                                        </p:tgtEl>
                                        <p:attrNameLst>
                                          <p:attrName>ppt_w</p:attrName>
                                        </p:attrNameLst>
                                      </p:cBhvr>
                                      <p:tavLst>
                                        <p:tav tm="0">
                                          <p:val>
                                            <p:fltVal val="0"/>
                                          </p:val>
                                        </p:tav>
                                        <p:tav tm="100000">
                                          <p:val>
                                            <p:strVal val="#ppt_w"/>
                                          </p:val>
                                        </p:tav>
                                      </p:tavLst>
                                    </p:anim>
                                    <p:anim calcmode="lin" valueType="num">
                                      <p:cBhvr>
                                        <p:cTn id="52" dur="3000" fill="hold"/>
                                        <p:tgtEl>
                                          <p:spTgt spid="12"/>
                                        </p:tgtEl>
                                        <p:attrNameLst>
                                          <p:attrName>ppt_h</p:attrName>
                                        </p:attrNameLst>
                                      </p:cBhvr>
                                      <p:tavLst>
                                        <p:tav tm="0">
                                          <p:val>
                                            <p:fltVal val="0"/>
                                          </p:val>
                                        </p:tav>
                                        <p:tav tm="100000">
                                          <p:val>
                                            <p:strVal val="#ppt_h"/>
                                          </p:val>
                                        </p:tav>
                                      </p:tavLst>
                                    </p:anim>
                                    <p:anim calcmode="lin" valueType="num">
                                      <p:cBhvr>
                                        <p:cTn id="53" dur="3000" fill="hold"/>
                                        <p:tgtEl>
                                          <p:spTgt spid="12"/>
                                        </p:tgtEl>
                                        <p:attrNameLst>
                                          <p:attrName>ppt_x</p:attrName>
                                        </p:attrNameLst>
                                      </p:cBhvr>
                                      <p:tavLst>
                                        <p:tav tm="0">
                                          <p:val>
                                            <p:fltVal val="0.5"/>
                                          </p:val>
                                        </p:tav>
                                        <p:tav tm="100000">
                                          <p:val>
                                            <p:strVal val="#ppt_x"/>
                                          </p:val>
                                        </p:tav>
                                      </p:tavLst>
                                    </p:anim>
                                    <p:anim calcmode="lin" valueType="num">
                                      <p:cBhvr>
                                        <p:cTn id="54" dur="3000" fill="hold"/>
                                        <p:tgtEl>
                                          <p:spTgt spid="12"/>
                                        </p:tgtEl>
                                        <p:attrNameLst>
                                          <p:attrName>ppt_y</p:attrName>
                                        </p:attrNameLst>
                                      </p:cBhvr>
                                      <p:tavLst>
                                        <p:tav tm="0">
                                          <p:val>
                                            <p:fltVal val="0.5"/>
                                          </p:val>
                                        </p:tav>
                                        <p:tav tm="100000">
                                          <p:val>
                                            <p:strVal val="#ppt_y"/>
                                          </p:val>
                                        </p:tav>
                                      </p:tavLst>
                                    </p:anim>
                                  </p:childTnLst>
                                </p:cTn>
                              </p:par>
                              <p:par>
                                <p:cTn id="55" presetID="8" presetClass="emph" presetSubtype="0" fill="hold" nodeType="withEffect">
                                  <p:stCondLst>
                                    <p:cond delay="0"/>
                                  </p:stCondLst>
                                  <p:childTnLst>
                                    <p:animRot by="21600000">
                                      <p:cBhvr>
                                        <p:cTn id="56" dur="3000" fill="hold"/>
                                        <p:tgtEl>
                                          <p:spTgt spid="5"/>
                                        </p:tgtEl>
                                        <p:attrNameLst>
                                          <p:attrName>r</p:attrName>
                                        </p:attrNameLst>
                                      </p:cBhvr>
                                    </p:animRot>
                                  </p:childTnLst>
                                </p:cTn>
                              </p:par>
                              <p:par>
                                <p:cTn id="57" presetID="8" presetClass="emph" presetSubtype="0" fill="hold" nodeType="withEffect">
                                  <p:stCondLst>
                                    <p:cond delay="0"/>
                                  </p:stCondLst>
                                  <p:childTnLst>
                                    <p:animRot by="21600000">
                                      <p:cBhvr>
                                        <p:cTn id="58" dur="3000" fill="hold"/>
                                        <p:tgtEl>
                                          <p:spTgt spid="6"/>
                                        </p:tgtEl>
                                        <p:attrNameLst>
                                          <p:attrName>r</p:attrName>
                                        </p:attrNameLst>
                                      </p:cBhvr>
                                    </p:animRot>
                                  </p:childTnLst>
                                </p:cTn>
                              </p:par>
                              <p:par>
                                <p:cTn id="59" presetID="8" presetClass="emph" presetSubtype="0" fill="hold" nodeType="withEffect">
                                  <p:stCondLst>
                                    <p:cond delay="0"/>
                                  </p:stCondLst>
                                  <p:childTnLst>
                                    <p:animRot by="21600000">
                                      <p:cBhvr>
                                        <p:cTn id="60" dur="3000" fill="hold"/>
                                        <p:tgtEl>
                                          <p:spTgt spid="7"/>
                                        </p:tgtEl>
                                        <p:attrNameLst>
                                          <p:attrName>r</p:attrName>
                                        </p:attrNameLst>
                                      </p:cBhvr>
                                    </p:animRot>
                                  </p:childTnLst>
                                </p:cTn>
                              </p:par>
                              <p:par>
                                <p:cTn id="61" presetID="8" presetClass="emph" presetSubtype="0" fill="hold" nodeType="withEffect">
                                  <p:stCondLst>
                                    <p:cond delay="0"/>
                                  </p:stCondLst>
                                  <p:childTnLst>
                                    <p:animRot by="21600000">
                                      <p:cBhvr>
                                        <p:cTn id="62" dur="3000" fill="hold"/>
                                        <p:tgtEl>
                                          <p:spTgt spid="8"/>
                                        </p:tgtEl>
                                        <p:attrNameLst>
                                          <p:attrName>r</p:attrName>
                                        </p:attrNameLst>
                                      </p:cBhvr>
                                    </p:animRot>
                                  </p:childTnLst>
                                </p:cTn>
                              </p:par>
                              <p:par>
                                <p:cTn id="63" presetID="8" presetClass="emph" presetSubtype="0" fill="hold" nodeType="withEffect">
                                  <p:stCondLst>
                                    <p:cond delay="0"/>
                                  </p:stCondLst>
                                  <p:childTnLst>
                                    <p:animRot by="21600000">
                                      <p:cBhvr>
                                        <p:cTn id="64" dur="3000" fill="hold"/>
                                        <p:tgtEl>
                                          <p:spTgt spid="9"/>
                                        </p:tgtEl>
                                        <p:attrNameLst>
                                          <p:attrName>r</p:attrName>
                                        </p:attrNameLst>
                                      </p:cBhvr>
                                    </p:animRot>
                                  </p:childTnLst>
                                </p:cTn>
                              </p:par>
                              <p:par>
                                <p:cTn id="65" presetID="8" presetClass="emph" presetSubtype="0" fill="hold" nodeType="withEffect">
                                  <p:stCondLst>
                                    <p:cond delay="0"/>
                                  </p:stCondLst>
                                  <p:childTnLst>
                                    <p:animRot by="21600000">
                                      <p:cBhvr>
                                        <p:cTn id="66" dur="3000" fill="hold"/>
                                        <p:tgtEl>
                                          <p:spTgt spid="10"/>
                                        </p:tgtEl>
                                        <p:attrNameLst>
                                          <p:attrName>r</p:attrName>
                                        </p:attrNameLst>
                                      </p:cBhvr>
                                    </p:animRot>
                                  </p:childTnLst>
                                </p:cTn>
                              </p:par>
                              <p:par>
                                <p:cTn id="67" presetID="8" presetClass="emph" presetSubtype="0" fill="hold" nodeType="withEffect">
                                  <p:stCondLst>
                                    <p:cond delay="0"/>
                                  </p:stCondLst>
                                  <p:childTnLst>
                                    <p:animRot by="21600000">
                                      <p:cBhvr>
                                        <p:cTn id="68" dur="3000" fill="hold"/>
                                        <p:tgtEl>
                                          <p:spTgt spid="11"/>
                                        </p:tgtEl>
                                        <p:attrNameLst>
                                          <p:attrName>r</p:attrName>
                                        </p:attrNameLst>
                                      </p:cBhvr>
                                    </p:animRot>
                                  </p:childTnLst>
                                </p:cTn>
                              </p:par>
                              <p:par>
                                <p:cTn id="69" presetID="8" presetClass="emph" presetSubtype="0" fill="hold" nodeType="withEffect">
                                  <p:stCondLst>
                                    <p:cond delay="0"/>
                                  </p:stCondLst>
                                  <p:childTnLst>
                                    <p:animRot by="21600000">
                                      <p:cBhvr>
                                        <p:cTn id="70" dur="3000" fill="hold"/>
                                        <p:tgtEl>
                                          <p:spTgt spid="12"/>
                                        </p:tgtEl>
                                        <p:attrNameLst>
                                          <p:attrName>r</p:attrName>
                                        </p:attrNameLst>
                                      </p:cBhvr>
                                    </p:animRot>
                                  </p:childTnLst>
                                </p:cTn>
                              </p:par>
                            </p:childTnLst>
                          </p:cTn>
                        </p:par>
                        <p:par>
                          <p:cTn id="71" fill="hold">
                            <p:stCondLst>
                              <p:cond delay="3000"/>
                            </p:stCondLst>
                            <p:childTnLst>
                              <p:par>
                                <p:cTn id="72" presetID="23" presetClass="exit" presetSubtype="544" fill="hold" nodeType="afterEffect">
                                  <p:stCondLst>
                                    <p:cond delay="0"/>
                                  </p:stCondLst>
                                  <p:childTnLst>
                                    <p:anim calcmode="lin" valueType="num">
                                      <p:cBhvr>
                                        <p:cTn id="73" dur="3000"/>
                                        <p:tgtEl>
                                          <p:spTgt spid="5"/>
                                        </p:tgtEl>
                                        <p:attrNameLst>
                                          <p:attrName>ppt_w</p:attrName>
                                        </p:attrNameLst>
                                      </p:cBhvr>
                                      <p:tavLst>
                                        <p:tav tm="0">
                                          <p:val>
                                            <p:strVal val="ppt_w"/>
                                          </p:val>
                                        </p:tav>
                                        <p:tav tm="100000">
                                          <p:val>
                                            <p:fltVal val="0"/>
                                          </p:val>
                                        </p:tav>
                                      </p:tavLst>
                                    </p:anim>
                                    <p:anim calcmode="lin" valueType="num">
                                      <p:cBhvr>
                                        <p:cTn id="74" dur="3000"/>
                                        <p:tgtEl>
                                          <p:spTgt spid="5"/>
                                        </p:tgtEl>
                                        <p:attrNameLst>
                                          <p:attrName>ppt_h</p:attrName>
                                        </p:attrNameLst>
                                      </p:cBhvr>
                                      <p:tavLst>
                                        <p:tav tm="0">
                                          <p:val>
                                            <p:strVal val="ppt_h"/>
                                          </p:val>
                                        </p:tav>
                                        <p:tav tm="100000">
                                          <p:val>
                                            <p:fltVal val="0"/>
                                          </p:val>
                                        </p:tav>
                                      </p:tavLst>
                                    </p:anim>
                                    <p:anim calcmode="lin" valueType="num">
                                      <p:cBhvr>
                                        <p:cTn id="75" dur="3000"/>
                                        <p:tgtEl>
                                          <p:spTgt spid="5"/>
                                        </p:tgtEl>
                                        <p:attrNameLst>
                                          <p:attrName>ppt_x</p:attrName>
                                        </p:attrNameLst>
                                      </p:cBhvr>
                                      <p:tavLst>
                                        <p:tav tm="0">
                                          <p:val>
                                            <p:strVal val="ppt_x"/>
                                          </p:val>
                                        </p:tav>
                                        <p:tav tm="100000">
                                          <p:val>
                                            <p:fltVal val="0.5"/>
                                          </p:val>
                                        </p:tav>
                                      </p:tavLst>
                                    </p:anim>
                                    <p:anim calcmode="lin" valueType="num">
                                      <p:cBhvr>
                                        <p:cTn id="76" dur="3000"/>
                                        <p:tgtEl>
                                          <p:spTgt spid="5"/>
                                        </p:tgtEl>
                                        <p:attrNameLst>
                                          <p:attrName>ppt_y</p:attrName>
                                        </p:attrNameLst>
                                      </p:cBhvr>
                                      <p:tavLst>
                                        <p:tav tm="0">
                                          <p:val>
                                            <p:strVal val="ppt_y"/>
                                          </p:val>
                                        </p:tav>
                                        <p:tav tm="100000">
                                          <p:val>
                                            <p:fltVal val="0.5"/>
                                          </p:val>
                                        </p:tav>
                                      </p:tavLst>
                                    </p:anim>
                                    <p:set>
                                      <p:cBhvr>
                                        <p:cTn id="77" dur="1" fill="hold">
                                          <p:stCondLst>
                                            <p:cond delay="2999"/>
                                          </p:stCondLst>
                                        </p:cTn>
                                        <p:tgtEl>
                                          <p:spTgt spid="5"/>
                                        </p:tgtEl>
                                        <p:attrNameLst>
                                          <p:attrName>style.visibility</p:attrName>
                                        </p:attrNameLst>
                                      </p:cBhvr>
                                      <p:to>
                                        <p:strVal val="hidden"/>
                                      </p:to>
                                    </p:set>
                                  </p:childTnLst>
                                </p:cTn>
                              </p:par>
                              <p:par>
                                <p:cTn id="78" presetID="23" presetClass="exit" presetSubtype="544" fill="hold" nodeType="withEffect">
                                  <p:stCondLst>
                                    <p:cond delay="0"/>
                                  </p:stCondLst>
                                  <p:childTnLst>
                                    <p:anim calcmode="lin" valueType="num">
                                      <p:cBhvr>
                                        <p:cTn id="79" dur="3000"/>
                                        <p:tgtEl>
                                          <p:spTgt spid="6"/>
                                        </p:tgtEl>
                                        <p:attrNameLst>
                                          <p:attrName>ppt_w</p:attrName>
                                        </p:attrNameLst>
                                      </p:cBhvr>
                                      <p:tavLst>
                                        <p:tav tm="0">
                                          <p:val>
                                            <p:strVal val="ppt_w"/>
                                          </p:val>
                                        </p:tav>
                                        <p:tav tm="100000">
                                          <p:val>
                                            <p:fltVal val="0"/>
                                          </p:val>
                                        </p:tav>
                                      </p:tavLst>
                                    </p:anim>
                                    <p:anim calcmode="lin" valueType="num">
                                      <p:cBhvr>
                                        <p:cTn id="80" dur="3000"/>
                                        <p:tgtEl>
                                          <p:spTgt spid="6"/>
                                        </p:tgtEl>
                                        <p:attrNameLst>
                                          <p:attrName>ppt_h</p:attrName>
                                        </p:attrNameLst>
                                      </p:cBhvr>
                                      <p:tavLst>
                                        <p:tav tm="0">
                                          <p:val>
                                            <p:strVal val="ppt_h"/>
                                          </p:val>
                                        </p:tav>
                                        <p:tav tm="100000">
                                          <p:val>
                                            <p:fltVal val="0"/>
                                          </p:val>
                                        </p:tav>
                                      </p:tavLst>
                                    </p:anim>
                                    <p:anim calcmode="lin" valueType="num">
                                      <p:cBhvr>
                                        <p:cTn id="81" dur="3000"/>
                                        <p:tgtEl>
                                          <p:spTgt spid="6"/>
                                        </p:tgtEl>
                                        <p:attrNameLst>
                                          <p:attrName>ppt_x</p:attrName>
                                        </p:attrNameLst>
                                      </p:cBhvr>
                                      <p:tavLst>
                                        <p:tav tm="0">
                                          <p:val>
                                            <p:strVal val="ppt_x"/>
                                          </p:val>
                                        </p:tav>
                                        <p:tav tm="100000">
                                          <p:val>
                                            <p:fltVal val="0.5"/>
                                          </p:val>
                                        </p:tav>
                                      </p:tavLst>
                                    </p:anim>
                                    <p:anim calcmode="lin" valueType="num">
                                      <p:cBhvr>
                                        <p:cTn id="82" dur="3000"/>
                                        <p:tgtEl>
                                          <p:spTgt spid="6"/>
                                        </p:tgtEl>
                                        <p:attrNameLst>
                                          <p:attrName>ppt_y</p:attrName>
                                        </p:attrNameLst>
                                      </p:cBhvr>
                                      <p:tavLst>
                                        <p:tav tm="0">
                                          <p:val>
                                            <p:strVal val="ppt_y"/>
                                          </p:val>
                                        </p:tav>
                                        <p:tav tm="100000">
                                          <p:val>
                                            <p:fltVal val="0.5"/>
                                          </p:val>
                                        </p:tav>
                                      </p:tavLst>
                                    </p:anim>
                                    <p:set>
                                      <p:cBhvr>
                                        <p:cTn id="83" dur="1" fill="hold">
                                          <p:stCondLst>
                                            <p:cond delay="2999"/>
                                          </p:stCondLst>
                                        </p:cTn>
                                        <p:tgtEl>
                                          <p:spTgt spid="6"/>
                                        </p:tgtEl>
                                        <p:attrNameLst>
                                          <p:attrName>style.visibility</p:attrName>
                                        </p:attrNameLst>
                                      </p:cBhvr>
                                      <p:to>
                                        <p:strVal val="hidden"/>
                                      </p:to>
                                    </p:set>
                                  </p:childTnLst>
                                </p:cTn>
                              </p:par>
                              <p:par>
                                <p:cTn id="84" presetID="23" presetClass="exit" presetSubtype="544" fill="hold" nodeType="withEffect">
                                  <p:stCondLst>
                                    <p:cond delay="0"/>
                                  </p:stCondLst>
                                  <p:childTnLst>
                                    <p:anim calcmode="lin" valueType="num">
                                      <p:cBhvr>
                                        <p:cTn id="85" dur="3000"/>
                                        <p:tgtEl>
                                          <p:spTgt spid="7"/>
                                        </p:tgtEl>
                                        <p:attrNameLst>
                                          <p:attrName>ppt_w</p:attrName>
                                        </p:attrNameLst>
                                      </p:cBhvr>
                                      <p:tavLst>
                                        <p:tav tm="0">
                                          <p:val>
                                            <p:strVal val="ppt_w"/>
                                          </p:val>
                                        </p:tav>
                                        <p:tav tm="100000">
                                          <p:val>
                                            <p:fltVal val="0"/>
                                          </p:val>
                                        </p:tav>
                                      </p:tavLst>
                                    </p:anim>
                                    <p:anim calcmode="lin" valueType="num">
                                      <p:cBhvr>
                                        <p:cTn id="86" dur="3000"/>
                                        <p:tgtEl>
                                          <p:spTgt spid="7"/>
                                        </p:tgtEl>
                                        <p:attrNameLst>
                                          <p:attrName>ppt_h</p:attrName>
                                        </p:attrNameLst>
                                      </p:cBhvr>
                                      <p:tavLst>
                                        <p:tav tm="0">
                                          <p:val>
                                            <p:strVal val="ppt_h"/>
                                          </p:val>
                                        </p:tav>
                                        <p:tav tm="100000">
                                          <p:val>
                                            <p:fltVal val="0"/>
                                          </p:val>
                                        </p:tav>
                                      </p:tavLst>
                                    </p:anim>
                                    <p:anim calcmode="lin" valueType="num">
                                      <p:cBhvr>
                                        <p:cTn id="87" dur="3000"/>
                                        <p:tgtEl>
                                          <p:spTgt spid="7"/>
                                        </p:tgtEl>
                                        <p:attrNameLst>
                                          <p:attrName>ppt_x</p:attrName>
                                        </p:attrNameLst>
                                      </p:cBhvr>
                                      <p:tavLst>
                                        <p:tav tm="0">
                                          <p:val>
                                            <p:strVal val="ppt_x"/>
                                          </p:val>
                                        </p:tav>
                                        <p:tav tm="100000">
                                          <p:val>
                                            <p:fltVal val="0.5"/>
                                          </p:val>
                                        </p:tav>
                                      </p:tavLst>
                                    </p:anim>
                                    <p:anim calcmode="lin" valueType="num">
                                      <p:cBhvr>
                                        <p:cTn id="88" dur="3000"/>
                                        <p:tgtEl>
                                          <p:spTgt spid="7"/>
                                        </p:tgtEl>
                                        <p:attrNameLst>
                                          <p:attrName>ppt_y</p:attrName>
                                        </p:attrNameLst>
                                      </p:cBhvr>
                                      <p:tavLst>
                                        <p:tav tm="0">
                                          <p:val>
                                            <p:strVal val="ppt_y"/>
                                          </p:val>
                                        </p:tav>
                                        <p:tav tm="100000">
                                          <p:val>
                                            <p:fltVal val="0.5"/>
                                          </p:val>
                                        </p:tav>
                                      </p:tavLst>
                                    </p:anim>
                                    <p:set>
                                      <p:cBhvr>
                                        <p:cTn id="89" dur="1" fill="hold">
                                          <p:stCondLst>
                                            <p:cond delay="2999"/>
                                          </p:stCondLst>
                                        </p:cTn>
                                        <p:tgtEl>
                                          <p:spTgt spid="7"/>
                                        </p:tgtEl>
                                        <p:attrNameLst>
                                          <p:attrName>style.visibility</p:attrName>
                                        </p:attrNameLst>
                                      </p:cBhvr>
                                      <p:to>
                                        <p:strVal val="hidden"/>
                                      </p:to>
                                    </p:set>
                                  </p:childTnLst>
                                </p:cTn>
                              </p:par>
                              <p:par>
                                <p:cTn id="90" presetID="23" presetClass="exit" presetSubtype="544" fill="hold" nodeType="withEffect">
                                  <p:stCondLst>
                                    <p:cond delay="0"/>
                                  </p:stCondLst>
                                  <p:childTnLst>
                                    <p:anim calcmode="lin" valueType="num">
                                      <p:cBhvr>
                                        <p:cTn id="91" dur="3000"/>
                                        <p:tgtEl>
                                          <p:spTgt spid="8"/>
                                        </p:tgtEl>
                                        <p:attrNameLst>
                                          <p:attrName>ppt_w</p:attrName>
                                        </p:attrNameLst>
                                      </p:cBhvr>
                                      <p:tavLst>
                                        <p:tav tm="0">
                                          <p:val>
                                            <p:strVal val="ppt_w"/>
                                          </p:val>
                                        </p:tav>
                                        <p:tav tm="100000">
                                          <p:val>
                                            <p:fltVal val="0"/>
                                          </p:val>
                                        </p:tav>
                                      </p:tavLst>
                                    </p:anim>
                                    <p:anim calcmode="lin" valueType="num">
                                      <p:cBhvr>
                                        <p:cTn id="92" dur="3000"/>
                                        <p:tgtEl>
                                          <p:spTgt spid="8"/>
                                        </p:tgtEl>
                                        <p:attrNameLst>
                                          <p:attrName>ppt_h</p:attrName>
                                        </p:attrNameLst>
                                      </p:cBhvr>
                                      <p:tavLst>
                                        <p:tav tm="0">
                                          <p:val>
                                            <p:strVal val="ppt_h"/>
                                          </p:val>
                                        </p:tav>
                                        <p:tav tm="100000">
                                          <p:val>
                                            <p:fltVal val="0"/>
                                          </p:val>
                                        </p:tav>
                                      </p:tavLst>
                                    </p:anim>
                                    <p:anim calcmode="lin" valueType="num">
                                      <p:cBhvr>
                                        <p:cTn id="93" dur="3000"/>
                                        <p:tgtEl>
                                          <p:spTgt spid="8"/>
                                        </p:tgtEl>
                                        <p:attrNameLst>
                                          <p:attrName>ppt_x</p:attrName>
                                        </p:attrNameLst>
                                      </p:cBhvr>
                                      <p:tavLst>
                                        <p:tav tm="0">
                                          <p:val>
                                            <p:strVal val="ppt_x"/>
                                          </p:val>
                                        </p:tav>
                                        <p:tav tm="100000">
                                          <p:val>
                                            <p:fltVal val="0.5"/>
                                          </p:val>
                                        </p:tav>
                                      </p:tavLst>
                                    </p:anim>
                                    <p:anim calcmode="lin" valueType="num">
                                      <p:cBhvr>
                                        <p:cTn id="94" dur="3000"/>
                                        <p:tgtEl>
                                          <p:spTgt spid="8"/>
                                        </p:tgtEl>
                                        <p:attrNameLst>
                                          <p:attrName>ppt_y</p:attrName>
                                        </p:attrNameLst>
                                      </p:cBhvr>
                                      <p:tavLst>
                                        <p:tav tm="0">
                                          <p:val>
                                            <p:strVal val="ppt_y"/>
                                          </p:val>
                                        </p:tav>
                                        <p:tav tm="100000">
                                          <p:val>
                                            <p:fltVal val="0.5"/>
                                          </p:val>
                                        </p:tav>
                                      </p:tavLst>
                                    </p:anim>
                                    <p:set>
                                      <p:cBhvr>
                                        <p:cTn id="95" dur="1" fill="hold">
                                          <p:stCondLst>
                                            <p:cond delay="2999"/>
                                          </p:stCondLst>
                                        </p:cTn>
                                        <p:tgtEl>
                                          <p:spTgt spid="8"/>
                                        </p:tgtEl>
                                        <p:attrNameLst>
                                          <p:attrName>style.visibility</p:attrName>
                                        </p:attrNameLst>
                                      </p:cBhvr>
                                      <p:to>
                                        <p:strVal val="hidden"/>
                                      </p:to>
                                    </p:set>
                                  </p:childTnLst>
                                </p:cTn>
                              </p:par>
                              <p:par>
                                <p:cTn id="96" presetID="23" presetClass="exit" presetSubtype="544" fill="hold" nodeType="withEffect">
                                  <p:stCondLst>
                                    <p:cond delay="0"/>
                                  </p:stCondLst>
                                  <p:childTnLst>
                                    <p:anim calcmode="lin" valueType="num">
                                      <p:cBhvr>
                                        <p:cTn id="97" dur="3000"/>
                                        <p:tgtEl>
                                          <p:spTgt spid="9"/>
                                        </p:tgtEl>
                                        <p:attrNameLst>
                                          <p:attrName>ppt_w</p:attrName>
                                        </p:attrNameLst>
                                      </p:cBhvr>
                                      <p:tavLst>
                                        <p:tav tm="0">
                                          <p:val>
                                            <p:strVal val="ppt_w"/>
                                          </p:val>
                                        </p:tav>
                                        <p:tav tm="100000">
                                          <p:val>
                                            <p:fltVal val="0"/>
                                          </p:val>
                                        </p:tav>
                                      </p:tavLst>
                                    </p:anim>
                                    <p:anim calcmode="lin" valueType="num">
                                      <p:cBhvr>
                                        <p:cTn id="98" dur="3000"/>
                                        <p:tgtEl>
                                          <p:spTgt spid="9"/>
                                        </p:tgtEl>
                                        <p:attrNameLst>
                                          <p:attrName>ppt_h</p:attrName>
                                        </p:attrNameLst>
                                      </p:cBhvr>
                                      <p:tavLst>
                                        <p:tav tm="0">
                                          <p:val>
                                            <p:strVal val="ppt_h"/>
                                          </p:val>
                                        </p:tav>
                                        <p:tav tm="100000">
                                          <p:val>
                                            <p:fltVal val="0"/>
                                          </p:val>
                                        </p:tav>
                                      </p:tavLst>
                                    </p:anim>
                                    <p:anim calcmode="lin" valueType="num">
                                      <p:cBhvr>
                                        <p:cTn id="99" dur="3000"/>
                                        <p:tgtEl>
                                          <p:spTgt spid="9"/>
                                        </p:tgtEl>
                                        <p:attrNameLst>
                                          <p:attrName>ppt_x</p:attrName>
                                        </p:attrNameLst>
                                      </p:cBhvr>
                                      <p:tavLst>
                                        <p:tav tm="0">
                                          <p:val>
                                            <p:strVal val="ppt_x"/>
                                          </p:val>
                                        </p:tav>
                                        <p:tav tm="100000">
                                          <p:val>
                                            <p:fltVal val="0.5"/>
                                          </p:val>
                                        </p:tav>
                                      </p:tavLst>
                                    </p:anim>
                                    <p:anim calcmode="lin" valueType="num">
                                      <p:cBhvr>
                                        <p:cTn id="100" dur="3000"/>
                                        <p:tgtEl>
                                          <p:spTgt spid="9"/>
                                        </p:tgtEl>
                                        <p:attrNameLst>
                                          <p:attrName>ppt_y</p:attrName>
                                        </p:attrNameLst>
                                      </p:cBhvr>
                                      <p:tavLst>
                                        <p:tav tm="0">
                                          <p:val>
                                            <p:strVal val="ppt_y"/>
                                          </p:val>
                                        </p:tav>
                                        <p:tav tm="100000">
                                          <p:val>
                                            <p:fltVal val="0.5"/>
                                          </p:val>
                                        </p:tav>
                                      </p:tavLst>
                                    </p:anim>
                                    <p:set>
                                      <p:cBhvr>
                                        <p:cTn id="101" dur="1" fill="hold">
                                          <p:stCondLst>
                                            <p:cond delay="2999"/>
                                          </p:stCondLst>
                                        </p:cTn>
                                        <p:tgtEl>
                                          <p:spTgt spid="9"/>
                                        </p:tgtEl>
                                        <p:attrNameLst>
                                          <p:attrName>style.visibility</p:attrName>
                                        </p:attrNameLst>
                                      </p:cBhvr>
                                      <p:to>
                                        <p:strVal val="hidden"/>
                                      </p:to>
                                    </p:set>
                                  </p:childTnLst>
                                </p:cTn>
                              </p:par>
                              <p:par>
                                <p:cTn id="102" presetID="23" presetClass="exit" presetSubtype="544" fill="hold" nodeType="withEffect">
                                  <p:stCondLst>
                                    <p:cond delay="0"/>
                                  </p:stCondLst>
                                  <p:childTnLst>
                                    <p:anim calcmode="lin" valueType="num">
                                      <p:cBhvr>
                                        <p:cTn id="103" dur="3000"/>
                                        <p:tgtEl>
                                          <p:spTgt spid="10"/>
                                        </p:tgtEl>
                                        <p:attrNameLst>
                                          <p:attrName>ppt_w</p:attrName>
                                        </p:attrNameLst>
                                      </p:cBhvr>
                                      <p:tavLst>
                                        <p:tav tm="0">
                                          <p:val>
                                            <p:strVal val="ppt_w"/>
                                          </p:val>
                                        </p:tav>
                                        <p:tav tm="100000">
                                          <p:val>
                                            <p:fltVal val="0"/>
                                          </p:val>
                                        </p:tav>
                                      </p:tavLst>
                                    </p:anim>
                                    <p:anim calcmode="lin" valueType="num">
                                      <p:cBhvr>
                                        <p:cTn id="104" dur="3000"/>
                                        <p:tgtEl>
                                          <p:spTgt spid="10"/>
                                        </p:tgtEl>
                                        <p:attrNameLst>
                                          <p:attrName>ppt_h</p:attrName>
                                        </p:attrNameLst>
                                      </p:cBhvr>
                                      <p:tavLst>
                                        <p:tav tm="0">
                                          <p:val>
                                            <p:strVal val="ppt_h"/>
                                          </p:val>
                                        </p:tav>
                                        <p:tav tm="100000">
                                          <p:val>
                                            <p:fltVal val="0"/>
                                          </p:val>
                                        </p:tav>
                                      </p:tavLst>
                                    </p:anim>
                                    <p:anim calcmode="lin" valueType="num">
                                      <p:cBhvr>
                                        <p:cTn id="105" dur="3000"/>
                                        <p:tgtEl>
                                          <p:spTgt spid="10"/>
                                        </p:tgtEl>
                                        <p:attrNameLst>
                                          <p:attrName>ppt_x</p:attrName>
                                        </p:attrNameLst>
                                      </p:cBhvr>
                                      <p:tavLst>
                                        <p:tav tm="0">
                                          <p:val>
                                            <p:strVal val="ppt_x"/>
                                          </p:val>
                                        </p:tav>
                                        <p:tav tm="100000">
                                          <p:val>
                                            <p:fltVal val="0.5"/>
                                          </p:val>
                                        </p:tav>
                                      </p:tavLst>
                                    </p:anim>
                                    <p:anim calcmode="lin" valueType="num">
                                      <p:cBhvr>
                                        <p:cTn id="106" dur="3000"/>
                                        <p:tgtEl>
                                          <p:spTgt spid="10"/>
                                        </p:tgtEl>
                                        <p:attrNameLst>
                                          <p:attrName>ppt_y</p:attrName>
                                        </p:attrNameLst>
                                      </p:cBhvr>
                                      <p:tavLst>
                                        <p:tav tm="0">
                                          <p:val>
                                            <p:strVal val="ppt_y"/>
                                          </p:val>
                                        </p:tav>
                                        <p:tav tm="100000">
                                          <p:val>
                                            <p:fltVal val="0.5"/>
                                          </p:val>
                                        </p:tav>
                                      </p:tavLst>
                                    </p:anim>
                                    <p:set>
                                      <p:cBhvr>
                                        <p:cTn id="107" dur="1" fill="hold">
                                          <p:stCondLst>
                                            <p:cond delay="2999"/>
                                          </p:stCondLst>
                                        </p:cTn>
                                        <p:tgtEl>
                                          <p:spTgt spid="10"/>
                                        </p:tgtEl>
                                        <p:attrNameLst>
                                          <p:attrName>style.visibility</p:attrName>
                                        </p:attrNameLst>
                                      </p:cBhvr>
                                      <p:to>
                                        <p:strVal val="hidden"/>
                                      </p:to>
                                    </p:set>
                                  </p:childTnLst>
                                </p:cTn>
                              </p:par>
                              <p:par>
                                <p:cTn id="108" presetID="23" presetClass="exit" presetSubtype="544" fill="hold" nodeType="withEffect">
                                  <p:stCondLst>
                                    <p:cond delay="0"/>
                                  </p:stCondLst>
                                  <p:childTnLst>
                                    <p:anim calcmode="lin" valueType="num">
                                      <p:cBhvr>
                                        <p:cTn id="109" dur="3000"/>
                                        <p:tgtEl>
                                          <p:spTgt spid="11"/>
                                        </p:tgtEl>
                                        <p:attrNameLst>
                                          <p:attrName>ppt_w</p:attrName>
                                        </p:attrNameLst>
                                      </p:cBhvr>
                                      <p:tavLst>
                                        <p:tav tm="0">
                                          <p:val>
                                            <p:strVal val="ppt_w"/>
                                          </p:val>
                                        </p:tav>
                                        <p:tav tm="100000">
                                          <p:val>
                                            <p:fltVal val="0"/>
                                          </p:val>
                                        </p:tav>
                                      </p:tavLst>
                                    </p:anim>
                                    <p:anim calcmode="lin" valueType="num">
                                      <p:cBhvr>
                                        <p:cTn id="110" dur="3000"/>
                                        <p:tgtEl>
                                          <p:spTgt spid="11"/>
                                        </p:tgtEl>
                                        <p:attrNameLst>
                                          <p:attrName>ppt_h</p:attrName>
                                        </p:attrNameLst>
                                      </p:cBhvr>
                                      <p:tavLst>
                                        <p:tav tm="0">
                                          <p:val>
                                            <p:strVal val="ppt_h"/>
                                          </p:val>
                                        </p:tav>
                                        <p:tav tm="100000">
                                          <p:val>
                                            <p:fltVal val="0"/>
                                          </p:val>
                                        </p:tav>
                                      </p:tavLst>
                                    </p:anim>
                                    <p:anim calcmode="lin" valueType="num">
                                      <p:cBhvr>
                                        <p:cTn id="111" dur="3000"/>
                                        <p:tgtEl>
                                          <p:spTgt spid="11"/>
                                        </p:tgtEl>
                                        <p:attrNameLst>
                                          <p:attrName>ppt_x</p:attrName>
                                        </p:attrNameLst>
                                      </p:cBhvr>
                                      <p:tavLst>
                                        <p:tav tm="0">
                                          <p:val>
                                            <p:strVal val="ppt_x"/>
                                          </p:val>
                                        </p:tav>
                                        <p:tav tm="100000">
                                          <p:val>
                                            <p:fltVal val="0.5"/>
                                          </p:val>
                                        </p:tav>
                                      </p:tavLst>
                                    </p:anim>
                                    <p:anim calcmode="lin" valueType="num">
                                      <p:cBhvr>
                                        <p:cTn id="112" dur="3000"/>
                                        <p:tgtEl>
                                          <p:spTgt spid="11"/>
                                        </p:tgtEl>
                                        <p:attrNameLst>
                                          <p:attrName>ppt_y</p:attrName>
                                        </p:attrNameLst>
                                      </p:cBhvr>
                                      <p:tavLst>
                                        <p:tav tm="0">
                                          <p:val>
                                            <p:strVal val="ppt_y"/>
                                          </p:val>
                                        </p:tav>
                                        <p:tav tm="100000">
                                          <p:val>
                                            <p:fltVal val="0.5"/>
                                          </p:val>
                                        </p:tav>
                                      </p:tavLst>
                                    </p:anim>
                                    <p:set>
                                      <p:cBhvr>
                                        <p:cTn id="113" dur="1" fill="hold">
                                          <p:stCondLst>
                                            <p:cond delay="2999"/>
                                          </p:stCondLst>
                                        </p:cTn>
                                        <p:tgtEl>
                                          <p:spTgt spid="11"/>
                                        </p:tgtEl>
                                        <p:attrNameLst>
                                          <p:attrName>style.visibility</p:attrName>
                                        </p:attrNameLst>
                                      </p:cBhvr>
                                      <p:to>
                                        <p:strVal val="hidden"/>
                                      </p:to>
                                    </p:set>
                                  </p:childTnLst>
                                </p:cTn>
                              </p:par>
                              <p:par>
                                <p:cTn id="114" presetID="23" presetClass="exit" presetSubtype="544" fill="hold" nodeType="withEffect">
                                  <p:stCondLst>
                                    <p:cond delay="0"/>
                                  </p:stCondLst>
                                  <p:childTnLst>
                                    <p:anim calcmode="lin" valueType="num">
                                      <p:cBhvr>
                                        <p:cTn id="115" dur="3000"/>
                                        <p:tgtEl>
                                          <p:spTgt spid="12"/>
                                        </p:tgtEl>
                                        <p:attrNameLst>
                                          <p:attrName>ppt_w</p:attrName>
                                        </p:attrNameLst>
                                      </p:cBhvr>
                                      <p:tavLst>
                                        <p:tav tm="0">
                                          <p:val>
                                            <p:strVal val="ppt_w"/>
                                          </p:val>
                                        </p:tav>
                                        <p:tav tm="100000">
                                          <p:val>
                                            <p:fltVal val="0"/>
                                          </p:val>
                                        </p:tav>
                                      </p:tavLst>
                                    </p:anim>
                                    <p:anim calcmode="lin" valueType="num">
                                      <p:cBhvr>
                                        <p:cTn id="116" dur="3000"/>
                                        <p:tgtEl>
                                          <p:spTgt spid="12"/>
                                        </p:tgtEl>
                                        <p:attrNameLst>
                                          <p:attrName>ppt_h</p:attrName>
                                        </p:attrNameLst>
                                      </p:cBhvr>
                                      <p:tavLst>
                                        <p:tav tm="0">
                                          <p:val>
                                            <p:strVal val="ppt_h"/>
                                          </p:val>
                                        </p:tav>
                                        <p:tav tm="100000">
                                          <p:val>
                                            <p:fltVal val="0"/>
                                          </p:val>
                                        </p:tav>
                                      </p:tavLst>
                                    </p:anim>
                                    <p:anim calcmode="lin" valueType="num">
                                      <p:cBhvr>
                                        <p:cTn id="117" dur="3000"/>
                                        <p:tgtEl>
                                          <p:spTgt spid="12"/>
                                        </p:tgtEl>
                                        <p:attrNameLst>
                                          <p:attrName>ppt_x</p:attrName>
                                        </p:attrNameLst>
                                      </p:cBhvr>
                                      <p:tavLst>
                                        <p:tav tm="0">
                                          <p:val>
                                            <p:strVal val="ppt_x"/>
                                          </p:val>
                                        </p:tav>
                                        <p:tav tm="100000">
                                          <p:val>
                                            <p:fltVal val="0.5"/>
                                          </p:val>
                                        </p:tav>
                                      </p:tavLst>
                                    </p:anim>
                                    <p:anim calcmode="lin" valueType="num">
                                      <p:cBhvr>
                                        <p:cTn id="118" dur="3000"/>
                                        <p:tgtEl>
                                          <p:spTgt spid="12"/>
                                        </p:tgtEl>
                                        <p:attrNameLst>
                                          <p:attrName>ppt_y</p:attrName>
                                        </p:attrNameLst>
                                      </p:cBhvr>
                                      <p:tavLst>
                                        <p:tav tm="0">
                                          <p:val>
                                            <p:strVal val="ppt_y"/>
                                          </p:val>
                                        </p:tav>
                                        <p:tav tm="100000">
                                          <p:val>
                                            <p:fltVal val="0.5"/>
                                          </p:val>
                                        </p:tav>
                                      </p:tavLst>
                                    </p:anim>
                                    <p:set>
                                      <p:cBhvr>
                                        <p:cTn id="119" dur="1" fill="hold">
                                          <p:stCondLst>
                                            <p:cond delay="2999"/>
                                          </p:stCondLst>
                                        </p:cTn>
                                        <p:tgtEl>
                                          <p:spTgt spid="12"/>
                                        </p:tgtEl>
                                        <p:attrNameLst>
                                          <p:attrName>style.visibility</p:attrName>
                                        </p:attrNameLst>
                                      </p:cBhvr>
                                      <p:to>
                                        <p:strVal val="hidden"/>
                                      </p:to>
                                    </p:set>
                                  </p:childTnLst>
                                </p:cTn>
                              </p:par>
                              <p:par>
                                <p:cTn id="120" presetID="8" presetClass="emph" presetSubtype="0" fill="hold" nodeType="withEffect">
                                  <p:stCondLst>
                                    <p:cond delay="0"/>
                                  </p:stCondLst>
                                  <p:childTnLst>
                                    <p:animRot by="-21600000">
                                      <p:cBhvr>
                                        <p:cTn id="121" dur="3000" fill="hold"/>
                                        <p:tgtEl>
                                          <p:spTgt spid="5"/>
                                        </p:tgtEl>
                                        <p:attrNameLst>
                                          <p:attrName>r</p:attrName>
                                        </p:attrNameLst>
                                      </p:cBhvr>
                                    </p:animRot>
                                  </p:childTnLst>
                                </p:cTn>
                              </p:par>
                              <p:par>
                                <p:cTn id="122" presetID="8" presetClass="emph" presetSubtype="0" fill="hold" nodeType="withEffect">
                                  <p:stCondLst>
                                    <p:cond delay="0"/>
                                  </p:stCondLst>
                                  <p:childTnLst>
                                    <p:animRot by="-21600000">
                                      <p:cBhvr>
                                        <p:cTn id="123" dur="3000" fill="hold"/>
                                        <p:tgtEl>
                                          <p:spTgt spid="6"/>
                                        </p:tgtEl>
                                        <p:attrNameLst>
                                          <p:attrName>r</p:attrName>
                                        </p:attrNameLst>
                                      </p:cBhvr>
                                    </p:animRot>
                                  </p:childTnLst>
                                </p:cTn>
                              </p:par>
                              <p:par>
                                <p:cTn id="124" presetID="8" presetClass="emph" presetSubtype="0" fill="hold" nodeType="withEffect">
                                  <p:stCondLst>
                                    <p:cond delay="0"/>
                                  </p:stCondLst>
                                  <p:childTnLst>
                                    <p:animRot by="-21600000">
                                      <p:cBhvr>
                                        <p:cTn id="125" dur="3000" fill="hold"/>
                                        <p:tgtEl>
                                          <p:spTgt spid="7"/>
                                        </p:tgtEl>
                                        <p:attrNameLst>
                                          <p:attrName>r</p:attrName>
                                        </p:attrNameLst>
                                      </p:cBhvr>
                                    </p:animRot>
                                  </p:childTnLst>
                                </p:cTn>
                              </p:par>
                              <p:par>
                                <p:cTn id="126" presetID="8" presetClass="emph" presetSubtype="0" fill="hold" nodeType="withEffect">
                                  <p:stCondLst>
                                    <p:cond delay="0"/>
                                  </p:stCondLst>
                                  <p:childTnLst>
                                    <p:animRot by="-21600000">
                                      <p:cBhvr>
                                        <p:cTn id="127" dur="3000" fill="hold"/>
                                        <p:tgtEl>
                                          <p:spTgt spid="8"/>
                                        </p:tgtEl>
                                        <p:attrNameLst>
                                          <p:attrName>r</p:attrName>
                                        </p:attrNameLst>
                                      </p:cBhvr>
                                    </p:animRot>
                                  </p:childTnLst>
                                </p:cTn>
                              </p:par>
                              <p:par>
                                <p:cTn id="128" presetID="8" presetClass="emph" presetSubtype="0" fill="hold" nodeType="withEffect">
                                  <p:stCondLst>
                                    <p:cond delay="0"/>
                                  </p:stCondLst>
                                  <p:childTnLst>
                                    <p:animRot by="-21600000">
                                      <p:cBhvr>
                                        <p:cTn id="129" dur="3000" fill="hold"/>
                                        <p:tgtEl>
                                          <p:spTgt spid="9"/>
                                        </p:tgtEl>
                                        <p:attrNameLst>
                                          <p:attrName>r</p:attrName>
                                        </p:attrNameLst>
                                      </p:cBhvr>
                                    </p:animRot>
                                  </p:childTnLst>
                                </p:cTn>
                              </p:par>
                              <p:par>
                                <p:cTn id="130" presetID="8" presetClass="emph" presetSubtype="0" fill="hold" nodeType="withEffect">
                                  <p:stCondLst>
                                    <p:cond delay="0"/>
                                  </p:stCondLst>
                                  <p:childTnLst>
                                    <p:animRot by="-21600000">
                                      <p:cBhvr>
                                        <p:cTn id="131" dur="3000" fill="hold"/>
                                        <p:tgtEl>
                                          <p:spTgt spid="10"/>
                                        </p:tgtEl>
                                        <p:attrNameLst>
                                          <p:attrName>r</p:attrName>
                                        </p:attrNameLst>
                                      </p:cBhvr>
                                    </p:animRot>
                                  </p:childTnLst>
                                </p:cTn>
                              </p:par>
                              <p:par>
                                <p:cTn id="132" presetID="8" presetClass="emph" presetSubtype="0" fill="hold" nodeType="withEffect">
                                  <p:stCondLst>
                                    <p:cond delay="0"/>
                                  </p:stCondLst>
                                  <p:childTnLst>
                                    <p:animRot by="-21600000">
                                      <p:cBhvr>
                                        <p:cTn id="133" dur="3000" fill="hold"/>
                                        <p:tgtEl>
                                          <p:spTgt spid="11"/>
                                        </p:tgtEl>
                                        <p:attrNameLst>
                                          <p:attrName>r</p:attrName>
                                        </p:attrNameLst>
                                      </p:cBhvr>
                                    </p:animRot>
                                  </p:childTnLst>
                                </p:cTn>
                              </p:par>
                              <p:par>
                                <p:cTn id="134" presetID="8" presetClass="emph" presetSubtype="0" fill="hold" nodeType="withEffect">
                                  <p:stCondLst>
                                    <p:cond delay="0"/>
                                  </p:stCondLst>
                                  <p:childTnLst>
                                    <p:animRot by="-21600000">
                                      <p:cBhvr>
                                        <p:cTn id="135" dur="3000" fill="hold"/>
                                        <p:tgtEl>
                                          <p:spTgt spid="12"/>
                                        </p:tgtEl>
                                        <p:attrNameLst>
                                          <p:attrName>r</p:attrName>
                                        </p:attrNameLst>
                                      </p:cBhvr>
                                    </p:animRot>
                                  </p:childTnLst>
                                </p:cTn>
                              </p:par>
                              <p:par>
                                <p:cTn id="136" presetID="23" presetClass="entr" presetSubtype="288" fill="hold" nodeType="withEffect">
                                  <p:stCondLst>
                                    <p:cond delay="0"/>
                                  </p:stCondLst>
                                  <p:childTnLst>
                                    <p:set>
                                      <p:cBhvr>
                                        <p:cTn id="137" dur="1" fill="hold">
                                          <p:stCondLst>
                                            <p:cond delay="0"/>
                                          </p:stCondLst>
                                        </p:cTn>
                                        <p:tgtEl>
                                          <p:spTgt spid="2"/>
                                        </p:tgtEl>
                                        <p:attrNameLst>
                                          <p:attrName>style.visibility</p:attrName>
                                        </p:attrNameLst>
                                      </p:cBhvr>
                                      <p:to>
                                        <p:strVal val="visible"/>
                                      </p:to>
                                    </p:set>
                                    <p:anim calcmode="lin" valueType="num">
                                      <p:cBhvr>
                                        <p:cTn id="138" dur="3000" fill="hold"/>
                                        <p:tgtEl>
                                          <p:spTgt spid="2"/>
                                        </p:tgtEl>
                                        <p:attrNameLst>
                                          <p:attrName>ppt_w</p:attrName>
                                        </p:attrNameLst>
                                      </p:cBhvr>
                                      <p:tavLst>
                                        <p:tav tm="0">
                                          <p:val>
                                            <p:strVal val="4/3*#ppt_w"/>
                                          </p:val>
                                        </p:tav>
                                        <p:tav tm="100000">
                                          <p:val>
                                            <p:strVal val="#ppt_w"/>
                                          </p:val>
                                        </p:tav>
                                      </p:tavLst>
                                    </p:anim>
                                    <p:anim calcmode="lin" valueType="num">
                                      <p:cBhvr>
                                        <p:cTn id="139" dur="3000" fill="hold"/>
                                        <p:tgtEl>
                                          <p:spTgt spid="2"/>
                                        </p:tgtEl>
                                        <p:attrNameLst>
                                          <p:attrName>ppt_h</p:attrName>
                                        </p:attrNameLst>
                                      </p:cBhvr>
                                      <p:tavLst>
                                        <p:tav tm="0">
                                          <p:val>
                                            <p:strVal val="4/3*#ppt_h"/>
                                          </p:val>
                                        </p:tav>
                                        <p:tav tm="100000">
                                          <p:val>
                                            <p:strVal val="#ppt_h"/>
                                          </p:val>
                                        </p:tav>
                                      </p:tavLst>
                                    </p:anim>
                                  </p:childTnLst>
                                </p:cTn>
                              </p:par>
                              <p:par>
                                <p:cTn id="140" presetID="10" presetClass="entr" presetSubtype="0" fill="hold" nodeType="withEffect">
                                  <p:stCondLst>
                                    <p:cond delay="0"/>
                                  </p:stCondLst>
                                  <p:childTnLst>
                                    <p:set>
                                      <p:cBhvr>
                                        <p:cTn id="141" dur="1" fill="hold">
                                          <p:stCondLst>
                                            <p:cond delay="0"/>
                                          </p:stCondLst>
                                        </p:cTn>
                                        <p:tgtEl>
                                          <p:spTgt spid="2"/>
                                        </p:tgtEl>
                                        <p:attrNameLst>
                                          <p:attrName>style.visibility</p:attrName>
                                        </p:attrNameLst>
                                      </p:cBhvr>
                                      <p:to>
                                        <p:strVal val="visible"/>
                                      </p:to>
                                    </p:set>
                                    <p:animEffect transition="in" filter="fade">
                                      <p:cBhvr>
                                        <p:cTn id="142"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0033CC"/>
            </a:gs>
            <a:gs pos="50000">
              <a:srgbClr val="00CC00">
                <a:shade val="67500"/>
                <a:satMod val="115000"/>
              </a:srgbClr>
            </a:gs>
            <a:gs pos="100000">
              <a:srgbClr val="00CC00">
                <a:shade val="100000"/>
                <a:satMod val="115000"/>
              </a:srgbClr>
            </a:gs>
          </a:gsLst>
          <a:lin ang="16200000" scaled="1"/>
          <a:tileRect/>
        </a:gradFill>
        <a:effectLst/>
      </p:bgPr>
    </p:bg>
    <p:spTree>
      <p:nvGrpSpPr>
        <p:cNvPr id="1" name=""/>
        <p:cNvGrpSpPr/>
        <p:nvPr/>
      </p:nvGrpSpPr>
      <p:grpSpPr>
        <a:xfrm>
          <a:off x="0" y="0"/>
          <a:ext cx="0" cy="0"/>
          <a:chOff x="0" y="0"/>
          <a:chExt cx="0" cy="0"/>
        </a:xfrm>
      </p:grpSpPr>
      <p:pic>
        <p:nvPicPr>
          <p:cNvPr id="3" name="2 Imagen" descr="cadre_pour_video_9_by_kidpaddleetcie-d98z2tx.png"/>
          <p:cNvPicPr>
            <a:picLocks noChangeAspect="1"/>
          </p:cNvPicPr>
          <p:nvPr/>
        </p:nvPicPr>
        <p:blipFill>
          <a:blip r:embed="rId2">
            <a:duotone>
              <a:prstClr val="black"/>
              <a:srgbClr val="00CC00">
                <a:tint val="45000"/>
                <a:satMod val="400000"/>
              </a:srgbClr>
            </a:duotone>
            <a:lum contrast="40000"/>
          </a:blip>
          <a:stretch>
            <a:fillRect/>
          </a:stretch>
        </p:blipFill>
        <p:spPr>
          <a:xfrm>
            <a:off x="1116" y="0"/>
            <a:ext cx="9141767" cy="5143500"/>
          </a:xfrm>
          <a:prstGeom prst="rect">
            <a:avLst/>
          </a:prstGeom>
        </p:spPr>
      </p:pic>
      <p:sp>
        <p:nvSpPr>
          <p:cNvPr id="4" name="3 CuadroTexto"/>
          <p:cNvSpPr txBox="1"/>
          <p:nvPr/>
        </p:nvSpPr>
        <p:spPr>
          <a:xfrm>
            <a:off x="1357290" y="1428742"/>
            <a:ext cx="6572296" cy="1938992"/>
          </a:xfrm>
          <a:prstGeom prst="rect">
            <a:avLst/>
          </a:prstGeom>
          <a:noFill/>
        </p:spPr>
        <p:txBody>
          <a:bodyPr wrap="square" rtlCol="0">
            <a:spAutoFit/>
          </a:bodyPr>
          <a:lstStyle/>
          <a:p>
            <a:pPr algn="ctr"/>
            <a:r>
              <a:rPr lang="es-PE" sz="2000" dirty="0" smtClean="0">
                <a:effectLst>
                  <a:outerShdw blurRad="38100" dist="38100" dir="2700000" algn="tl">
                    <a:srgbClr val="000000">
                      <a:alpha val="43137"/>
                    </a:srgbClr>
                  </a:outerShdw>
                </a:effectLst>
                <a:latin typeface="Agency FB" pitchFamily="34" charset="0"/>
              </a:rPr>
              <a:t>El sol emanan todo tipo de cuerpos diminutos o partes pequeñas que algunas simplemente atravesaran la masa gaseosa que rodea un astro y chocaran contra la tierra, pero otras pueden verse afectadas por el campo magnético de la tierra, de forma que las cargas positivas tomaran un destino y las cargas negativas tomaran otras.</a:t>
            </a:r>
          </a:p>
          <a:p>
            <a:pPr algn="ctr"/>
            <a:endParaRPr lang="es-PE" sz="2000" dirty="0">
              <a:effectLst>
                <a:outerShdw blurRad="38100" dist="38100" dir="2700000" algn="tl">
                  <a:srgbClr val="000000">
                    <a:alpha val="43137"/>
                  </a:srgbClr>
                </a:outerShdw>
              </a:effectLst>
              <a:latin typeface="Agency FB" pitchFamily="34" charset="0"/>
            </a:endParaRPr>
          </a:p>
        </p:txBody>
      </p:sp>
      <p:sp>
        <p:nvSpPr>
          <p:cNvPr id="5" name="4 Rectángulo"/>
          <p:cNvSpPr/>
          <p:nvPr/>
        </p:nvSpPr>
        <p:spPr>
          <a:xfrm>
            <a:off x="-428660" y="-214332"/>
            <a:ext cx="9787006" cy="5500726"/>
          </a:xfrm>
          <a:prstGeom prst="rect">
            <a:avLst/>
          </a:prstGeom>
          <a:gradFill flip="none" rotWithShape="1">
            <a:gsLst>
              <a:gs pos="21000">
                <a:srgbClr val="0033CC"/>
              </a:gs>
              <a:gs pos="50000">
                <a:srgbClr val="00CC00">
                  <a:shade val="67500"/>
                  <a:satMod val="115000"/>
                </a:srgbClr>
              </a:gs>
              <a:gs pos="100000">
                <a:srgbClr val="00CC00">
                  <a:shade val="100000"/>
                  <a:satMod val="115000"/>
                </a:srgb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2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6).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Onda"/>
          <p:cNvSpPr/>
          <p:nvPr/>
        </p:nvSpPr>
        <p:spPr>
          <a:xfrm rot="19076990">
            <a:off x="3902558" y="221176"/>
            <a:ext cx="2967176" cy="1190082"/>
          </a:xfrm>
          <a:prstGeom prst="wave">
            <a:avLst>
              <a:gd name="adj1" fmla="val 20000"/>
              <a:gd name="adj2" fmla="val -9198"/>
            </a:avLst>
          </a:prstGeom>
          <a:gradFill flip="none" rotWithShape="1">
            <a:gsLst>
              <a:gs pos="53000">
                <a:srgbClr val="00B050">
                  <a:alpha val="0"/>
                </a:srgbClr>
              </a:gs>
              <a:gs pos="25000">
                <a:srgbClr val="21D6E0"/>
              </a:gs>
              <a:gs pos="75000">
                <a:srgbClr val="0087E6"/>
              </a:gs>
              <a:gs pos="100000">
                <a:srgbClr val="005CBF"/>
              </a:gs>
            </a:gsLst>
            <a:path path="shap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Onda"/>
          <p:cNvSpPr/>
          <p:nvPr/>
        </p:nvSpPr>
        <p:spPr>
          <a:xfrm rot="13252821" flipV="1">
            <a:off x="2200882" y="185382"/>
            <a:ext cx="2941394" cy="1186226"/>
          </a:xfrm>
          <a:prstGeom prst="wave">
            <a:avLst>
              <a:gd name="adj1" fmla="val 20000"/>
              <a:gd name="adj2" fmla="val -10000"/>
            </a:avLst>
          </a:prstGeom>
          <a:gradFill flip="none" rotWithShape="1">
            <a:gsLst>
              <a:gs pos="53000">
                <a:srgbClr val="00B050">
                  <a:alpha val="0"/>
                </a:srgbClr>
              </a:gs>
              <a:gs pos="25000">
                <a:srgbClr val="21D6E0"/>
              </a:gs>
              <a:gs pos="75000">
                <a:srgbClr val="0087E6"/>
              </a:gs>
              <a:gs pos="100000">
                <a:srgbClr val="005CBF"/>
              </a:gs>
            </a:gsLst>
            <a:path path="shap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Onda"/>
          <p:cNvSpPr/>
          <p:nvPr/>
        </p:nvSpPr>
        <p:spPr>
          <a:xfrm rot="19076990">
            <a:off x="3874229" y="1483416"/>
            <a:ext cx="2967176" cy="1190082"/>
          </a:xfrm>
          <a:prstGeom prst="wave">
            <a:avLst>
              <a:gd name="adj1" fmla="val 20000"/>
              <a:gd name="adj2" fmla="val -9198"/>
            </a:avLst>
          </a:prstGeom>
          <a:gradFill flip="none" rotWithShape="1">
            <a:gsLst>
              <a:gs pos="53000">
                <a:srgbClr val="00B050">
                  <a:alpha val="0"/>
                </a:srgbClr>
              </a:gs>
              <a:gs pos="25000">
                <a:srgbClr val="21D6E0"/>
              </a:gs>
              <a:gs pos="75000">
                <a:srgbClr val="0087E6"/>
              </a:gs>
              <a:gs pos="100000">
                <a:srgbClr val="005CBF"/>
              </a:gs>
            </a:gsLst>
            <a:path path="shap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Onda"/>
          <p:cNvSpPr/>
          <p:nvPr/>
        </p:nvSpPr>
        <p:spPr>
          <a:xfrm rot="13252821" flipV="1">
            <a:off x="2172553" y="1447622"/>
            <a:ext cx="2941394" cy="1186226"/>
          </a:xfrm>
          <a:prstGeom prst="wave">
            <a:avLst>
              <a:gd name="adj1" fmla="val 20000"/>
              <a:gd name="adj2" fmla="val -10000"/>
            </a:avLst>
          </a:prstGeom>
          <a:gradFill flip="none" rotWithShape="1">
            <a:gsLst>
              <a:gs pos="53000">
                <a:srgbClr val="00B050">
                  <a:alpha val="0"/>
                </a:srgbClr>
              </a:gs>
              <a:gs pos="25000">
                <a:srgbClr val="21D6E0"/>
              </a:gs>
              <a:gs pos="75000">
                <a:srgbClr val="0087E6"/>
              </a:gs>
              <a:gs pos="100000">
                <a:srgbClr val="005CBF"/>
              </a:gs>
            </a:gsLst>
            <a:path path="shap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Onda"/>
          <p:cNvSpPr/>
          <p:nvPr/>
        </p:nvSpPr>
        <p:spPr>
          <a:xfrm rot="19076990">
            <a:off x="3902559" y="2721505"/>
            <a:ext cx="2967176" cy="1190082"/>
          </a:xfrm>
          <a:prstGeom prst="wave">
            <a:avLst>
              <a:gd name="adj1" fmla="val 20000"/>
              <a:gd name="adj2" fmla="val -9198"/>
            </a:avLst>
          </a:prstGeom>
          <a:gradFill flip="none" rotWithShape="1">
            <a:gsLst>
              <a:gs pos="53000">
                <a:srgbClr val="00B050">
                  <a:alpha val="0"/>
                </a:srgbClr>
              </a:gs>
              <a:gs pos="25000">
                <a:srgbClr val="21D6E0"/>
              </a:gs>
              <a:gs pos="75000">
                <a:srgbClr val="0087E6"/>
              </a:gs>
              <a:gs pos="100000">
                <a:srgbClr val="005CBF"/>
              </a:gs>
            </a:gsLst>
            <a:path path="shap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Onda"/>
          <p:cNvSpPr/>
          <p:nvPr/>
        </p:nvSpPr>
        <p:spPr>
          <a:xfrm rot="13252821" flipV="1">
            <a:off x="2200883" y="2685711"/>
            <a:ext cx="2941394" cy="1186226"/>
          </a:xfrm>
          <a:prstGeom prst="wave">
            <a:avLst>
              <a:gd name="adj1" fmla="val 20000"/>
              <a:gd name="adj2" fmla="val -10000"/>
            </a:avLst>
          </a:prstGeom>
          <a:gradFill flip="none" rotWithShape="1">
            <a:gsLst>
              <a:gs pos="53000">
                <a:srgbClr val="00B050">
                  <a:alpha val="0"/>
                </a:srgbClr>
              </a:gs>
              <a:gs pos="25000">
                <a:srgbClr val="21D6E0"/>
              </a:gs>
              <a:gs pos="75000">
                <a:srgbClr val="0087E6"/>
              </a:gs>
              <a:gs pos="100000">
                <a:srgbClr val="005CBF"/>
              </a:gs>
            </a:gsLst>
            <a:path path="shap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Onda"/>
          <p:cNvSpPr/>
          <p:nvPr/>
        </p:nvSpPr>
        <p:spPr>
          <a:xfrm rot="19076990">
            <a:off x="3874230" y="3983745"/>
            <a:ext cx="2967176" cy="1190082"/>
          </a:xfrm>
          <a:prstGeom prst="wave">
            <a:avLst>
              <a:gd name="adj1" fmla="val 20000"/>
              <a:gd name="adj2" fmla="val -9198"/>
            </a:avLst>
          </a:prstGeom>
          <a:gradFill flip="none" rotWithShape="1">
            <a:gsLst>
              <a:gs pos="53000">
                <a:srgbClr val="00B050">
                  <a:alpha val="0"/>
                </a:srgbClr>
              </a:gs>
              <a:gs pos="25000">
                <a:srgbClr val="21D6E0"/>
              </a:gs>
              <a:gs pos="75000">
                <a:srgbClr val="0087E6"/>
              </a:gs>
              <a:gs pos="100000">
                <a:srgbClr val="005CBF"/>
              </a:gs>
            </a:gsLst>
            <a:path path="shap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Onda"/>
          <p:cNvSpPr/>
          <p:nvPr/>
        </p:nvSpPr>
        <p:spPr>
          <a:xfrm rot="13252821" flipV="1">
            <a:off x="2172553" y="4076772"/>
            <a:ext cx="2941394" cy="1186226"/>
          </a:xfrm>
          <a:prstGeom prst="wave">
            <a:avLst>
              <a:gd name="adj1" fmla="val 20000"/>
              <a:gd name="adj2" fmla="val -10000"/>
            </a:avLst>
          </a:prstGeom>
          <a:gradFill flip="none" rotWithShape="1">
            <a:gsLst>
              <a:gs pos="53000">
                <a:srgbClr val="00B050">
                  <a:alpha val="0"/>
                </a:srgbClr>
              </a:gs>
              <a:gs pos="25000">
                <a:srgbClr val="21D6E0"/>
              </a:gs>
              <a:gs pos="75000">
                <a:srgbClr val="0087E6"/>
              </a:gs>
              <a:gs pos="100000">
                <a:srgbClr val="005CBF"/>
              </a:gs>
            </a:gsLst>
            <a:path path="shap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a:off x="-428660" y="-428646"/>
            <a:ext cx="9787006" cy="6357982"/>
          </a:xfrm>
          <a:prstGeom prst="rect">
            <a:avLst/>
          </a:prstGeom>
          <a:gradFill flip="none" rotWithShape="1">
            <a:gsLst>
              <a:gs pos="21000">
                <a:srgbClr val="0033CC"/>
              </a:gs>
              <a:gs pos="50000">
                <a:srgbClr val="00CC00">
                  <a:shade val="67500"/>
                  <a:satMod val="115000"/>
                </a:srgbClr>
              </a:gs>
              <a:gs pos="100000">
                <a:srgbClr val="00CC00">
                  <a:shade val="100000"/>
                  <a:satMod val="115000"/>
                </a:srgb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2"/>
                                        </p:tgtEl>
                                        <p:attrNameLst>
                                          <p:attrName>style.visibility</p:attrName>
                                        </p:attrNameLst>
                                      </p:cBhvr>
                                      <p:to>
                                        <p:strVal val="hidden"/>
                                      </p:to>
                                    </p:set>
                                  </p:childTnLst>
                                </p:cTn>
                              </p:par>
                              <p:par>
                                <p:cTn id="7" presetID="2" presetClass="entr" presetSubtype="9" fill="hold" grpId="0" nodeType="withEffect">
                                  <p:stCondLst>
                                    <p:cond delay="0"/>
                                  </p:stCondLst>
                                  <p:childTnLst>
                                    <p:set>
                                      <p:cBhvr>
                                        <p:cTn id="8" dur="1" fill="hold">
                                          <p:stCondLst>
                                            <p:cond delay="0"/>
                                          </p:stCondLst>
                                        </p:cTn>
                                        <p:tgtEl>
                                          <p:spTgt spid="5"/>
                                        </p:tgtEl>
                                        <p:attrNameLst>
                                          <p:attrName>style.visibility</p:attrName>
                                        </p:attrNameLst>
                                      </p:cBhvr>
                                      <p:to>
                                        <p:strVal val="visible"/>
                                      </p:to>
                                    </p:set>
                                    <p:anim calcmode="lin" valueType="num">
                                      <p:cBhvr additive="base">
                                        <p:cTn id="9" dur="2000" fill="hold"/>
                                        <p:tgtEl>
                                          <p:spTgt spid="5"/>
                                        </p:tgtEl>
                                        <p:attrNameLst>
                                          <p:attrName>ppt_x</p:attrName>
                                        </p:attrNameLst>
                                      </p:cBhvr>
                                      <p:tavLst>
                                        <p:tav tm="0">
                                          <p:val>
                                            <p:strVal val="0-#ppt_w/2"/>
                                          </p:val>
                                        </p:tav>
                                        <p:tav tm="100000">
                                          <p:val>
                                            <p:strVal val="#ppt_x"/>
                                          </p:val>
                                        </p:tav>
                                      </p:tavLst>
                                    </p:anim>
                                    <p:anim calcmode="lin" valueType="num">
                                      <p:cBhvr additive="base">
                                        <p:cTn id="10" dur="2000" fill="hold"/>
                                        <p:tgtEl>
                                          <p:spTgt spid="5"/>
                                        </p:tgtEl>
                                        <p:attrNameLst>
                                          <p:attrName>ppt_y</p:attrName>
                                        </p:attrNameLst>
                                      </p:cBhvr>
                                      <p:tavLst>
                                        <p:tav tm="0">
                                          <p:val>
                                            <p:strVal val="0-#ppt_h/2"/>
                                          </p:val>
                                        </p:tav>
                                        <p:tav tm="100000">
                                          <p:val>
                                            <p:strVal val="#ppt_y"/>
                                          </p:val>
                                        </p:tav>
                                      </p:tavLst>
                                    </p:anim>
                                  </p:childTnLst>
                                </p:cTn>
                              </p:par>
                              <p:par>
                                <p:cTn id="11" presetID="2" presetClass="entr" presetSubtype="9" fill="hold" grpId="0" nodeType="with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additive="base">
                                        <p:cTn id="13" dur="2000" fill="hold"/>
                                        <p:tgtEl>
                                          <p:spTgt spid="7"/>
                                        </p:tgtEl>
                                        <p:attrNameLst>
                                          <p:attrName>ppt_x</p:attrName>
                                        </p:attrNameLst>
                                      </p:cBhvr>
                                      <p:tavLst>
                                        <p:tav tm="0">
                                          <p:val>
                                            <p:strVal val="0-#ppt_w/2"/>
                                          </p:val>
                                        </p:tav>
                                        <p:tav tm="100000">
                                          <p:val>
                                            <p:strVal val="#ppt_x"/>
                                          </p:val>
                                        </p:tav>
                                      </p:tavLst>
                                    </p:anim>
                                    <p:anim calcmode="lin" valueType="num">
                                      <p:cBhvr additive="base">
                                        <p:cTn id="14" dur="2000" fill="hold"/>
                                        <p:tgtEl>
                                          <p:spTgt spid="7"/>
                                        </p:tgtEl>
                                        <p:attrNameLst>
                                          <p:attrName>ppt_y</p:attrName>
                                        </p:attrNameLst>
                                      </p:cBhvr>
                                      <p:tavLst>
                                        <p:tav tm="0">
                                          <p:val>
                                            <p:strVal val="0-#ppt_h/2"/>
                                          </p:val>
                                        </p:tav>
                                        <p:tav tm="100000">
                                          <p:val>
                                            <p:strVal val="#ppt_y"/>
                                          </p:val>
                                        </p:tav>
                                      </p:tavLst>
                                    </p:anim>
                                  </p:childTnLst>
                                </p:cTn>
                              </p:par>
                              <p:par>
                                <p:cTn id="15" presetID="2" presetClass="entr" presetSubtype="9" fill="hold" grpId="0" nodeType="withEffect">
                                  <p:stCondLst>
                                    <p:cond delay="0"/>
                                  </p:stCondLst>
                                  <p:childTnLst>
                                    <p:set>
                                      <p:cBhvr>
                                        <p:cTn id="16" dur="1" fill="hold">
                                          <p:stCondLst>
                                            <p:cond delay="0"/>
                                          </p:stCondLst>
                                        </p:cTn>
                                        <p:tgtEl>
                                          <p:spTgt spid="9"/>
                                        </p:tgtEl>
                                        <p:attrNameLst>
                                          <p:attrName>style.visibility</p:attrName>
                                        </p:attrNameLst>
                                      </p:cBhvr>
                                      <p:to>
                                        <p:strVal val="visible"/>
                                      </p:to>
                                    </p:set>
                                    <p:anim calcmode="lin" valueType="num">
                                      <p:cBhvr additive="base">
                                        <p:cTn id="17" dur="2000" fill="hold"/>
                                        <p:tgtEl>
                                          <p:spTgt spid="9"/>
                                        </p:tgtEl>
                                        <p:attrNameLst>
                                          <p:attrName>ppt_x</p:attrName>
                                        </p:attrNameLst>
                                      </p:cBhvr>
                                      <p:tavLst>
                                        <p:tav tm="0">
                                          <p:val>
                                            <p:strVal val="0-#ppt_w/2"/>
                                          </p:val>
                                        </p:tav>
                                        <p:tav tm="100000">
                                          <p:val>
                                            <p:strVal val="#ppt_x"/>
                                          </p:val>
                                        </p:tav>
                                      </p:tavLst>
                                    </p:anim>
                                    <p:anim calcmode="lin" valueType="num">
                                      <p:cBhvr additive="base">
                                        <p:cTn id="18" dur="2000" fill="hold"/>
                                        <p:tgtEl>
                                          <p:spTgt spid="9"/>
                                        </p:tgtEl>
                                        <p:attrNameLst>
                                          <p:attrName>ppt_y</p:attrName>
                                        </p:attrNameLst>
                                      </p:cBhvr>
                                      <p:tavLst>
                                        <p:tav tm="0">
                                          <p:val>
                                            <p:strVal val="0-#ppt_h/2"/>
                                          </p:val>
                                        </p:tav>
                                        <p:tav tm="100000">
                                          <p:val>
                                            <p:strVal val="#ppt_y"/>
                                          </p:val>
                                        </p:tav>
                                      </p:tavLst>
                                    </p:anim>
                                  </p:childTnLst>
                                </p:cTn>
                              </p:par>
                              <p:par>
                                <p:cTn id="19" presetID="2" presetClass="entr" presetSubtype="9" fill="hold" grpId="0" nodeType="withEffect">
                                  <p:stCondLst>
                                    <p:cond delay="0"/>
                                  </p:stCondLst>
                                  <p:childTnLst>
                                    <p:set>
                                      <p:cBhvr>
                                        <p:cTn id="20" dur="1" fill="hold">
                                          <p:stCondLst>
                                            <p:cond delay="0"/>
                                          </p:stCondLst>
                                        </p:cTn>
                                        <p:tgtEl>
                                          <p:spTgt spid="11"/>
                                        </p:tgtEl>
                                        <p:attrNameLst>
                                          <p:attrName>style.visibility</p:attrName>
                                        </p:attrNameLst>
                                      </p:cBhvr>
                                      <p:to>
                                        <p:strVal val="visible"/>
                                      </p:to>
                                    </p:set>
                                    <p:anim calcmode="lin" valueType="num">
                                      <p:cBhvr additive="base">
                                        <p:cTn id="21" dur="2000" fill="hold"/>
                                        <p:tgtEl>
                                          <p:spTgt spid="11"/>
                                        </p:tgtEl>
                                        <p:attrNameLst>
                                          <p:attrName>ppt_x</p:attrName>
                                        </p:attrNameLst>
                                      </p:cBhvr>
                                      <p:tavLst>
                                        <p:tav tm="0">
                                          <p:val>
                                            <p:strVal val="0-#ppt_w/2"/>
                                          </p:val>
                                        </p:tav>
                                        <p:tav tm="100000">
                                          <p:val>
                                            <p:strVal val="#ppt_x"/>
                                          </p:val>
                                        </p:tav>
                                      </p:tavLst>
                                    </p:anim>
                                    <p:anim calcmode="lin" valueType="num">
                                      <p:cBhvr additive="base">
                                        <p:cTn id="22" dur="2000" fill="hold"/>
                                        <p:tgtEl>
                                          <p:spTgt spid="11"/>
                                        </p:tgtEl>
                                        <p:attrNameLst>
                                          <p:attrName>ppt_y</p:attrName>
                                        </p:attrNameLst>
                                      </p:cBhvr>
                                      <p:tavLst>
                                        <p:tav tm="0">
                                          <p:val>
                                            <p:strVal val="0-#ppt_h/2"/>
                                          </p:val>
                                        </p:tav>
                                        <p:tav tm="100000">
                                          <p:val>
                                            <p:strVal val="#ppt_y"/>
                                          </p:val>
                                        </p:tav>
                                      </p:tavLst>
                                    </p:anim>
                                  </p:childTnLst>
                                </p:cTn>
                              </p:par>
                              <p:par>
                                <p:cTn id="23" presetID="2" presetClass="entr" presetSubtype="3" fill="hold" grpId="0" nodeType="withEffect">
                                  <p:stCondLst>
                                    <p:cond delay="0"/>
                                  </p:stCondLst>
                                  <p:childTnLst>
                                    <p:set>
                                      <p:cBhvr>
                                        <p:cTn id="24" dur="1" fill="hold">
                                          <p:stCondLst>
                                            <p:cond delay="0"/>
                                          </p:stCondLst>
                                        </p:cTn>
                                        <p:tgtEl>
                                          <p:spTgt spid="4"/>
                                        </p:tgtEl>
                                        <p:attrNameLst>
                                          <p:attrName>style.visibility</p:attrName>
                                        </p:attrNameLst>
                                      </p:cBhvr>
                                      <p:to>
                                        <p:strVal val="visible"/>
                                      </p:to>
                                    </p:set>
                                    <p:anim calcmode="lin" valueType="num">
                                      <p:cBhvr additive="base">
                                        <p:cTn id="25" dur="2000" fill="hold"/>
                                        <p:tgtEl>
                                          <p:spTgt spid="4"/>
                                        </p:tgtEl>
                                        <p:attrNameLst>
                                          <p:attrName>ppt_x</p:attrName>
                                        </p:attrNameLst>
                                      </p:cBhvr>
                                      <p:tavLst>
                                        <p:tav tm="0">
                                          <p:val>
                                            <p:strVal val="1+#ppt_w/2"/>
                                          </p:val>
                                        </p:tav>
                                        <p:tav tm="100000">
                                          <p:val>
                                            <p:strVal val="#ppt_x"/>
                                          </p:val>
                                        </p:tav>
                                      </p:tavLst>
                                    </p:anim>
                                    <p:anim calcmode="lin" valueType="num">
                                      <p:cBhvr additive="base">
                                        <p:cTn id="26" dur="2000" fill="hold"/>
                                        <p:tgtEl>
                                          <p:spTgt spid="4"/>
                                        </p:tgtEl>
                                        <p:attrNameLst>
                                          <p:attrName>ppt_y</p:attrName>
                                        </p:attrNameLst>
                                      </p:cBhvr>
                                      <p:tavLst>
                                        <p:tav tm="0">
                                          <p:val>
                                            <p:strVal val="0-#ppt_h/2"/>
                                          </p:val>
                                        </p:tav>
                                        <p:tav tm="100000">
                                          <p:val>
                                            <p:strVal val="#ppt_y"/>
                                          </p:val>
                                        </p:tav>
                                      </p:tavLst>
                                    </p:anim>
                                  </p:childTnLst>
                                </p:cTn>
                              </p:par>
                              <p:par>
                                <p:cTn id="27" presetID="2" presetClass="entr" presetSubtype="3" fill="hold" grpId="0" nodeType="withEffect">
                                  <p:stCondLst>
                                    <p:cond delay="0"/>
                                  </p:stCondLst>
                                  <p:childTnLst>
                                    <p:set>
                                      <p:cBhvr>
                                        <p:cTn id="28" dur="1" fill="hold">
                                          <p:stCondLst>
                                            <p:cond delay="0"/>
                                          </p:stCondLst>
                                        </p:cTn>
                                        <p:tgtEl>
                                          <p:spTgt spid="6"/>
                                        </p:tgtEl>
                                        <p:attrNameLst>
                                          <p:attrName>style.visibility</p:attrName>
                                        </p:attrNameLst>
                                      </p:cBhvr>
                                      <p:to>
                                        <p:strVal val="visible"/>
                                      </p:to>
                                    </p:set>
                                    <p:anim calcmode="lin" valueType="num">
                                      <p:cBhvr additive="base">
                                        <p:cTn id="29" dur="2000" fill="hold"/>
                                        <p:tgtEl>
                                          <p:spTgt spid="6"/>
                                        </p:tgtEl>
                                        <p:attrNameLst>
                                          <p:attrName>ppt_x</p:attrName>
                                        </p:attrNameLst>
                                      </p:cBhvr>
                                      <p:tavLst>
                                        <p:tav tm="0">
                                          <p:val>
                                            <p:strVal val="1+#ppt_w/2"/>
                                          </p:val>
                                        </p:tav>
                                        <p:tav tm="100000">
                                          <p:val>
                                            <p:strVal val="#ppt_x"/>
                                          </p:val>
                                        </p:tav>
                                      </p:tavLst>
                                    </p:anim>
                                    <p:anim calcmode="lin" valueType="num">
                                      <p:cBhvr additive="base">
                                        <p:cTn id="30" dur="2000" fill="hold"/>
                                        <p:tgtEl>
                                          <p:spTgt spid="6"/>
                                        </p:tgtEl>
                                        <p:attrNameLst>
                                          <p:attrName>ppt_y</p:attrName>
                                        </p:attrNameLst>
                                      </p:cBhvr>
                                      <p:tavLst>
                                        <p:tav tm="0">
                                          <p:val>
                                            <p:strVal val="0-#ppt_h/2"/>
                                          </p:val>
                                        </p:tav>
                                        <p:tav tm="100000">
                                          <p:val>
                                            <p:strVal val="#ppt_y"/>
                                          </p:val>
                                        </p:tav>
                                      </p:tavLst>
                                    </p:anim>
                                  </p:childTnLst>
                                </p:cTn>
                              </p:par>
                              <p:par>
                                <p:cTn id="31" presetID="2" presetClass="entr" presetSubtype="3" fill="hold" grpId="0" nodeType="withEffect">
                                  <p:stCondLst>
                                    <p:cond delay="0"/>
                                  </p:stCondLst>
                                  <p:childTnLst>
                                    <p:set>
                                      <p:cBhvr>
                                        <p:cTn id="32" dur="1" fill="hold">
                                          <p:stCondLst>
                                            <p:cond delay="0"/>
                                          </p:stCondLst>
                                        </p:cTn>
                                        <p:tgtEl>
                                          <p:spTgt spid="8"/>
                                        </p:tgtEl>
                                        <p:attrNameLst>
                                          <p:attrName>style.visibility</p:attrName>
                                        </p:attrNameLst>
                                      </p:cBhvr>
                                      <p:to>
                                        <p:strVal val="visible"/>
                                      </p:to>
                                    </p:set>
                                    <p:anim calcmode="lin" valueType="num">
                                      <p:cBhvr additive="base">
                                        <p:cTn id="33" dur="2000" fill="hold"/>
                                        <p:tgtEl>
                                          <p:spTgt spid="8"/>
                                        </p:tgtEl>
                                        <p:attrNameLst>
                                          <p:attrName>ppt_x</p:attrName>
                                        </p:attrNameLst>
                                      </p:cBhvr>
                                      <p:tavLst>
                                        <p:tav tm="0">
                                          <p:val>
                                            <p:strVal val="1+#ppt_w/2"/>
                                          </p:val>
                                        </p:tav>
                                        <p:tav tm="100000">
                                          <p:val>
                                            <p:strVal val="#ppt_x"/>
                                          </p:val>
                                        </p:tav>
                                      </p:tavLst>
                                    </p:anim>
                                    <p:anim calcmode="lin" valueType="num">
                                      <p:cBhvr additive="base">
                                        <p:cTn id="34" dur="2000" fill="hold"/>
                                        <p:tgtEl>
                                          <p:spTgt spid="8"/>
                                        </p:tgtEl>
                                        <p:attrNameLst>
                                          <p:attrName>ppt_y</p:attrName>
                                        </p:attrNameLst>
                                      </p:cBhvr>
                                      <p:tavLst>
                                        <p:tav tm="0">
                                          <p:val>
                                            <p:strVal val="0-#ppt_h/2"/>
                                          </p:val>
                                        </p:tav>
                                        <p:tav tm="100000">
                                          <p:val>
                                            <p:strVal val="#ppt_y"/>
                                          </p:val>
                                        </p:tav>
                                      </p:tavLst>
                                    </p:anim>
                                  </p:childTnLst>
                                </p:cTn>
                              </p:par>
                              <p:par>
                                <p:cTn id="35" presetID="2" presetClass="entr" presetSubtype="3" fill="hold" grpId="0" nodeType="withEffect">
                                  <p:stCondLst>
                                    <p:cond delay="0"/>
                                  </p:stCondLst>
                                  <p:childTnLst>
                                    <p:set>
                                      <p:cBhvr>
                                        <p:cTn id="36" dur="1" fill="hold">
                                          <p:stCondLst>
                                            <p:cond delay="0"/>
                                          </p:stCondLst>
                                        </p:cTn>
                                        <p:tgtEl>
                                          <p:spTgt spid="10"/>
                                        </p:tgtEl>
                                        <p:attrNameLst>
                                          <p:attrName>style.visibility</p:attrName>
                                        </p:attrNameLst>
                                      </p:cBhvr>
                                      <p:to>
                                        <p:strVal val="visible"/>
                                      </p:to>
                                    </p:set>
                                    <p:anim calcmode="lin" valueType="num">
                                      <p:cBhvr additive="base">
                                        <p:cTn id="37" dur="2000" fill="hold"/>
                                        <p:tgtEl>
                                          <p:spTgt spid="10"/>
                                        </p:tgtEl>
                                        <p:attrNameLst>
                                          <p:attrName>ppt_x</p:attrName>
                                        </p:attrNameLst>
                                      </p:cBhvr>
                                      <p:tavLst>
                                        <p:tav tm="0">
                                          <p:val>
                                            <p:strVal val="1+#ppt_w/2"/>
                                          </p:val>
                                        </p:tav>
                                        <p:tav tm="100000">
                                          <p:val>
                                            <p:strVal val="#ppt_x"/>
                                          </p:val>
                                        </p:tav>
                                      </p:tavLst>
                                    </p:anim>
                                    <p:anim calcmode="lin" valueType="num">
                                      <p:cBhvr additive="base">
                                        <p:cTn id="38" dur="2000" fill="hold"/>
                                        <p:tgtEl>
                                          <p:spTgt spid="10"/>
                                        </p:tgtEl>
                                        <p:attrNameLst>
                                          <p:attrName>ppt_y</p:attrName>
                                        </p:attrNameLst>
                                      </p:cBhvr>
                                      <p:tavLst>
                                        <p:tav tm="0">
                                          <p:val>
                                            <p:strVal val="0-#ppt_h/2"/>
                                          </p:val>
                                        </p:tav>
                                        <p:tav tm="100000">
                                          <p:val>
                                            <p:strVal val="#ppt_y"/>
                                          </p:val>
                                        </p:tav>
                                      </p:tavLst>
                                    </p:anim>
                                  </p:childTnLst>
                                </p:cTn>
                              </p:par>
                              <p:par>
                                <p:cTn id="39" presetID="19" presetClass="entr" presetSubtype="10" fill="hold" grpId="1" nodeType="withEffect">
                                  <p:stCondLst>
                                    <p:cond delay="0"/>
                                  </p:stCondLst>
                                  <p:childTnLst>
                                    <p:set>
                                      <p:cBhvr>
                                        <p:cTn id="40" dur="1" fill="hold">
                                          <p:stCondLst>
                                            <p:cond delay="0"/>
                                          </p:stCondLst>
                                        </p:cTn>
                                        <p:tgtEl>
                                          <p:spTgt spid="4"/>
                                        </p:tgtEl>
                                        <p:attrNameLst>
                                          <p:attrName>style.visibility</p:attrName>
                                        </p:attrNameLst>
                                      </p:cBhvr>
                                      <p:to>
                                        <p:strVal val="visible"/>
                                      </p:to>
                                    </p:set>
                                    <p:anim calcmode="lin" valueType="num">
                                      <p:cBhvr>
                                        <p:cTn id="41" dur="2000" fill="hold"/>
                                        <p:tgtEl>
                                          <p:spTgt spid="4"/>
                                        </p:tgtEl>
                                        <p:attrNameLst>
                                          <p:attrName>ppt_w</p:attrName>
                                        </p:attrNameLst>
                                      </p:cBhvr>
                                      <p:tavLst>
                                        <p:tav tm="0" fmla="#ppt_w*sin(2.5*pi*$)">
                                          <p:val>
                                            <p:fltVal val="0"/>
                                          </p:val>
                                        </p:tav>
                                        <p:tav tm="100000">
                                          <p:val>
                                            <p:fltVal val="1"/>
                                          </p:val>
                                        </p:tav>
                                      </p:tavLst>
                                    </p:anim>
                                    <p:anim calcmode="lin" valueType="num">
                                      <p:cBhvr>
                                        <p:cTn id="42" dur="2000" fill="hold"/>
                                        <p:tgtEl>
                                          <p:spTgt spid="4"/>
                                        </p:tgtEl>
                                        <p:attrNameLst>
                                          <p:attrName>ppt_h</p:attrName>
                                        </p:attrNameLst>
                                      </p:cBhvr>
                                      <p:tavLst>
                                        <p:tav tm="0">
                                          <p:val>
                                            <p:strVal val="#ppt_h"/>
                                          </p:val>
                                        </p:tav>
                                        <p:tav tm="100000">
                                          <p:val>
                                            <p:strVal val="#ppt_h"/>
                                          </p:val>
                                        </p:tav>
                                      </p:tavLst>
                                    </p:anim>
                                  </p:childTnLst>
                                </p:cTn>
                              </p:par>
                              <p:par>
                                <p:cTn id="43" presetID="19" presetClass="entr" presetSubtype="10" fill="hold" grpId="1" nodeType="withEffect">
                                  <p:stCondLst>
                                    <p:cond delay="0"/>
                                  </p:stCondLst>
                                  <p:childTnLst>
                                    <p:set>
                                      <p:cBhvr>
                                        <p:cTn id="44" dur="1" fill="hold">
                                          <p:stCondLst>
                                            <p:cond delay="0"/>
                                          </p:stCondLst>
                                        </p:cTn>
                                        <p:tgtEl>
                                          <p:spTgt spid="5"/>
                                        </p:tgtEl>
                                        <p:attrNameLst>
                                          <p:attrName>style.visibility</p:attrName>
                                        </p:attrNameLst>
                                      </p:cBhvr>
                                      <p:to>
                                        <p:strVal val="visible"/>
                                      </p:to>
                                    </p:set>
                                    <p:anim calcmode="lin" valueType="num">
                                      <p:cBhvr>
                                        <p:cTn id="45" dur="2000" fill="hold"/>
                                        <p:tgtEl>
                                          <p:spTgt spid="5"/>
                                        </p:tgtEl>
                                        <p:attrNameLst>
                                          <p:attrName>ppt_w</p:attrName>
                                        </p:attrNameLst>
                                      </p:cBhvr>
                                      <p:tavLst>
                                        <p:tav tm="0" fmla="#ppt_w*sin(2.5*pi*$)">
                                          <p:val>
                                            <p:fltVal val="0"/>
                                          </p:val>
                                        </p:tav>
                                        <p:tav tm="100000">
                                          <p:val>
                                            <p:fltVal val="1"/>
                                          </p:val>
                                        </p:tav>
                                      </p:tavLst>
                                    </p:anim>
                                    <p:anim calcmode="lin" valueType="num">
                                      <p:cBhvr>
                                        <p:cTn id="46" dur="2000" fill="hold"/>
                                        <p:tgtEl>
                                          <p:spTgt spid="5"/>
                                        </p:tgtEl>
                                        <p:attrNameLst>
                                          <p:attrName>ppt_h</p:attrName>
                                        </p:attrNameLst>
                                      </p:cBhvr>
                                      <p:tavLst>
                                        <p:tav tm="0">
                                          <p:val>
                                            <p:strVal val="#ppt_h"/>
                                          </p:val>
                                        </p:tav>
                                        <p:tav tm="100000">
                                          <p:val>
                                            <p:strVal val="#ppt_h"/>
                                          </p:val>
                                        </p:tav>
                                      </p:tavLst>
                                    </p:anim>
                                  </p:childTnLst>
                                </p:cTn>
                              </p:par>
                              <p:par>
                                <p:cTn id="47" presetID="19" presetClass="entr" presetSubtype="10" fill="hold" grpId="1" nodeType="withEffect">
                                  <p:stCondLst>
                                    <p:cond delay="0"/>
                                  </p:stCondLst>
                                  <p:childTnLst>
                                    <p:set>
                                      <p:cBhvr>
                                        <p:cTn id="48" dur="1" fill="hold">
                                          <p:stCondLst>
                                            <p:cond delay="0"/>
                                          </p:stCondLst>
                                        </p:cTn>
                                        <p:tgtEl>
                                          <p:spTgt spid="6"/>
                                        </p:tgtEl>
                                        <p:attrNameLst>
                                          <p:attrName>style.visibility</p:attrName>
                                        </p:attrNameLst>
                                      </p:cBhvr>
                                      <p:to>
                                        <p:strVal val="visible"/>
                                      </p:to>
                                    </p:set>
                                    <p:anim calcmode="lin" valueType="num">
                                      <p:cBhvr>
                                        <p:cTn id="49" dur="2000" fill="hold"/>
                                        <p:tgtEl>
                                          <p:spTgt spid="6"/>
                                        </p:tgtEl>
                                        <p:attrNameLst>
                                          <p:attrName>ppt_w</p:attrName>
                                        </p:attrNameLst>
                                      </p:cBhvr>
                                      <p:tavLst>
                                        <p:tav tm="0" fmla="#ppt_w*sin(2.5*pi*$)">
                                          <p:val>
                                            <p:fltVal val="0"/>
                                          </p:val>
                                        </p:tav>
                                        <p:tav tm="100000">
                                          <p:val>
                                            <p:fltVal val="1"/>
                                          </p:val>
                                        </p:tav>
                                      </p:tavLst>
                                    </p:anim>
                                    <p:anim calcmode="lin" valueType="num">
                                      <p:cBhvr>
                                        <p:cTn id="50" dur="2000" fill="hold"/>
                                        <p:tgtEl>
                                          <p:spTgt spid="6"/>
                                        </p:tgtEl>
                                        <p:attrNameLst>
                                          <p:attrName>ppt_h</p:attrName>
                                        </p:attrNameLst>
                                      </p:cBhvr>
                                      <p:tavLst>
                                        <p:tav tm="0">
                                          <p:val>
                                            <p:strVal val="#ppt_h"/>
                                          </p:val>
                                        </p:tav>
                                        <p:tav tm="100000">
                                          <p:val>
                                            <p:strVal val="#ppt_h"/>
                                          </p:val>
                                        </p:tav>
                                      </p:tavLst>
                                    </p:anim>
                                  </p:childTnLst>
                                </p:cTn>
                              </p:par>
                              <p:par>
                                <p:cTn id="51" presetID="19" presetClass="entr" presetSubtype="10" fill="hold" grpId="1" nodeType="withEffect">
                                  <p:stCondLst>
                                    <p:cond delay="0"/>
                                  </p:stCondLst>
                                  <p:childTnLst>
                                    <p:set>
                                      <p:cBhvr>
                                        <p:cTn id="52" dur="1" fill="hold">
                                          <p:stCondLst>
                                            <p:cond delay="0"/>
                                          </p:stCondLst>
                                        </p:cTn>
                                        <p:tgtEl>
                                          <p:spTgt spid="7"/>
                                        </p:tgtEl>
                                        <p:attrNameLst>
                                          <p:attrName>style.visibility</p:attrName>
                                        </p:attrNameLst>
                                      </p:cBhvr>
                                      <p:to>
                                        <p:strVal val="visible"/>
                                      </p:to>
                                    </p:set>
                                    <p:anim calcmode="lin" valueType="num">
                                      <p:cBhvr>
                                        <p:cTn id="53" dur="2000" fill="hold"/>
                                        <p:tgtEl>
                                          <p:spTgt spid="7"/>
                                        </p:tgtEl>
                                        <p:attrNameLst>
                                          <p:attrName>ppt_w</p:attrName>
                                        </p:attrNameLst>
                                      </p:cBhvr>
                                      <p:tavLst>
                                        <p:tav tm="0" fmla="#ppt_w*sin(2.5*pi*$)">
                                          <p:val>
                                            <p:fltVal val="0"/>
                                          </p:val>
                                        </p:tav>
                                        <p:tav tm="100000">
                                          <p:val>
                                            <p:fltVal val="1"/>
                                          </p:val>
                                        </p:tav>
                                      </p:tavLst>
                                    </p:anim>
                                    <p:anim calcmode="lin" valueType="num">
                                      <p:cBhvr>
                                        <p:cTn id="54" dur="2000" fill="hold"/>
                                        <p:tgtEl>
                                          <p:spTgt spid="7"/>
                                        </p:tgtEl>
                                        <p:attrNameLst>
                                          <p:attrName>ppt_h</p:attrName>
                                        </p:attrNameLst>
                                      </p:cBhvr>
                                      <p:tavLst>
                                        <p:tav tm="0">
                                          <p:val>
                                            <p:strVal val="#ppt_h"/>
                                          </p:val>
                                        </p:tav>
                                        <p:tav tm="100000">
                                          <p:val>
                                            <p:strVal val="#ppt_h"/>
                                          </p:val>
                                        </p:tav>
                                      </p:tavLst>
                                    </p:anim>
                                  </p:childTnLst>
                                </p:cTn>
                              </p:par>
                              <p:par>
                                <p:cTn id="55" presetID="19" presetClass="entr" presetSubtype="10" fill="hold" grpId="1" nodeType="withEffect">
                                  <p:stCondLst>
                                    <p:cond delay="0"/>
                                  </p:stCondLst>
                                  <p:childTnLst>
                                    <p:set>
                                      <p:cBhvr>
                                        <p:cTn id="56" dur="1" fill="hold">
                                          <p:stCondLst>
                                            <p:cond delay="0"/>
                                          </p:stCondLst>
                                        </p:cTn>
                                        <p:tgtEl>
                                          <p:spTgt spid="8"/>
                                        </p:tgtEl>
                                        <p:attrNameLst>
                                          <p:attrName>style.visibility</p:attrName>
                                        </p:attrNameLst>
                                      </p:cBhvr>
                                      <p:to>
                                        <p:strVal val="visible"/>
                                      </p:to>
                                    </p:set>
                                    <p:anim calcmode="lin" valueType="num">
                                      <p:cBhvr>
                                        <p:cTn id="57" dur="2000" fill="hold"/>
                                        <p:tgtEl>
                                          <p:spTgt spid="8"/>
                                        </p:tgtEl>
                                        <p:attrNameLst>
                                          <p:attrName>ppt_w</p:attrName>
                                        </p:attrNameLst>
                                      </p:cBhvr>
                                      <p:tavLst>
                                        <p:tav tm="0" fmla="#ppt_w*sin(2.5*pi*$)">
                                          <p:val>
                                            <p:fltVal val="0"/>
                                          </p:val>
                                        </p:tav>
                                        <p:tav tm="100000">
                                          <p:val>
                                            <p:fltVal val="1"/>
                                          </p:val>
                                        </p:tav>
                                      </p:tavLst>
                                    </p:anim>
                                    <p:anim calcmode="lin" valueType="num">
                                      <p:cBhvr>
                                        <p:cTn id="58" dur="2000" fill="hold"/>
                                        <p:tgtEl>
                                          <p:spTgt spid="8"/>
                                        </p:tgtEl>
                                        <p:attrNameLst>
                                          <p:attrName>ppt_h</p:attrName>
                                        </p:attrNameLst>
                                      </p:cBhvr>
                                      <p:tavLst>
                                        <p:tav tm="0">
                                          <p:val>
                                            <p:strVal val="#ppt_h"/>
                                          </p:val>
                                        </p:tav>
                                        <p:tav tm="100000">
                                          <p:val>
                                            <p:strVal val="#ppt_h"/>
                                          </p:val>
                                        </p:tav>
                                      </p:tavLst>
                                    </p:anim>
                                  </p:childTnLst>
                                </p:cTn>
                              </p:par>
                              <p:par>
                                <p:cTn id="59" presetID="19" presetClass="entr" presetSubtype="10" fill="hold" grpId="1" nodeType="withEffect">
                                  <p:stCondLst>
                                    <p:cond delay="0"/>
                                  </p:stCondLst>
                                  <p:childTnLst>
                                    <p:set>
                                      <p:cBhvr>
                                        <p:cTn id="60" dur="1" fill="hold">
                                          <p:stCondLst>
                                            <p:cond delay="0"/>
                                          </p:stCondLst>
                                        </p:cTn>
                                        <p:tgtEl>
                                          <p:spTgt spid="9"/>
                                        </p:tgtEl>
                                        <p:attrNameLst>
                                          <p:attrName>style.visibility</p:attrName>
                                        </p:attrNameLst>
                                      </p:cBhvr>
                                      <p:to>
                                        <p:strVal val="visible"/>
                                      </p:to>
                                    </p:set>
                                    <p:anim calcmode="lin" valueType="num">
                                      <p:cBhvr>
                                        <p:cTn id="61" dur="2000" fill="hold"/>
                                        <p:tgtEl>
                                          <p:spTgt spid="9"/>
                                        </p:tgtEl>
                                        <p:attrNameLst>
                                          <p:attrName>ppt_w</p:attrName>
                                        </p:attrNameLst>
                                      </p:cBhvr>
                                      <p:tavLst>
                                        <p:tav tm="0" fmla="#ppt_w*sin(2.5*pi*$)">
                                          <p:val>
                                            <p:fltVal val="0"/>
                                          </p:val>
                                        </p:tav>
                                        <p:tav tm="100000">
                                          <p:val>
                                            <p:fltVal val="1"/>
                                          </p:val>
                                        </p:tav>
                                      </p:tavLst>
                                    </p:anim>
                                    <p:anim calcmode="lin" valueType="num">
                                      <p:cBhvr>
                                        <p:cTn id="62" dur="2000" fill="hold"/>
                                        <p:tgtEl>
                                          <p:spTgt spid="9"/>
                                        </p:tgtEl>
                                        <p:attrNameLst>
                                          <p:attrName>ppt_h</p:attrName>
                                        </p:attrNameLst>
                                      </p:cBhvr>
                                      <p:tavLst>
                                        <p:tav tm="0">
                                          <p:val>
                                            <p:strVal val="#ppt_h"/>
                                          </p:val>
                                        </p:tav>
                                        <p:tav tm="100000">
                                          <p:val>
                                            <p:strVal val="#ppt_h"/>
                                          </p:val>
                                        </p:tav>
                                      </p:tavLst>
                                    </p:anim>
                                  </p:childTnLst>
                                </p:cTn>
                              </p:par>
                              <p:par>
                                <p:cTn id="63" presetID="19" presetClass="entr" presetSubtype="10" fill="hold" grpId="1" nodeType="withEffect">
                                  <p:stCondLst>
                                    <p:cond delay="0"/>
                                  </p:stCondLst>
                                  <p:childTnLst>
                                    <p:set>
                                      <p:cBhvr>
                                        <p:cTn id="64" dur="1" fill="hold">
                                          <p:stCondLst>
                                            <p:cond delay="0"/>
                                          </p:stCondLst>
                                        </p:cTn>
                                        <p:tgtEl>
                                          <p:spTgt spid="10"/>
                                        </p:tgtEl>
                                        <p:attrNameLst>
                                          <p:attrName>style.visibility</p:attrName>
                                        </p:attrNameLst>
                                      </p:cBhvr>
                                      <p:to>
                                        <p:strVal val="visible"/>
                                      </p:to>
                                    </p:set>
                                    <p:anim calcmode="lin" valueType="num">
                                      <p:cBhvr>
                                        <p:cTn id="65" dur="2000" fill="hold"/>
                                        <p:tgtEl>
                                          <p:spTgt spid="10"/>
                                        </p:tgtEl>
                                        <p:attrNameLst>
                                          <p:attrName>ppt_w</p:attrName>
                                        </p:attrNameLst>
                                      </p:cBhvr>
                                      <p:tavLst>
                                        <p:tav tm="0" fmla="#ppt_w*sin(2.5*pi*$)">
                                          <p:val>
                                            <p:fltVal val="0"/>
                                          </p:val>
                                        </p:tav>
                                        <p:tav tm="100000">
                                          <p:val>
                                            <p:fltVal val="1"/>
                                          </p:val>
                                        </p:tav>
                                      </p:tavLst>
                                    </p:anim>
                                    <p:anim calcmode="lin" valueType="num">
                                      <p:cBhvr>
                                        <p:cTn id="66" dur="2000" fill="hold"/>
                                        <p:tgtEl>
                                          <p:spTgt spid="10"/>
                                        </p:tgtEl>
                                        <p:attrNameLst>
                                          <p:attrName>ppt_h</p:attrName>
                                        </p:attrNameLst>
                                      </p:cBhvr>
                                      <p:tavLst>
                                        <p:tav tm="0">
                                          <p:val>
                                            <p:strVal val="#ppt_h"/>
                                          </p:val>
                                        </p:tav>
                                        <p:tav tm="100000">
                                          <p:val>
                                            <p:strVal val="#ppt_h"/>
                                          </p:val>
                                        </p:tav>
                                      </p:tavLst>
                                    </p:anim>
                                  </p:childTnLst>
                                </p:cTn>
                              </p:par>
                              <p:par>
                                <p:cTn id="67" presetID="19" presetClass="entr" presetSubtype="10" fill="hold" grpId="1" nodeType="withEffect">
                                  <p:stCondLst>
                                    <p:cond delay="0"/>
                                  </p:stCondLst>
                                  <p:childTnLst>
                                    <p:set>
                                      <p:cBhvr>
                                        <p:cTn id="68" dur="1" fill="hold">
                                          <p:stCondLst>
                                            <p:cond delay="0"/>
                                          </p:stCondLst>
                                        </p:cTn>
                                        <p:tgtEl>
                                          <p:spTgt spid="11"/>
                                        </p:tgtEl>
                                        <p:attrNameLst>
                                          <p:attrName>style.visibility</p:attrName>
                                        </p:attrNameLst>
                                      </p:cBhvr>
                                      <p:to>
                                        <p:strVal val="visible"/>
                                      </p:to>
                                    </p:set>
                                    <p:anim calcmode="lin" valueType="num">
                                      <p:cBhvr>
                                        <p:cTn id="69" dur="2000" fill="hold"/>
                                        <p:tgtEl>
                                          <p:spTgt spid="11"/>
                                        </p:tgtEl>
                                        <p:attrNameLst>
                                          <p:attrName>ppt_w</p:attrName>
                                        </p:attrNameLst>
                                      </p:cBhvr>
                                      <p:tavLst>
                                        <p:tav tm="0" fmla="#ppt_w*sin(2.5*pi*$)">
                                          <p:val>
                                            <p:fltVal val="0"/>
                                          </p:val>
                                        </p:tav>
                                        <p:tav tm="100000">
                                          <p:val>
                                            <p:fltVal val="1"/>
                                          </p:val>
                                        </p:tav>
                                      </p:tavLst>
                                    </p:anim>
                                    <p:anim calcmode="lin" valueType="num">
                                      <p:cBhvr>
                                        <p:cTn id="70" dur="2000" fill="hold"/>
                                        <p:tgtEl>
                                          <p:spTgt spid="11"/>
                                        </p:tgtEl>
                                        <p:attrNameLst>
                                          <p:attrName>ppt_h</p:attrName>
                                        </p:attrNameLst>
                                      </p:cBhvr>
                                      <p:tavLst>
                                        <p:tav tm="0">
                                          <p:val>
                                            <p:strVal val="#ppt_h"/>
                                          </p:val>
                                        </p:tav>
                                        <p:tav tm="100000">
                                          <p:val>
                                            <p:strVal val="#ppt_h"/>
                                          </p:val>
                                        </p:tav>
                                      </p:tavLst>
                                    </p:anim>
                                  </p:childTnLst>
                                </p:cTn>
                              </p:par>
                            </p:childTnLst>
                          </p:cTn>
                        </p:par>
                        <p:par>
                          <p:cTn id="71" fill="hold">
                            <p:stCondLst>
                              <p:cond delay="2000"/>
                            </p:stCondLst>
                            <p:childTnLst>
                              <p:par>
                                <p:cTn id="72" presetID="2" presetClass="exit" presetSubtype="2" fill="hold" grpId="2" nodeType="afterEffect">
                                  <p:stCondLst>
                                    <p:cond delay="0"/>
                                  </p:stCondLst>
                                  <p:childTnLst>
                                    <p:anim calcmode="lin" valueType="num">
                                      <p:cBhvr additive="base">
                                        <p:cTn id="73" dur="2000"/>
                                        <p:tgtEl>
                                          <p:spTgt spid="5"/>
                                        </p:tgtEl>
                                        <p:attrNameLst>
                                          <p:attrName>ppt_x</p:attrName>
                                        </p:attrNameLst>
                                      </p:cBhvr>
                                      <p:tavLst>
                                        <p:tav tm="0">
                                          <p:val>
                                            <p:strVal val="ppt_x"/>
                                          </p:val>
                                        </p:tav>
                                        <p:tav tm="100000">
                                          <p:val>
                                            <p:strVal val="1+ppt_w/2"/>
                                          </p:val>
                                        </p:tav>
                                      </p:tavLst>
                                    </p:anim>
                                    <p:anim calcmode="lin" valueType="num">
                                      <p:cBhvr additive="base">
                                        <p:cTn id="74" dur="2000"/>
                                        <p:tgtEl>
                                          <p:spTgt spid="5"/>
                                        </p:tgtEl>
                                        <p:attrNameLst>
                                          <p:attrName>ppt_y</p:attrName>
                                        </p:attrNameLst>
                                      </p:cBhvr>
                                      <p:tavLst>
                                        <p:tav tm="0">
                                          <p:val>
                                            <p:strVal val="ppt_y"/>
                                          </p:val>
                                        </p:tav>
                                        <p:tav tm="100000">
                                          <p:val>
                                            <p:strVal val="ppt_y"/>
                                          </p:val>
                                        </p:tav>
                                      </p:tavLst>
                                    </p:anim>
                                    <p:set>
                                      <p:cBhvr>
                                        <p:cTn id="75" dur="1" fill="hold">
                                          <p:stCondLst>
                                            <p:cond delay="1999"/>
                                          </p:stCondLst>
                                        </p:cTn>
                                        <p:tgtEl>
                                          <p:spTgt spid="5"/>
                                        </p:tgtEl>
                                        <p:attrNameLst>
                                          <p:attrName>style.visibility</p:attrName>
                                        </p:attrNameLst>
                                      </p:cBhvr>
                                      <p:to>
                                        <p:strVal val="hidden"/>
                                      </p:to>
                                    </p:set>
                                  </p:childTnLst>
                                </p:cTn>
                              </p:par>
                              <p:par>
                                <p:cTn id="76" presetID="2" presetClass="exit" presetSubtype="2" fill="hold" grpId="2" nodeType="withEffect">
                                  <p:stCondLst>
                                    <p:cond delay="0"/>
                                  </p:stCondLst>
                                  <p:childTnLst>
                                    <p:anim calcmode="lin" valueType="num">
                                      <p:cBhvr additive="base">
                                        <p:cTn id="77" dur="2000"/>
                                        <p:tgtEl>
                                          <p:spTgt spid="7"/>
                                        </p:tgtEl>
                                        <p:attrNameLst>
                                          <p:attrName>ppt_x</p:attrName>
                                        </p:attrNameLst>
                                      </p:cBhvr>
                                      <p:tavLst>
                                        <p:tav tm="0">
                                          <p:val>
                                            <p:strVal val="ppt_x"/>
                                          </p:val>
                                        </p:tav>
                                        <p:tav tm="100000">
                                          <p:val>
                                            <p:strVal val="1+ppt_w/2"/>
                                          </p:val>
                                        </p:tav>
                                      </p:tavLst>
                                    </p:anim>
                                    <p:anim calcmode="lin" valueType="num">
                                      <p:cBhvr additive="base">
                                        <p:cTn id="78" dur="2000"/>
                                        <p:tgtEl>
                                          <p:spTgt spid="7"/>
                                        </p:tgtEl>
                                        <p:attrNameLst>
                                          <p:attrName>ppt_y</p:attrName>
                                        </p:attrNameLst>
                                      </p:cBhvr>
                                      <p:tavLst>
                                        <p:tav tm="0">
                                          <p:val>
                                            <p:strVal val="ppt_y"/>
                                          </p:val>
                                        </p:tav>
                                        <p:tav tm="100000">
                                          <p:val>
                                            <p:strVal val="ppt_y"/>
                                          </p:val>
                                        </p:tav>
                                      </p:tavLst>
                                    </p:anim>
                                    <p:set>
                                      <p:cBhvr>
                                        <p:cTn id="79" dur="1" fill="hold">
                                          <p:stCondLst>
                                            <p:cond delay="1999"/>
                                          </p:stCondLst>
                                        </p:cTn>
                                        <p:tgtEl>
                                          <p:spTgt spid="7"/>
                                        </p:tgtEl>
                                        <p:attrNameLst>
                                          <p:attrName>style.visibility</p:attrName>
                                        </p:attrNameLst>
                                      </p:cBhvr>
                                      <p:to>
                                        <p:strVal val="hidden"/>
                                      </p:to>
                                    </p:set>
                                  </p:childTnLst>
                                </p:cTn>
                              </p:par>
                              <p:par>
                                <p:cTn id="80" presetID="2" presetClass="exit" presetSubtype="2" fill="hold" grpId="2" nodeType="withEffect">
                                  <p:stCondLst>
                                    <p:cond delay="0"/>
                                  </p:stCondLst>
                                  <p:childTnLst>
                                    <p:anim calcmode="lin" valueType="num">
                                      <p:cBhvr additive="base">
                                        <p:cTn id="81" dur="2000"/>
                                        <p:tgtEl>
                                          <p:spTgt spid="9"/>
                                        </p:tgtEl>
                                        <p:attrNameLst>
                                          <p:attrName>ppt_x</p:attrName>
                                        </p:attrNameLst>
                                      </p:cBhvr>
                                      <p:tavLst>
                                        <p:tav tm="0">
                                          <p:val>
                                            <p:strVal val="ppt_x"/>
                                          </p:val>
                                        </p:tav>
                                        <p:tav tm="100000">
                                          <p:val>
                                            <p:strVal val="1+ppt_w/2"/>
                                          </p:val>
                                        </p:tav>
                                      </p:tavLst>
                                    </p:anim>
                                    <p:anim calcmode="lin" valueType="num">
                                      <p:cBhvr additive="base">
                                        <p:cTn id="82" dur="2000"/>
                                        <p:tgtEl>
                                          <p:spTgt spid="9"/>
                                        </p:tgtEl>
                                        <p:attrNameLst>
                                          <p:attrName>ppt_y</p:attrName>
                                        </p:attrNameLst>
                                      </p:cBhvr>
                                      <p:tavLst>
                                        <p:tav tm="0">
                                          <p:val>
                                            <p:strVal val="ppt_y"/>
                                          </p:val>
                                        </p:tav>
                                        <p:tav tm="100000">
                                          <p:val>
                                            <p:strVal val="ppt_y"/>
                                          </p:val>
                                        </p:tav>
                                      </p:tavLst>
                                    </p:anim>
                                    <p:set>
                                      <p:cBhvr>
                                        <p:cTn id="83" dur="1" fill="hold">
                                          <p:stCondLst>
                                            <p:cond delay="1999"/>
                                          </p:stCondLst>
                                        </p:cTn>
                                        <p:tgtEl>
                                          <p:spTgt spid="9"/>
                                        </p:tgtEl>
                                        <p:attrNameLst>
                                          <p:attrName>style.visibility</p:attrName>
                                        </p:attrNameLst>
                                      </p:cBhvr>
                                      <p:to>
                                        <p:strVal val="hidden"/>
                                      </p:to>
                                    </p:set>
                                  </p:childTnLst>
                                </p:cTn>
                              </p:par>
                              <p:par>
                                <p:cTn id="84" presetID="2" presetClass="exit" presetSubtype="2" fill="hold" grpId="2" nodeType="withEffect">
                                  <p:stCondLst>
                                    <p:cond delay="0"/>
                                  </p:stCondLst>
                                  <p:childTnLst>
                                    <p:anim calcmode="lin" valueType="num">
                                      <p:cBhvr additive="base">
                                        <p:cTn id="85" dur="2000"/>
                                        <p:tgtEl>
                                          <p:spTgt spid="11"/>
                                        </p:tgtEl>
                                        <p:attrNameLst>
                                          <p:attrName>ppt_x</p:attrName>
                                        </p:attrNameLst>
                                      </p:cBhvr>
                                      <p:tavLst>
                                        <p:tav tm="0">
                                          <p:val>
                                            <p:strVal val="ppt_x"/>
                                          </p:val>
                                        </p:tav>
                                        <p:tav tm="100000">
                                          <p:val>
                                            <p:strVal val="1+ppt_w/2"/>
                                          </p:val>
                                        </p:tav>
                                      </p:tavLst>
                                    </p:anim>
                                    <p:anim calcmode="lin" valueType="num">
                                      <p:cBhvr additive="base">
                                        <p:cTn id="86" dur="2000"/>
                                        <p:tgtEl>
                                          <p:spTgt spid="11"/>
                                        </p:tgtEl>
                                        <p:attrNameLst>
                                          <p:attrName>ppt_y</p:attrName>
                                        </p:attrNameLst>
                                      </p:cBhvr>
                                      <p:tavLst>
                                        <p:tav tm="0">
                                          <p:val>
                                            <p:strVal val="ppt_y"/>
                                          </p:val>
                                        </p:tav>
                                        <p:tav tm="100000">
                                          <p:val>
                                            <p:strVal val="ppt_y"/>
                                          </p:val>
                                        </p:tav>
                                      </p:tavLst>
                                    </p:anim>
                                    <p:set>
                                      <p:cBhvr>
                                        <p:cTn id="87" dur="1" fill="hold">
                                          <p:stCondLst>
                                            <p:cond delay="1999"/>
                                          </p:stCondLst>
                                        </p:cTn>
                                        <p:tgtEl>
                                          <p:spTgt spid="11"/>
                                        </p:tgtEl>
                                        <p:attrNameLst>
                                          <p:attrName>style.visibility</p:attrName>
                                        </p:attrNameLst>
                                      </p:cBhvr>
                                      <p:to>
                                        <p:strVal val="hidden"/>
                                      </p:to>
                                    </p:set>
                                  </p:childTnLst>
                                </p:cTn>
                              </p:par>
                              <p:par>
                                <p:cTn id="88" presetID="2" presetClass="exit" presetSubtype="8" fill="hold" grpId="2" nodeType="withEffect">
                                  <p:stCondLst>
                                    <p:cond delay="0"/>
                                  </p:stCondLst>
                                  <p:childTnLst>
                                    <p:anim calcmode="lin" valueType="num">
                                      <p:cBhvr additive="base">
                                        <p:cTn id="89" dur="2000"/>
                                        <p:tgtEl>
                                          <p:spTgt spid="4"/>
                                        </p:tgtEl>
                                        <p:attrNameLst>
                                          <p:attrName>ppt_x</p:attrName>
                                        </p:attrNameLst>
                                      </p:cBhvr>
                                      <p:tavLst>
                                        <p:tav tm="0">
                                          <p:val>
                                            <p:strVal val="ppt_x"/>
                                          </p:val>
                                        </p:tav>
                                        <p:tav tm="100000">
                                          <p:val>
                                            <p:strVal val="0-ppt_w/2"/>
                                          </p:val>
                                        </p:tav>
                                      </p:tavLst>
                                    </p:anim>
                                    <p:anim calcmode="lin" valueType="num">
                                      <p:cBhvr additive="base">
                                        <p:cTn id="90" dur="2000"/>
                                        <p:tgtEl>
                                          <p:spTgt spid="4"/>
                                        </p:tgtEl>
                                        <p:attrNameLst>
                                          <p:attrName>ppt_y</p:attrName>
                                        </p:attrNameLst>
                                      </p:cBhvr>
                                      <p:tavLst>
                                        <p:tav tm="0">
                                          <p:val>
                                            <p:strVal val="ppt_y"/>
                                          </p:val>
                                        </p:tav>
                                        <p:tav tm="100000">
                                          <p:val>
                                            <p:strVal val="ppt_y"/>
                                          </p:val>
                                        </p:tav>
                                      </p:tavLst>
                                    </p:anim>
                                    <p:set>
                                      <p:cBhvr>
                                        <p:cTn id="91" dur="1" fill="hold">
                                          <p:stCondLst>
                                            <p:cond delay="1999"/>
                                          </p:stCondLst>
                                        </p:cTn>
                                        <p:tgtEl>
                                          <p:spTgt spid="4"/>
                                        </p:tgtEl>
                                        <p:attrNameLst>
                                          <p:attrName>style.visibility</p:attrName>
                                        </p:attrNameLst>
                                      </p:cBhvr>
                                      <p:to>
                                        <p:strVal val="hidden"/>
                                      </p:to>
                                    </p:set>
                                  </p:childTnLst>
                                </p:cTn>
                              </p:par>
                              <p:par>
                                <p:cTn id="92" presetID="2" presetClass="exit" presetSubtype="8" fill="hold" grpId="2" nodeType="withEffect">
                                  <p:stCondLst>
                                    <p:cond delay="0"/>
                                  </p:stCondLst>
                                  <p:childTnLst>
                                    <p:anim calcmode="lin" valueType="num">
                                      <p:cBhvr additive="base">
                                        <p:cTn id="93" dur="2000"/>
                                        <p:tgtEl>
                                          <p:spTgt spid="6"/>
                                        </p:tgtEl>
                                        <p:attrNameLst>
                                          <p:attrName>ppt_x</p:attrName>
                                        </p:attrNameLst>
                                      </p:cBhvr>
                                      <p:tavLst>
                                        <p:tav tm="0">
                                          <p:val>
                                            <p:strVal val="ppt_x"/>
                                          </p:val>
                                        </p:tav>
                                        <p:tav tm="100000">
                                          <p:val>
                                            <p:strVal val="0-ppt_w/2"/>
                                          </p:val>
                                        </p:tav>
                                      </p:tavLst>
                                    </p:anim>
                                    <p:anim calcmode="lin" valueType="num">
                                      <p:cBhvr additive="base">
                                        <p:cTn id="94" dur="2000"/>
                                        <p:tgtEl>
                                          <p:spTgt spid="6"/>
                                        </p:tgtEl>
                                        <p:attrNameLst>
                                          <p:attrName>ppt_y</p:attrName>
                                        </p:attrNameLst>
                                      </p:cBhvr>
                                      <p:tavLst>
                                        <p:tav tm="0">
                                          <p:val>
                                            <p:strVal val="ppt_y"/>
                                          </p:val>
                                        </p:tav>
                                        <p:tav tm="100000">
                                          <p:val>
                                            <p:strVal val="ppt_y"/>
                                          </p:val>
                                        </p:tav>
                                      </p:tavLst>
                                    </p:anim>
                                    <p:set>
                                      <p:cBhvr>
                                        <p:cTn id="95" dur="1" fill="hold">
                                          <p:stCondLst>
                                            <p:cond delay="1999"/>
                                          </p:stCondLst>
                                        </p:cTn>
                                        <p:tgtEl>
                                          <p:spTgt spid="6"/>
                                        </p:tgtEl>
                                        <p:attrNameLst>
                                          <p:attrName>style.visibility</p:attrName>
                                        </p:attrNameLst>
                                      </p:cBhvr>
                                      <p:to>
                                        <p:strVal val="hidden"/>
                                      </p:to>
                                    </p:set>
                                  </p:childTnLst>
                                </p:cTn>
                              </p:par>
                              <p:par>
                                <p:cTn id="96" presetID="2" presetClass="exit" presetSubtype="8" fill="hold" grpId="2" nodeType="withEffect">
                                  <p:stCondLst>
                                    <p:cond delay="0"/>
                                  </p:stCondLst>
                                  <p:childTnLst>
                                    <p:anim calcmode="lin" valueType="num">
                                      <p:cBhvr additive="base">
                                        <p:cTn id="97" dur="2000"/>
                                        <p:tgtEl>
                                          <p:spTgt spid="8"/>
                                        </p:tgtEl>
                                        <p:attrNameLst>
                                          <p:attrName>ppt_x</p:attrName>
                                        </p:attrNameLst>
                                      </p:cBhvr>
                                      <p:tavLst>
                                        <p:tav tm="0">
                                          <p:val>
                                            <p:strVal val="ppt_x"/>
                                          </p:val>
                                        </p:tav>
                                        <p:tav tm="100000">
                                          <p:val>
                                            <p:strVal val="0-ppt_w/2"/>
                                          </p:val>
                                        </p:tav>
                                      </p:tavLst>
                                    </p:anim>
                                    <p:anim calcmode="lin" valueType="num">
                                      <p:cBhvr additive="base">
                                        <p:cTn id="98" dur="2000"/>
                                        <p:tgtEl>
                                          <p:spTgt spid="8"/>
                                        </p:tgtEl>
                                        <p:attrNameLst>
                                          <p:attrName>ppt_y</p:attrName>
                                        </p:attrNameLst>
                                      </p:cBhvr>
                                      <p:tavLst>
                                        <p:tav tm="0">
                                          <p:val>
                                            <p:strVal val="ppt_y"/>
                                          </p:val>
                                        </p:tav>
                                        <p:tav tm="100000">
                                          <p:val>
                                            <p:strVal val="ppt_y"/>
                                          </p:val>
                                        </p:tav>
                                      </p:tavLst>
                                    </p:anim>
                                    <p:set>
                                      <p:cBhvr>
                                        <p:cTn id="99" dur="1" fill="hold">
                                          <p:stCondLst>
                                            <p:cond delay="1999"/>
                                          </p:stCondLst>
                                        </p:cTn>
                                        <p:tgtEl>
                                          <p:spTgt spid="8"/>
                                        </p:tgtEl>
                                        <p:attrNameLst>
                                          <p:attrName>style.visibility</p:attrName>
                                        </p:attrNameLst>
                                      </p:cBhvr>
                                      <p:to>
                                        <p:strVal val="hidden"/>
                                      </p:to>
                                    </p:set>
                                  </p:childTnLst>
                                </p:cTn>
                              </p:par>
                              <p:par>
                                <p:cTn id="100" presetID="2" presetClass="exit" presetSubtype="8" fill="hold" grpId="2" nodeType="withEffect">
                                  <p:stCondLst>
                                    <p:cond delay="0"/>
                                  </p:stCondLst>
                                  <p:childTnLst>
                                    <p:anim calcmode="lin" valueType="num">
                                      <p:cBhvr additive="base">
                                        <p:cTn id="101" dur="2000"/>
                                        <p:tgtEl>
                                          <p:spTgt spid="10"/>
                                        </p:tgtEl>
                                        <p:attrNameLst>
                                          <p:attrName>ppt_x</p:attrName>
                                        </p:attrNameLst>
                                      </p:cBhvr>
                                      <p:tavLst>
                                        <p:tav tm="0">
                                          <p:val>
                                            <p:strVal val="ppt_x"/>
                                          </p:val>
                                        </p:tav>
                                        <p:tav tm="100000">
                                          <p:val>
                                            <p:strVal val="0-ppt_w/2"/>
                                          </p:val>
                                        </p:tav>
                                      </p:tavLst>
                                    </p:anim>
                                    <p:anim calcmode="lin" valueType="num">
                                      <p:cBhvr additive="base">
                                        <p:cTn id="102" dur="2000"/>
                                        <p:tgtEl>
                                          <p:spTgt spid="10"/>
                                        </p:tgtEl>
                                        <p:attrNameLst>
                                          <p:attrName>ppt_y</p:attrName>
                                        </p:attrNameLst>
                                      </p:cBhvr>
                                      <p:tavLst>
                                        <p:tav tm="0">
                                          <p:val>
                                            <p:strVal val="ppt_y"/>
                                          </p:val>
                                        </p:tav>
                                        <p:tav tm="100000">
                                          <p:val>
                                            <p:strVal val="ppt_y"/>
                                          </p:val>
                                        </p:tav>
                                      </p:tavLst>
                                    </p:anim>
                                    <p:set>
                                      <p:cBhvr>
                                        <p:cTn id="103" dur="1" fill="hold">
                                          <p:stCondLst>
                                            <p:cond delay="1999"/>
                                          </p:stCondLst>
                                        </p:cTn>
                                        <p:tgtEl>
                                          <p:spTgt spid="10"/>
                                        </p:tgtEl>
                                        <p:attrNameLst>
                                          <p:attrName>style.visibility</p:attrName>
                                        </p:attrNameLst>
                                      </p:cBhvr>
                                      <p:to>
                                        <p:strVal val="hidden"/>
                                      </p:to>
                                    </p:set>
                                  </p:childTnLst>
                                </p:cTn>
                              </p:par>
                              <p:par>
                                <p:cTn id="104" presetID="19" presetClass="exit" presetSubtype="10" fill="hold" grpId="3" nodeType="withEffect">
                                  <p:stCondLst>
                                    <p:cond delay="0"/>
                                  </p:stCondLst>
                                  <p:childTnLst>
                                    <p:anim calcmode="lin" valueType="num">
                                      <p:cBhvr>
                                        <p:cTn id="105" dur="2000"/>
                                        <p:tgtEl>
                                          <p:spTgt spid="4"/>
                                        </p:tgtEl>
                                        <p:attrNameLst>
                                          <p:attrName>ppt_h</p:attrName>
                                        </p:attrNameLst>
                                      </p:cBhvr>
                                      <p:tavLst>
                                        <p:tav tm="0">
                                          <p:val>
                                            <p:strVal val="ppt_h"/>
                                          </p:val>
                                        </p:tav>
                                        <p:tav tm="100000">
                                          <p:val>
                                            <p:strVal val="ppt_h"/>
                                          </p:val>
                                        </p:tav>
                                      </p:tavLst>
                                    </p:anim>
                                    <p:anim calcmode="lin" valueType="num">
                                      <p:cBhvr>
                                        <p:cTn id="106" dur="2000"/>
                                        <p:tgtEl>
                                          <p:spTgt spid="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07" dur="1" fill="hold">
                                          <p:stCondLst>
                                            <p:cond delay="1999"/>
                                          </p:stCondLst>
                                        </p:cTn>
                                        <p:tgtEl>
                                          <p:spTgt spid="4"/>
                                        </p:tgtEl>
                                        <p:attrNameLst>
                                          <p:attrName>style.visibility</p:attrName>
                                        </p:attrNameLst>
                                      </p:cBhvr>
                                      <p:to>
                                        <p:strVal val="hidden"/>
                                      </p:to>
                                    </p:set>
                                  </p:childTnLst>
                                </p:cTn>
                              </p:par>
                              <p:par>
                                <p:cTn id="108" presetID="19" presetClass="exit" presetSubtype="10" fill="hold" grpId="3" nodeType="withEffect">
                                  <p:stCondLst>
                                    <p:cond delay="0"/>
                                  </p:stCondLst>
                                  <p:childTnLst>
                                    <p:anim calcmode="lin" valueType="num">
                                      <p:cBhvr>
                                        <p:cTn id="109" dur="2000"/>
                                        <p:tgtEl>
                                          <p:spTgt spid="5"/>
                                        </p:tgtEl>
                                        <p:attrNameLst>
                                          <p:attrName>ppt_h</p:attrName>
                                        </p:attrNameLst>
                                      </p:cBhvr>
                                      <p:tavLst>
                                        <p:tav tm="0">
                                          <p:val>
                                            <p:strVal val="ppt_h"/>
                                          </p:val>
                                        </p:tav>
                                        <p:tav tm="100000">
                                          <p:val>
                                            <p:strVal val="ppt_h"/>
                                          </p:val>
                                        </p:tav>
                                      </p:tavLst>
                                    </p:anim>
                                    <p:anim calcmode="lin" valueType="num">
                                      <p:cBhvr>
                                        <p:cTn id="110" dur="2000"/>
                                        <p:tgtEl>
                                          <p:spTgt spid="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11" dur="1" fill="hold">
                                          <p:stCondLst>
                                            <p:cond delay="1999"/>
                                          </p:stCondLst>
                                        </p:cTn>
                                        <p:tgtEl>
                                          <p:spTgt spid="5"/>
                                        </p:tgtEl>
                                        <p:attrNameLst>
                                          <p:attrName>style.visibility</p:attrName>
                                        </p:attrNameLst>
                                      </p:cBhvr>
                                      <p:to>
                                        <p:strVal val="hidden"/>
                                      </p:to>
                                    </p:set>
                                  </p:childTnLst>
                                </p:cTn>
                              </p:par>
                              <p:par>
                                <p:cTn id="112" presetID="19" presetClass="exit" presetSubtype="10" fill="hold" grpId="3" nodeType="withEffect">
                                  <p:stCondLst>
                                    <p:cond delay="0"/>
                                  </p:stCondLst>
                                  <p:childTnLst>
                                    <p:anim calcmode="lin" valueType="num">
                                      <p:cBhvr>
                                        <p:cTn id="113" dur="2000"/>
                                        <p:tgtEl>
                                          <p:spTgt spid="6"/>
                                        </p:tgtEl>
                                        <p:attrNameLst>
                                          <p:attrName>ppt_h</p:attrName>
                                        </p:attrNameLst>
                                      </p:cBhvr>
                                      <p:tavLst>
                                        <p:tav tm="0">
                                          <p:val>
                                            <p:strVal val="ppt_h"/>
                                          </p:val>
                                        </p:tav>
                                        <p:tav tm="100000">
                                          <p:val>
                                            <p:strVal val="ppt_h"/>
                                          </p:val>
                                        </p:tav>
                                      </p:tavLst>
                                    </p:anim>
                                    <p:anim calcmode="lin" valueType="num">
                                      <p:cBhvr>
                                        <p:cTn id="114" dur="2000"/>
                                        <p:tgtEl>
                                          <p:spTgt spid="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15" dur="1" fill="hold">
                                          <p:stCondLst>
                                            <p:cond delay="1999"/>
                                          </p:stCondLst>
                                        </p:cTn>
                                        <p:tgtEl>
                                          <p:spTgt spid="6"/>
                                        </p:tgtEl>
                                        <p:attrNameLst>
                                          <p:attrName>style.visibility</p:attrName>
                                        </p:attrNameLst>
                                      </p:cBhvr>
                                      <p:to>
                                        <p:strVal val="hidden"/>
                                      </p:to>
                                    </p:set>
                                  </p:childTnLst>
                                </p:cTn>
                              </p:par>
                              <p:par>
                                <p:cTn id="116" presetID="19" presetClass="exit" presetSubtype="10" fill="hold" grpId="3" nodeType="withEffect">
                                  <p:stCondLst>
                                    <p:cond delay="0"/>
                                  </p:stCondLst>
                                  <p:childTnLst>
                                    <p:anim calcmode="lin" valueType="num">
                                      <p:cBhvr>
                                        <p:cTn id="117" dur="2000"/>
                                        <p:tgtEl>
                                          <p:spTgt spid="7"/>
                                        </p:tgtEl>
                                        <p:attrNameLst>
                                          <p:attrName>ppt_h</p:attrName>
                                        </p:attrNameLst>
                                      </p:cBhvr>
                                      <p:tavLst>
                                        <p:tav tm="0">
                                          <p:val>
                                            <p:strVal val="ppt_h"/>
                                          </p:val>
                                        </p:tav>
                                        <p:tav tm="100000">
                                          <p:val>
                                            <p:strVal val="ppt_h"/>
                                          </p:val>
                                        </p:tav>
                                      </p:tavLst>
                                    </p:anim>
                                    <p:anim calcmode="lin" valueType="num">
                                      <p:cBhvr>
                                        <p:cTn id="118" dur="2000"/>
                                        <p:tgtEl>
                                          <p:spTgt spid="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19" dur="1" fill="hold">
                                          <p:stCondLst>
                                            <p:cond delay="1999"/>
                                          </p:stCondLst>
                                        </p:cTn>
                                        <p:tgtEl>
                                          <p:spTgt spid="7"/>
                                        </p:tgtEl>
                                        <p:attrNameLst>
                                          <p:attrName>style.visibility</p:attrName>
                                        </p:attrNameLst>
                                      </p:cBhvr>
                                      <p:to>
                                        <p:strVal val="hidden"/>
                                      </p:to>
                                    </p:set>
                                  </p:childTnLst>
                                </p:cTn>
                              </p:par>
                              <p:par>
                                <p:cTn id="120" presetID="19" presetClass="exit" presetSubtype="10" fill="hold" grpId="3" nodeType="withEffect">
                                  <p:stCondLst>
                                    <p:cond delay="0"/>
                                  </p:stCondLst>
                                  <p:childTnLst>
                                    <p:anim calcmode="lin" valueType="num">
                                      <p:cBhvr>
                                        <p:cTn id="121" dur="2000"/>
                                        <p:tgtEl>
                                          <p:spTgt spid="8"/>
                                        </p:tgtEl>
                                        <p:attrNameLst>
                                          <p:attrName>ppt_h</p:attrName>
                                        </p:attrNameLst>
                                      </p:cBhvr>
                                      <p:tavLst>
                                        <p:tav tm="0">
                                          <p:val>
                                            <p:strVal val="ppt_h"/>
                                          </p:val>
                                        </p:tav>
                                        <p:tav tm="100000">
                                          <p:val>
                                            <p:strVal val="ppt_h"/>
                                          </p:val>
                                        </p:tav>
                                      </p:tavLst>
                                    </p:anim>
                                    <p:anim calcmode="lin" valueType="num">
                                      <p:cBhvr>
                                        <p:cTn id="122" dur="2000"/>
                                        <p:tgtEl>
                                          <p:spTgt spid="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23" dur="1" fill="hold">
                                          <p:stCondLst>
                                            <p:cond delay="1999"/>
                                          </p:stCondLst>
                                        </p:cTn>
                                        <p:tgtEl>
                                          <p:spTgt spid="8"/>
                                        </p:tgtEl>
                                        <p:attrNameLst>
                                          <p:attrName>style.visibility</p:attrName>
                                        </p:attrNameLst>
                                      </p:cBhvr>
                                      <p:to>
                                        <p:strVal val="hidden"/>
                                      </p:to>
                                    </p:set>
                                  </p:childTnLst>
                                </p:cTn>
                              </p:par>
                              <p:par>
                                <p:cTn id="124" presetID="19" presetClass="exit" presetSubtype="10" fill="hold" grpId="3" nodeType="withEffect">
                                  <p:stCondLst>
                                    <p:cond delay="0"/>
                                  </p:stCondLst>
                                  <p:childTnLst>
                                    <p:anim calcmode="lin" valueType="num">
                                      <p:cBhvr>
                                        <p:cTn id="125" dur="2000"/>
                                        <p:tgtEl>
                                          <p:spTgt spid="9"/>
                                        </p:tgtEl>
                                        <p:attrNameLst>
                                          <p:attrName>ppt_h</p:attrName>
                                        </p:attrNameLst>
                                      </p:cBhvr>
                                      <p:tavLst>
                                        <p:tav tm="0">
                                          <p:val>
                                            <p:strVal val="ppt_h"/>
                                          </p:val>
                                        </p:tav>
                                        <p:tav tm="100000">
                                          <p:val>
                                            <p:strVal val="ppt_h"/>
                                          </p:val>
                                        </p:tav>
                                      </p:tavLst>
                                    </p:anim>
                                    <p:anim calcmode="lin" valueType="num">
                                      <p:cBhvr>
                                        <p:cTn id="126" dur="2000"/>
                                        <p:tgtEl>
                                          <p:spTgt spid="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27" dur="1" fill="hold">
                                          <p:stCondLst>
                                            <p:cond delay="1999"/>
                                          </p:stCondLst>
                                        </p:cTn>
                                        <p:tgtEl>
                                          <p:spTgt spid="9"/>
                                        </p:tgtEl>
                                        <p:attrNameLst>
                                          <p:attrName>style.visibility</p:attrName>
                                        </p:attrNameLst>
                                      </p:cBhvr>
                                      <p:to>
                                        <p:strVal val="hidden"/>
                                      </p:to>
                                    </p:set>
                                  </p:childTnLst>
                                </p:cTn>
                              </p:par>
                              <p:par>
                                <p:cTn id="128" presetID="19" presetClass="exit" presetSubtype="10" fill="hold" grpId="3" nodeType="withEffect">
                                  <p:stCondLst>
                                    <p:cond delay="0"/>
                                  </p:stCondLst>
                                  <p:childTnLst>
                                    <p:anim calcmode="lin" valueType="num">
                                      <p:cBhvr>
                                        <p:cTn id="129" dur="2000"/>
                                        <p:tgtEl>
                                          <p:spTgt spid="10"/>
                                        </p:tgtEl>
                                        <p:attrNameLst>
                                          <p:attrName>ppt_h</p:attrName>
                                        </p:attrNameLst>
                                      </p:cBhvr>
                                      <p:tavLst>
                                        <p:tav tm="0">
                                          <p:val>
                                            <p:strVal val="ppt_h"/>
                                          </p:val>
                                        </p:tav>
                                        <p:tav tm="100000">
                                          <p:val>
                                            <p:strVal val="ppt_h"/>
                                          </p:val>
                                        </p:tav>
                                      </p:tavLst>
                                    </p:anim>
                                    <p:anim calcmode="lin" valueType="num">
                                      <p:cBhvr>
                                        <p:cTn id="130" dur="2000"/>
                                        <p:tgtEl>
                                          <p:spTgt spid="10"/>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31" dur="1" fill="hold">
                                          <p:stCondLst>
                                            <p:cond delay="1999"/>
                                          </p:stCondLst>
                                        </p:cTn>
                                        <p:tgtEl>
                                          <p:spTgt spid="10"/>
                                        </p:tgtEl>
                                        <p:attrNameLst>
                                          <p:attrName>style.visibility</p:attrName>
                                        </p:attrNameLst>
                                      </p:cBhvr>
                                      <p:to>
                                        <p:strVal val="hidden"/>
                                      </p:to>
                                    </p:set>
                                  </p:childTnLst>
                                </p:cTn>
                              </p:par>
                              <p:par>
                                <p:cTn id="132" presetID="19" presetClass="exit" presetSubtype="10" fill="hold" grpId="3" nodeType="withEffect">
                                  <p:stCondLst>
                                    <p:cond delay="0"/>
                                  </p:stCondLst>
                                  <p:childTnLst>
                                    <p:anim calcmode="lin" valueType="num">
                                      <p:cBhvr>
                                        <p:cTn id="133" dur="2000"/>
                                        <p:tgtEl>
                                          <p:spTgt spid="11"/>
                                        </p:tgtEl>
                                        <p:attrNameLst>
                                          <p:attrName>ppt_h</p:attrName>
                                        </p:attrNameLst>
                                      </p:cBhvr>
                                      <p:tavLst>
                                        <p:tav tm="0">
                                          <p:val>
                                            <p:strVal val="ppt_h"/>
                                          </p:val>
                                        </p:tav>
                                        <p:tav tm="100000">
                                          <p:val>
                                            <p:strVal val="ppt_h"/>
                                          </p:val>
                                        </p:tav>
                                      </p:tavLst>
                                    </p:anim>
                                    <p:anim calcmode="lin" valueType="num">
                                      <p:cBhvr>
                                        <p:cTn id="134" dur="2000"/>
                                        <p:tgtEl>
                                          <p:spTgt spid="11"/>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35" dur="1" fill="hold">
                                          <p:stCondLst>
                                            <p:cond delay="1999"/>
                                          </p:stCondLst>
                                        </p:cTn>
                                        <p:tgtEl>
                                          <p:spTgt spid="11"/>
                                        </p:tgtEl>
                                        <p:attrNameLst>
                                          <p:attrName>style.visibility</p:attrName>
                                        </p:attrNameLst>
                                      </p:cBhvr>
                                      <p:to>
                                        <p:strVal val="hidden"/>
                                      </p:to>
                                    </p:set>
                                  </p:childTnLst>
                                </p:cTn>
                              </p:par>
                              <p:par>
                                <p:cTn id="136" presetID="17" presetClass="entr" presetSubtype="10" fill="hold" nodeType="withEffect">
                                  <p:stCondLst>
                                    <p:cond delay="0"/>
                                  </p:stCondLst>
                                  <p:childTnLst>
                                    <p:set>
                                      <p:cBhvr>
                                        <p:cTn id="137" dur="1" fill="hold">
                                          <p:stCondLst>
                                            <p:cond delay="0"/>
                                          </p:stCondLst>
                                        </p:cTn>
                                        <p:tgtEl>
                                          <p:spTgt spid="2"/>
                                        </p:tgtEl>
                                        <p:attrNameLst>
                                          <p:attrName>style.visibility</p:attrName>
                                        </p:attrNameLst>
                                      </p:cBhvr>
                                      <p:to>
                                        <p:strVal val="visible"/>
                                      </p:to>
                                    </p:set>
                                    <p:anim calcmode="lin" valueType="num">
                                      <p:cBhvr>
                                        <p:cTn id="138" dur="2000" fill="hold"/>
                                        <p:tgtEl>
                                          <p:spTgt spid="2"/>
                                        </p:tgtEl>
                                        <p:attrNameLst>
                                          <p:attrName>ppt_w</p:attrName>
                                        </p:attrNameLst>
                                      </p:cBhvr>
                                      <p:tavLst>
                                        <p:tav tm="0">
                                          <p:val>
                                            <p:fltVal val="0"/>
                                          </p:val>
                                        </p:tav>
                                        <p:tav tm="100000">
                                          <p:val>
                                            <p:strVal val="#ppt_w"/>
                                          </p:val>
                                        </p:tav>
                                      </p:tavLst>
                                    </p:anim>
                                    <p:anim calcmode="lin" valueType="num">
                                      <p:cBhvr>
                                        <p:cTn id="139"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4" grpId="2" animBg="1"/>
      <p:bldP spid="4" grpId="3" animBg="1"/>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44).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5" name="4 Onda"/>
          <p:cNvSpPr/>
          <p:nvPr/>
        </p:nvSpPr>
        <p:spPr>
          <a:xfrm rot="5201104">
            <a:off x="-228281" y="186124"/>
            <a:ext cx="1679465" cy="700086"/>
          </a:xfrm>
          <a:prstGeom prst="wave">
            <a:avLst>
              <a:gd name="adj1" fmla="val 20000"/>
              <a:gd name="adj2" fmla="val -10000"/>
            </a:avLst>
          </a:prstGeom>
          <a:blipFill dpi="0" rotWithShape="1">
            <a:blip r:embed="rId3" cstate="print">
              <a:duotone>
                <a:prstClr val="black"/>
                <a:srgbClr val="93FF93">
                  <a:tint val="45000"/>
                  <a:satMod val="400000"/>
                </a:srgbClr>
              </a:duotone>
              <a:lum contrast="40000"/>
            </a:blip>
            <a:srcRect/>
            <a:stretch>
              <a:fillRect/>
            </a:stretch>
          </a:blipFill>
          <a:ln w="3175">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Onda"/>
          <p:cNvSpPr/>
          <p:nvPr/>
        </p:nvSpPr>
        <p:spPr>
          <a:xfrm rot="5201104">
            <a:off x="-202481" y="1444645"/>
            <a:ext cx="1624696" cy="700086"/>
          </a:xfrm>
          <a:prstGeom prst="wave">
            <a:avLst>
              <a:gd name="adj1" fmla="val 20000"/>
              <a:gd name="adj2" fmla="val -10000"/>
            </a:avLst>
          </a:prstGeom>
          <a:blipFill dpi="0" rotWithShape="1">
            <a:blip r:embed="rId4" cstate="print">
              <a:duotone>
                <a:prstClr val="black"/>
                <a:srgbClr val="93FF93">
                  <a:tint val="45000"/>
                  <a:satMod val="400000"/>
                </a:srgbClr>
              </a:duotone>
              <a:lum contrast="40000"/>
            </a:blip>
            <a:srcRect/>
            <a:stretch>
              <a:fillRect/>
            </a:stretch>
          </a:blipFill>
          <a:ln w="3175">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Onda"/>
          <p:cNvSpPr/>
          <p:nvPr/>
        </p:nvSpPr>
        <p:spPr>
          <a:xfrm rot="5201104">
            <a:off x="-235664" y="2668087"/>
            <a:ext cx="1681632" cy="700086"/>
          </a:xfrm>
          <a:prstGeom prst="wave">
            <a:avLst>
              <a:gd name="adj1" fmla="val 20000"/>
              <a:gd name="adj2" fmla="val -10000"/>
            </a:avLst>
          </a:prstGeom>
          <a:blipFill dpi="0" rotWithShape="1">
            <a:blip r:embed="rId5" cstate="print">
              <a:duotone>
                <a:prstClr val="black"/>
                <a:srgbClr val="93FF93">
                  <a:tint val="45000"/>
                  <a:satMod val="400000"/>
                </a:srgbClr>
              </a:duotone>
              <a:lum contrast="40000"/>
            </a:blip>
            <a:srcRect/>
            <a:stretch>
              <a:fillRect/>
            </a:stretch>
          </a:blipFill>
          <a:ln w="3175">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Onda"/>
          <p:cNvSpPr/>
          <p:nvPr/>
        </p:nvSpPr>
        <p:spPr>
          <a:xfrm rot="5201104">
            <a:off x="-214029" y="3935175"/>
            <a:ext cx="1644456" cy="700086"/>
          </a:xfrm>
          <a:prstGeom prst="wave">
            <a:avLst>
              <a:gd name="adj1" fmla="val 20000"/>
              <a:gd name="adj2" fmla="val -10000"/>
            </a:avLst>
          </a:prstGeom>
          <a:blipFill dpi="0" rotWithShape="1">
            <a:blip r:embed="rId6" cstate="print">
              <a:duotone>
                <a:prstClr val="black"/>
                <a:srgbClr val="93FF93">
                  <a:tint val="45000"/>
                  <a:satMod val="400000"/>
                </a:srgbClr>
              </a:duotone>
              <a:lum contrast="40000"/>
            </a:blip>
            <a:srcRect/>
            <a:stretch>
              <a:fillRect/>
            </a:stretch>
          </a:blipFill>
          <a:ln w="3175">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Onda"/>
          <p:cNvSpPr/>
          <p:nvPr/>
        </p:nvSpPr>
        <p:spPr>
          <a:xfrm rot="5201104" flipV="1">
            <a:off x="886494" y="140026"/>
            <a:ext cx="1571636" cy="683186"/>
          </a:xfrm>
          <a:prstGeom prst="wave">
            <a:avLst>
              <a:gd name="adj1" fmla="val 20000"/>
              <a:gd name="adj2" fmla="val -10000"/>
            </a:avLst>
          </a:prstGeom>
          <a:blipFill dpi="0" rotWithShape="1">
            <a:blip r:embed="rId7" cstate="print">
              <a:duotone>
                <a:prstClr val="black"/>
                <a:srgbClr val="93FF93">
                  <a:tint val="45000"/>
                  <a:satMod val="400000"/>
                </a:srgbClr>
              </a:duotone>
              <a:lum contrast="40000"/>
            </a:blip>
            <a:srcRect/>
            <a:stretch>
              <a:fillRect/>
            </a:stretch>
          </a:blipFill>
          <a:ln w="3175">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Onda"/>
          <p:cNvSpPr/>
          <p:nvPr/>
        </p:nvSpPr>
        <p:spPr>
          <a:xfrm rot="5201104" flipV="1">
            <a:off x="874374" y="1485886"/>
            <a:ext cx="1594552" cy="683186"/>
          </a:xfrm>
          <a:prstGeom prst="wave">
            <a:avLst>
              <a:gd name="adj1" fmla="val 20000"/>
              <a:gd name="adj2" fmla="val -10000"/>
            </a:avLst>
          </a:prstGeom>
          <a:blipFill dpi="0" rotWithShape="1">
            <a:blip r:embed="rId8" cstate="print">
              <a:duotone>
                <a:prstClr val="black"/>
                <a:srgbClr val="93FF93">
                  <a:tint val="45000"/>
                  <a:satMod val="400000"/>
                </a:srgbClr>
              </a:duotone>
              <a:lum contrast="40000"/>
            </a:blip>
            <a:srcRect/>
            <a:stretch>
              <a:fillRect/>
            </a:stretch>
          </a:blipFill>
          <a:ln w="3175">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Onda"/>
          <p:cNvSpPr/>
          <p:nvPr/>
        </p:nvSpPr>
        <p:spPr>
          <a:xfrm rot="5201104" flipV="1">
            <a:off x="886494" y="2783207"/>
            <a:ext cx="1571636" cy="683186"/>
          </a:xfrm>
          <a:prstGeom prst="wave">
            <a:avLst>
              <a:gd name="adj1" fmla="val 20000"/>
              <a:gd name="adj2" fmla="val -10000"/>
            </a:avLst>
          </a:prstGeom>
          <a:blipFill dpi="0" rotWithShape="1">
            <a:blip r:embed="rId7" cstate="print">
              <a:duotone>
                <a:prstClr val="black"/>
                <a:srgbClr val="93FF93">
                  <a:tint val="45000"/>
                  <a:satMod val="400000"/>
                </a:srgbClr>
              </a:duotone>
              <a:lum contrast="40000"/>
            </a:blip>
            <a:srcRect/>
            <a:stretch>
              <a:fillRect/>
            </a:stretch>
          </a:blipFill>
          <a:ln w="3175">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Onda"/>
          <p:cNvSpPr/>
          <p:nvPr/>
        </p:nvSpPr>
        <p:spPr>
          <a:xfrm rot="5201104" flipV="1">
            <a:off x="957932" y="3997653"/>
            <a:ext cx="1571636" cy="683186"/>
          </a:xfrm>
          <a:prstGeom prst="wave">
            <a:avLst>
              <a:gd name="adj1" fmla="val 20000"/>
              <a:gd name="adj2" fmla="val -10000"/>
            </a:avLst>
          </a:prstGeom>
          <a:blipFill dpi="0" rotWithShape="1">
            <a:blip r:embed="rId7" cstate="print">
              <a:duotone>
                <a:prstClr val="black"/>
                <a:srgbClr val="93FF93">
                  <a:tint val="45000"/>
                  <a:satMod val="400000"/>
                </a:srgbClr>
              </a:duotone>
              <a:lum contrast="40000"/>
            </a:blip>
            <a:srcRect/>
            <a:stretch>
              <a:fillRect/>
            </a:stretch>
          </a:blipFill>
          <a:ln w="3175">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Onda"/>
          <p:cNvSpPr/>
          <p:nvPr/>
        </p:nvSpPr>
        <p:spPr>
          <a:xfrm rot="5201104">
            <a:off x="1987144" y="166983"/>
            <a:ext cx="1679465" cy="700086"/>
          </a:xfrm>
          <a:prstGeom prst="wave">
            <a:avLst>
              <a:gd name="adj1" fmla="val 20000"/>
              <a:gd name="adj2" fmla="val -10000"/>
            </a:avLst>
          </a:prstGeom>
          <a:blipFill dpi="0" rotWithShape="1">
            <a:blip r:embed="rId3" cstate="print">
              <a:duotone>
                <a:prstClr val="black"/>
                <a:srgbClr val="93FF93">
                  <a:tint val="45000"/>
                  <a:satMod val="400000"/>
                </a:srgbClr>
              </a:duotone>
              <a:lum contrast="40000"/>
            </a:blip>
            <a:srcRect/>
            <a:stretch>
              <a:fillRect/>
            </a:stretch>
          </a:blipFill>
          <a:ln w="3175">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Onda"/>
          <p:cNvSpPr/>
          <p:nvPr/>
        </p:nvSpPr>
        <p:spPr>
          <a:xfrm rot="5201104">
            <a:off x="2012944" y="1425504"/>
            <a:ext cx="1624696" cy="700086"/>
          </a:xfrm>
          <a:prstGeom prst="wave">
            <a:avLst>
              <a:gd name="adj1" fmla="val 20000"/>
              <a:gd name="adj2" fmla="val -10000"/>
            </a:avLst>
          </a:prstGeom>
          <a:blipFill dpi="0" rotWithShape="1">
            <a:blip r:embed="rId4" cstate="print">
              <a:duotone>
                <a:prstClr val="black"/>
                <a:srgbClr val="93FF93">
                  <a:tint val="45000"/>
                  <a:satMod val="400000"/>
                </a:srgbClr>
              </a:duotone>
              <a:lum contrast="40000"/>
            </a:blip>
            <a:srcRect/>
            <a:stretch>
              <a:fillRect/>
            </a:stretch>
          </a:blipFill>
          <a:ln w="3175">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Onda"/>
          <p:cNvSpPr/>
          <p:nvPr/>
        </p:nvSpPr>
        <p:spPr>
          <a:xfrm rot="5201104">
            <a:off x="1979761" y="2648946"/>
            <a:ext cx="1681632" cy="700086"/>
          </a:xfrm>
          <a:prstGeom prst="wave">
            <a:avLst>
              <a:gd name="adj1" fmla="val 20000"/>
              <a:gd name="adj2" fmla="val -10000"/>
            </a:avLst>
          </a:prstGeom>
          <a:blipFill dpi="0" rotWithShape="1">
            <a:blip r:embed="rId5" cstate="print">
              <a:duotone>
                <a:prstClr val="black"/>
                <a:srgbClr val="93FF93">
                  <a:tint val="45000"/>
                  <a:satMod val="400000"/>
                </a:srgbClr>
              </a:duotone>
              <a:lum contrast="40000"/>
            </a:blip>
            <a:srcRect/>
            <a:stretch>
              <a:fillRect/>
            </a:stretch>
          </a:blipFill>
          <a:ln w="3175">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Onda"/>
          <p:cNvSpPr/>
          <p:nvPr/>
        </p:nvSpPr>
        <p:spPr>
          <a:xfrm rot="5201104">
            <a:off x="2001396" y="3916034"/>
            <a:ext cx="1644456" cy="700086"/>
          </a:xfrm>
          <a:prstGeom prst="wave">
            <a:avLst>
              <a:gd name="adj1" fmla="val 20000"/>
              <a:gd name="adj2" fmla="val -10000"/>
            </a:avLst>
          </a:prstGeom>
          <a:blipFill dpi="0" rotWithShape="1">
            <a:blip r:embed="rId6" cstate="print">
              <a:duotone>
                <a:prstClr val="black"/>
                <a:srgbClr val="93FF93">
                  <a:tint val="45000"/>
                  <a:satMod val="400000"/>
                </a:srgbClr>
              </a:duotone>
              <a:lum contrast="40000"/>
            </a:blip>
            <a:srcRect/>
            <a:stretch>
              <a:fillRect/>
            </a:stretch>
          </a:blipFill>
          <a:ln w="3175">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Onda"/>
          <p:cNvSpPr/>
          <p:nvPr/>
        </p:nvSpPr>
        <p:spPr>
          <a:xfrm rot="5201104" flipV="1">
            <a:off x="3029636" y="121121"/>
            <a:ext cx="1571636" cy="683186"/>
          </a:xfrm>
          <a:prstGeom prst="wave">
            <a:avLst>
              <a:gd name="adj1" fmla="val 20000"/>
              <a:gd name="adj2" fmla="val -10000"/>
            </a:avLst>
          </a:prstGeom>
          <a:blipFill dpi="0" rotWithShape="1">
            <a:blip r:embed="rId7" cstate="print">
              <a:duotone>
                <a:prstClr val="black"/>
                <a:srgbClr val="93FF93">
                  <a:tint val="45000"/>
                  <a:satMod val="400000"/>
                </a:srgbClr>
              </a:duotone>
              <a:lum contrast="40000"/>
            </a:blip>
            <a:srcRect/>
            <a:stretch>
              <a:fillRect/>
            </a:stretch>
          </a:blipFill>
          <a:ln w="3175">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Onda"/>
          <p:cNvSpPr/>
          <p:nvPr/>
        </p:nvSpPr>
        <p:spPr>
          <a:xfrm rot="5201104" flipV="1">
            <a:off x="3017516" y="1466981"/>
            <a:ext cx="1594552" cy="683186"/>
          </a:xfrm>
          <a:prstGeom prst="wave">
            <a:avLst>
              <a:gd name="adj1" fmla="val 20000"/>
              <a:gd name="adj2" fmla="val -10000"/>
            </a:avLst>
          </a:prstGeom>
          <a:blipFill dpi="0" rotWithShape="1">
            <a:blip r:embed="rId8" cstate="print">
              <a:duotone>
                <a:prstClr val="black"/>
                <a:srgbClr val="93FF93">
                  <a:tint val="45000"/>
                  <a:satMod val="400000"/>
                </a:srgbClr>
              </a:duotone>
              <a:lum contrast="40000"/>
            </a:blip>
            <a:srcRect/>
            <a:stretch>
              <a:fillRect/>
            </a:stretch>
          </a:blipFill>
          <a:ln w="3175">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Onda"/>
          <p:cNvSpPr/>
          <p:nvPr/>
        </p:nvSpPr>
        <p:spPr>
          <a:xfrm rot="5201104" flipV="1">
            <a:off x="3029636" y="2764302"/>
            <a:ext cx="1571636" cy="683186"/>
          </a:xfrm>
          <a:prstGeom prst="wave">
            <a:avLst>
              <a:gd name="adj1" fmla="val 20000"/>
              <a:gd name="adj2" fmla="val -10000"/>
            </a:avLst>
          </a:prstGeom>
          <a:blipFill dpi="0" rotWithShape="1">
            <a:blip r:embed="rId7" cstate="print">
              <a:duotone>
                <a:prstClr val="black"/>
                <a:srgbClr val="93FF93">
                  <a:tint val="45000"/>
                  <a:satMod val="400000"/>
                </a:srgbClr>
              </a:duotone>
              <a:lum contrast="40000"/>
            </a:blip>
            <a:srcRect/>
            <a:stretch>
              <a:fillRect/>
            </a:stretch>
          </a:blipFill>
          <a:ln w="3175">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Onda"/>
          <p:cNvSpPr/>
          <p:nvPr/>
        </p:nvSpPr>
        <p:spPr>
          <a:xfrm rot="5201104" flipV="1">
            <a:off x="3101074" y="3978748"/>
            <a:ext cx="1571636" cy="683186"/>
          </a:xfrm>
          <a:prstGeom prst="wave">
            <a:avLst>
              <a:gd name="adj1" fmla="val 20000"/>
              <a:gd name="adj2" fmla="val -10000"/>
            </a:avLst>
          </a:prstGeom>
          <a:blipFill dpi="0" rotWithShape="1">
            <a:blip r:embed="rId7" cstate="print">
              <a:duotone>
                <a:prstClr val="black"/>
                <a:srgbClr val="93FF93">
                  <a:tint val="45000"/>
                  <a:satMod val="400000"/>
                </a:srgbClr>
              </a:duotone>
              <a:lum contrast="40000"/>
            </a:blip>
            <a:srcRect/>
            <a:stretch>
              <a:fillRect/>
            </a:stretch>
          </a:blipFill>
          <a:ln w="3175">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Onda"/>
          <p:cNvSpPr/>
          <p:nvPr/>
        </p:nvSpPr>
        <p:spPr>
          <a:xfrm rot="5201104">
            <a:off x="4201720" y="166982"/>
            <a:ext cx="1679465" cy="700086"/>
          </a:xfrm>
          <a:prstGeom prst="wave">
            <a:avLst>
              <a:gd name="adj1" fmla="val 20000"/>
              <a:gd name="adj2" fmla="val -10000"/>
            </a:avLst>
          </a:prstGeom>
          <a:blipFill dpi="0" rotWithShape="1">
            <a:blip r:embed="rId3" cstate="print">
              <a:duotone>
                <a:prstClr val="black"/>
                <a:srgbClr val="93FF93">
                  <a:tint val="45000"/>
                  <a:satMod val="400000"/>
                </a:srgbClr>
              </a:duotone>
              <a:lum contrast="40000"/>
            </a:blip>
            <a:srcRect/>
            <a:stretch>
              <a:fillRect/>
            </a:stretch>
          </a:blipFill>
          <a:ln w="3175">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Onda"/>
          <p:cNvSpPr/>
          <p:nvPr/>
        </p:nvSpPr>
        <p:spPr>
          <a:xfrm rot="5201104">
            <a:off x="4227520" y="1425503"/>
            <a:ext cx="1624696" cy="700086"/>
          </a:xfrm>
          <a:prstGeom prst="wave">
            <a:avLst>
              <a:gd name="adj1" fmla="val 20000"/>
              <a:gd name="adj2" fmla="val -10000"/>
            </a:avLst>
          </a:prstGeom>
          <a:blipFill dpi="0" rotWithShape="1">
            <a:blip r:embed="rId4" cstate="print">
              <a:duotone>
                <a:prstClr val="black"/>
                <a:srgbClr val="93FF93">
                  <a:tint val="45000"/>
                  <a:satMod val="400000"/>
                </a:srgbClr>
              </a:duotone>
              <a:lum contrast="40000"/>
            </a:blip>
            <a:srcRect/>
            <a:stretch>
              <a:fillRect/>
            </a:stretch>
          </a:blipFill>
          <a:ln w="3175">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Onda"/>
          <p:cNvSpPr/>
          <p:nvPr/>
        </p:nvSpPr>
        <p:spPr>
          <a:xfrm rot="5201104">
            <a:off x="4194337" y="2648945"/>
            <a:ext cx="1681632" cy="700086"/>
          </a:xfrm>
          <a:prstGeom prst="wave">
            <a:avLst>
              <a:gd name="adj1" fmla="val 20000"/>
              <a:gd name="adj2" fmla="val -10000"/>
            </a:avLst>
          </a:prstGeom>
          <a:blipFill dpi="0" rotWithShape="1">
            <a:blip r:embed="rId5" cstate="print">
              <a:duotone>
                <a:prstClr val="black"/>
                <a:srgbClr val="93FF93">
                  <a:tint val="45000"/>
                  <a:satMod val="400000"/>
                </a:srgbClr>
              </a:duotone>
              <a:lum contrast="40000"/>
            </a:blip>
            <a:srcRect/>
            <a:stretch>
              <a:fillRect/>
            </a:stretch>
          </a:blipFill>
          <a:ln w="3175">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Onda"/>
          <p:cNvSpPr/>
          <p:nvPr/>
        </p:nvSpPr>
        <p:spPr>
          <a:xfrm rot="5201104">
            <a:off x="4215972" y="3916033"/>
            <a:ext cx="1644456" cy="700086"/>
          </a:xfrm>
          <a:prstGeom prst="wave">
            <a:avLst>
              <a:gd name="adj1" fmla="val 20000"/>
              <a:gd name="adj2" fmla="val -10000"/>
            </a:avLst>
          </a:prstGeom>
          <a:blipFill dpi="0" rotWithShape="1">
            <a:blip r:embed="rId6" cstate="print">
              <a:duotone>
                <a:prstClr val="black"/>
                <a:srgbClr val="93FF93">
                  <a:tint val="45000"/>
                  <a:satMod val="400000"/>
                </a:srgbClr>
              </a:duotone>
              <a:lum contrast="40000"/>
            </a:blip>
            <a:srcRect/>
            <a:stretch>
              <a:fillRect/>
            </a:stretch>
          </a:blipFill>
          <a:ln w="3175">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Onda"/>
          <p:cNvSpPr/>
          <p:nvPr/>
        </p:nvSpPr>
        <p:spPr>
          <a:xfrm rot="5201104" flipV="1">
            <a:off x="5244212" y="121120"/>
            <a:ext cx="1571636" cy="683186"/>
          </a:xfrm>
          <a:prstGeom prst="wave">
            <a:avLst>
              <a:gd name="adj1" fmla="val 20000"/>
              <a:gd name="adj2" fmla="val -10000"/>
            </a:avLst>
          </a:prstGeom>
          <a:blipFill dpi="0" rotWithShape="1">
            <a:blip r:embed="rId7" cstate="print">
              <a:duotone>
                <a:prstClr val="black"/>
                <a:srgbClr val="93FF93">
                  <a:tint val="45000"/>
                  <a:satMod val="400000"/>
                </a:srgbClr>
              </a:duotone>
              <a:lum contrast="40000"/>
            </a:blip>
            <a:srcRect/>
            <a:stretch>
              <a:fillRect/>
            </a:stretch>
          </a:blipFill>
          <a:ln w="3175">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Onda"/>
          <p:cNvSpPr/>
          <p:nvPr/>
        </p:nvSpPr>
        <p:spPr>
          <a:xfrm rot="5201104" flipV="1">
            <a:off x="5232092" y="1466980"/>
            <a:ext cx="1594552" cy="683186"/>
          </a:xfrm>
          <a:prstGeom prst="wave">
            <a:avLst>
              <a:gd name="adj1" fmla="val 20000"/>
              <a:gd name="adj2" fmla="val -10000"/>
            </a:avLst>
          </a:prstGeom>
          <a:blipFill dpi="0" rotWithShape="1">
            <a:blip r:embed="rId8" cstate="print">
              <a:duotone>
                <a:prstClr val="black"/>
                <a:srgbClr val="93FF93">
                  <a:tint val="45000"/>
                  <a:satMod val="400000"/>
                </a:srgbClr>
              </a:duotone>
              <a:lum contrast="40000"/>
            </a:blip>
            <a:srcRect/>
            <a:stretch>
              <a:fillRect/>
            </a:stretch>
          </a:blipFill>
          <a:ln w="3175">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Onda"/>
          <p:cNvSpPr/>
          <p:nvPr/>
        </p:nvSpPr>
        <p:spPr>
          <a:xfrm rot="5201104" flipV="1">
            <a:off x="5244212" y="2764301"/>
            <a:ext cx="1571636" cy="683186"/>
          </a:xfrm>
          <a:prstGeom prst="wave">
            <a:avLst>
              <a:gd name="adj1" fmla="val 20000"/>
              <a:gd name="adj2" fmla="val -10000"/>
            </a:avLst>
          </a:prstGeom>
          <a:blipFill dpi="0" rotWithShape="1">
            <a:blip r:embed="rId7" cstate="print">
              <a:duotone>
                <a:prstClr val="black"/>
                <a:srgbClr val="93FF93">
                  <a:tint val="45000"/>
                  <a:satMod val="400000"/>
                </a:srgbClr>
              </a:duotone>
              <a:lum contrast="40000"/>
            </a:blip>
            <a:srcRect/>
            <a:stretch>
              <a:fillRect/>
            </a:stretch>
          </a:blipFill>
          <a:ln w="3175">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Onda"/>
          <p:cNvSpPr/>
          <p:nvPr/>
        </p:nvSpPr>
        <p:spPr>
          <a:xfrm rot="5201104" flipV="1">
            <a:off x="5315650" y="3978747"/>
            <a:ext cx="1571636" cy="683186"/>
          </a:xfrm>
          <a:prstGeom prst="wave">
            <a:avLst>
              <a:gd name="adj1" fmla="val 20000"/>
              <a:gd name="adj2" fmla="val -10000"/>
            </a:avLst>
          </a:prstGeom>
          <a:blipFill dpi="0" rotWithShape="1">
            <a:blip r:embed="rId7" cstate="print">
              <a:duotone>
                <a:prstClr val="black"/>
                <a:srgbClr val="93FF93">
                  <a:tint val="45000"/>
                  <a:satMod val="400000"/>
                </a:srgbClr>
              </a:duotone>
              <a:lum contrast="40000"/>
            </a:blip>
            <a:srcRect/>
            <a:stretch>
              <a:fillRect/>
            </a:stretch>
          </a:blipFill>
          <a:ln w="3175">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Onda"/>
          <p:cNvSpPr/>
          <p:nvPr/>
        </p:nvSpPr>
        <p:spPr>
          <a:xfrm rot="5201104">
            <a:off x="6559175" y="185887"/>
            <a:ext cx="1679465" cy="700086"/>
          </a:xfrm>
          <a:prstGeom prst="wave">
            <a:avLst>
              <a:gd name="adj1" fmla="val 20000"/>
              <a:gd name="adj2" fmla="val -10000"/>
            </a:avLst>
          </a:prstGeom>
          <a:blipFill dpi="0" rotWithShape="1">
            <a:blip r:embed="rId3" cstate="print">
              <a:duotone>
                <a:prstClr val="black"/>
                <a:srgbClr val="93FF93">
                  <a:tint val="45000"/>
                  <a:satMod val="400000"/>
                </a:srgbClr>
              </a:duotone>
              <a:lum contrast="40000"/>
            </a:blip>
            <a:srcRect/>
            <a:stretch>
              <a:fillRect/>
            </a:stretch>
          </a:blipFill>
          <a:ln w="3175">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Onda"/>
          <p:cNvSpPr/>
          <p:nvPr/>
        </p:nvSpPr>
        <p:spPr>
          <a:xfrm rot="5201104">
            <a:off x="6584975" y="1444408"/>
            <a:ext cx="1624696" cy="700086"/>
          </a:xfrm>
          <a:prstGeom prst="wave">
            <a:avLst>
              <a:gd name="adj1" fmla="val 20000"/>
              <a:gd name="adj2" fmla="val -10000"/>
            </a:avLst>
          </a:prstGeom>
          <a:blipFill dpi="0" rotWithShape="1">
            <a:blip r:embed="rId4" cstate="print">
              <a:duotone>
                <a:prstClr val="black"/>
                <a:srgbClr val="93FF93">
                  <a:tint val="45000"/>
                  <a:satMod val="400000"/>
                </a:srgbClr>
              </a:duotone>
              <a:lum contrast="40000"/>
            </a:blip>
            <a:srcRect/>
            <a:stretch>
              <a:fillRect/>
            </a:stretch>
          </a:blipFill>
          <a:ln w="3175">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Onda"/>
          <p:cNvSpPr/>
          <p:nvPr/>
        </p:nvSpPr>
        <p:spPr>
          <a:xfrm rot="5201104">
            <a:off x="6551792" y="2667850"/>
            <a:ext cx="1681632" cy="700086"/>
          </a:xfrm>
          <a:prstGeom prst="wave">
            <a:avLst>
              <a:gd name="adj1" fmla="val 20000"/>
              <a:gd name="adj2" fmla="val -10000"/>
            </a:avLst>
          </a:prstGeom>
          <a:blipFill dpi="0" rotWithShape="1">
            <a:blip r:embed="rId5" cstate="print">
              <a:duotone>
                <a:prstClr val="black"/>
                <a:srgbClr val="93FF93">
                  <a:tint val="45000"/>
                  <a:satMod val="400000"/>
                </a:srgbClr>
              </a:duotone>
              <a:lum contrast="40000"/>
            </a:blip>
            <a:srcRect/>
            <a:stretch>
              <a:fillRect/>
            </a:stretch>
          </a:blipFill>
          <a:ln w="3175">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Onda"/>
          <p:cNvSpPr/>
          <p:nvPr/>
        </p:nvSpPr>
        <p:spPr>
          <a:xfrm rot="5201104">
            <a:off x="6573427" y="3934938"/>
            <a:ext cx="1644456" cy="700086"/>
          </a:xfrm>
          <a:prstGeom prst="wave">
            <a:avLst>
              <a:gd name="adj1" fmla="val 20000"/>
              <a:gd name="adj2" fmla="val -10000"/>
            </a:avLst>
          </a:prstGeom>
          <a:blipFill dpi="0" rotWithShape="1">
            <a:blip r:embed="rId6" cstate="print">
              <a:duotone>
                <a:prstClr val="black"/>
                <a:srgbClr val="93FF93">
                  <a:tint val="45000"/>
                  <a:satMod val="400000"/>
                </a:srgbClr>
              </a:duotone>
              <a:lum contrast="40000"/>
            </a:blip>
            <a:srcRect/>
            <a:stretch>
              <a:fillRect/>
            </a:stretch>
          </a:blipFill>
          <a:ln w="3175">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 name="32 Onda"/>
          <p:cNvSpPr/>
          <p:nvPr/>
        </p:nvSpPr>
        <p:spPr>
          <a:xfrm rot="5201104" flipV="1">
            <a:off x="7601667" y="140025"/>
            <a:ext cx="1571636" cy="683186"/>
          </a:xfrm>
          <a:prstGeom prst="wave">
            <a:avLst>
              <a:gd name="adj1" fmla="val 20000"/>
              <a:gd name="adj2" fmla="val -10000"/>
            </a:avLst>
          </a:prstGeom>
          <a:blipFill dpi="0" rotWithShape="1">
            <a:blip r:embed="rId7" cstate="print">
              <a:duotone>
                <a:prstClr val="black"/>
                <a:srgbClr val="93FF93">
                  <a:tint val="45000"/>
                  <a:satMod val="400000"/>
                </a:srgbClr>
              </a:duotone>
              <a:lum contrast="40000"/>
            </a:blip>
            <a:srcRect/>
            <a:stretch>
              <a:fillRect/>
            </a:stretch>
          </a:blipFill>
          <a:ln w="3175">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 name="33 Onda"/>
          <p:cNvSpPr/>
          <p:nvPr/>
        </p:nvSpPr>
        <p:spPr>
          <a:xfrm rot="5201104" flipV="1">
            <a:off x="7589547" y="1485885"/>
            <a:ext cx="1594552" cy="683186"/>
          </a:xfrm>
          <a:prstGeom prst="wave">
            <a:avLst>
              <a:gd name="adj1" fmla="val 20000"/>
              <a:gd name="adj2" fmla="val -10000"/>
            </a:avLst>
          </a:prstGeom>
          <a:blipFill dpi="0" rotWithShape="1">
            <a:blip r:embed="rId8" cstate="print">
              <a:duotone>
                <a:prstClr val="black"/>
                <a:srgbClr val="93FF93">
                  <a:tint val="45000"/>
                  <a:satMod val="400000"/>
                </a:srgbClr>
              </a:duotone>
              <a:lum contrast="40000"/>
            </a:blip>
            <a:srcRect/>
            <a:stretch>
              <a:fillRect/>
            </a:stretch>
          </a:blipFill>
          <a:ln w="3175">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5" name="34 Onda"/>
          <p:cNvSpPr/>
          <p:nvPr/>
        </p:nvSpPr>
        <p:spPr>
          <a:xfrm rot="5201104" flipV="1">
            <a:off x="7601667" y="2783206"/>
            <a:ext cx="1571636" cy="683186"/>
          </a:xfrm>
          <a:prstGeom prst="wave">
            <a:avLst>
              <a:gd name="adj1" fmla="val 20000"/>
              <a:gd name="adj2" fmla="val -10000"/>
            </a:avLst>
          </a:prstGeom>
          <a:blipFill dpi="0" rotWithShape="1">
            <a:blip r:embed="rId7" cstate="print">
              <a:duotone>
                <a:prstClr val="black"/>
                <a:srgbClr val="93FF93">
                  <a:tint val="45000"/>
                  <a:satMod val="400000"/>
                </a:srgbClr>
              </a:duotone>
              <a:lum contrast="40000"/>
            </a:blip>
            <a:srcRect/>
            <a:stretch>
              <a:fillRect/>
            </a:stretch>
          </a:blipFill>
          <a:ln w="3175">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6" name="35 Onda"/>
          <p:cNvSpPr/>
          <p:nvPr/>
        </p:nvSpPr>
        <p:spPr>
          <a:xfrm rot="5201104" flipV="1">
            <a:off x="7673105" y="3997652"/>
            <a:ext cx="1571636" cy="683186"/>
          </a:xfrm>
          <a:prstGeom prst="wave">
            <a:avLst>
              <a:gd name="adj1" fmla="val 20000"/>
              <a:gd name="adj2" fmla="val -10000"/>
            </a:avLst>
          </a:prstGeom>
          <a:blipFill dpi="0" rotWithShape="1">
            <a:blip r:embed="rId7" cstate="print">
              <a:duotone>
                <a:prstClr val="black"/>
                <a:srgbClr val="93FF93">
                  <a:tint val="45000"/>
                  <a:satMod val="400000"/>
                </a:srgbClr>
              </a:duotone>
              <a:lum contrast="40000"/>
            </a:blip>
            <a:srcRect/>
            <a:stretch>
              <a:fillRect/>
            </a:stretch>
          </a:blipFill>
          <a:ln w="3175">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7" name="36 Rectángulo"/>
          <p:cNvSpPr/>
          <p:nvPr/>
        </p:nvSpPr>
        <p:spPr>
          <a:xfrm>
            <a:off x="-428660" y="-214332"/>
            <a:ext cx="9787006" cy="6357982"/>
          </a:xfrm>
          <a:prstGeom prst="rect">
            <a:avLst/>
          </a:prstGeom>
          <a:gradFill flip="none" rotWithShape="1">
            <a:gsLst>
              <a:gs pos="21000">
                <a:srgbClr val="0033CC"/>
              </a:gs>
              <a:gs pos="50000">
                <a:srgbClr val="00CC00">
                  <a:shade val="67500"/>
                  <a:satMod val="115000"/>
                </a:srgbClr>
              </a:gs>
              <a:gs pos="100000">
                <a:srgbClr val="00CC00">
                  <a:shade val="100000"/>
                  <a:satMod val="115000"/>
                </a:srgb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37"/>
                                        </p:tgtEl>
                                        <p:attrNameLst>
                                          <p:attrName>style.visibility</p:attrName>
                                        </p:attrNameLst>
                                      </p:cBhvr>
                                      <p:to>
                                        <p:strVal val="hidden"/>
                                      </p:to>
                                    </p:set>
                                  </p:childTnLst>
                                </p:cTn>
                              </p:par>
                              <p:par>
                                <p:cTn id="7" presetID="8" presetClass="emph" presetSubtype="0" fill="hold" grpId="0" nodeType="withEffect">
                                  <p:stCondLst>
                                    <p:cond delay="0"/>
                                  </p:stCondLst>
                                  <p:childTnLst>
                                    <p:animRot by="21600000">
                                      <p:cBhvr>
                                        <p:cTn id="8" dur="2000" fill="hold"/>
                                        <p:tgtEl>
                                          <p:spTgt spid="5"/>
                                        </p:tgtEl>
                                        <p:attrNameLst>
                                          <p:attrName>r</p:attrName>
                                        </p:attrNameLst>
                                      </p:cBhvr>
                                    </p:animRot>
                                  </p:childTnLst>
                                </p:cTn>
                              </p:par>
                              <p:par>
                                <p:cTn id="9" presetID="8" presetClass="emph" presetSubtype="0" fill="hold" grpId="0" nodeType="withEffect">
                                  <p:stCondLst>
                                    <p:cond delay="0"/>
                                  </p:stCondLst>
                                  <p:childTnLst>
                                    <p:animRot by="-21600000">
                                      <p:cBhvr>
                                        <p:cTn id="10" dur="2000" fill="hold"/>
                                        <p:tgtEl>
                                          <p:spTgt spid="6"/>
                                        </p:tgtEl>
                                        <p:attrNameLst>
                                          <p:attrName>r</p:attrName>
                                        </p:attrNameLst>
                                      </p:cBhvr>
                                    </p:animRot>
                                  </p:childTnLst>
                                </p:cTn>
                              </p:par>
                              <p:par>
                                <p:cTn id="11" presetID="8" presetClass="emph" presetSubtype="0" fill="hold" grpId="0" nodeType="withEffect">
                                  <p:stCondLst>
                                    <p:cond delay="0"/>
                                  </p:stCondLst>
                                  <p:childTnLst>
                                    <p:animRot by="21600000">
                                      <p:cBhvr>
                                        <p:cTn id="12" dur="2000" fill="hold"/>
                                        <p:tgtEl>
                                          <p:spTgt spid="7"/>
                                        </p:tgtEl>
                                        <p:attrNameLst>
                                          <p:attrName>r</p:attrName>
                                        </p:attrNameLst>
                                      </p:cBhvr>
                                    </p:animRot>
                                  </p:childTnLst>
                                </p:cTn>
                              </p:par>
                              <p:par>
                                <p:cTn id="13" presetID="8" presetClass="emph" presetSubtype="0" fill="hold" grpId="0" nodeType="withEffect">
                                  <p:stCondLst>
                                    <p:cond delay="0"/>
                                  </p:stCondLst>
                                  <p:childTnLst>
                                    <p:animRot by="-21600000">
                                      <p:cBhvr>
                                        <p:cTn id="14" dur="2000" fill="hold"/>
                                        <p:tgtEl>
                                          <p:spTgt spid="8"/>
                                        </p:tgtEl>
                                        <p:attrNameLst>
                                          <p:attrName>r</p:attrName>
                                        </p:attrNameLst>
                                      </p:cBhvr>
                                    </p:animRot>
                                  </p:childTnLst>
                                </p:cTn>
                              </p:par>
                              <p:par>
                                <p:cTn id="15" presetID="8" presetClass="emph" presetSubtype="0" fill="hold" grpId="0" nodeType="withEffect">
                                  <p:stCondLst>
                                    <p:cond delay="0"/>
                                  </p:stCondLst>
                                  <p:childTnLst>
                                    <p:animRot by="-21600000">
                                      <p:cBhvr>
                                        <p:cTn id="16" dur="2000" fill="hold"/>
                                        <p:tgtEl>
                                          <p:spTgt spid="9"/>
                                        </p:tgtEl>
                                        <p:attrNameLst>
                                          <p:attrName>r</p:attrName>
                                        </p:attrNameLst>
                                      </p:cBhvr>
                                    </p:animRot>
                                  </p:childTnLst>
                                </p:cTn>
                              </p:par>
                              <p:par>
                                <p:cTn id="17" presetID="8" presetClass="emph" presetSubtype="0" fill="hold" grpId="0" nodeType="withEffect">
                                  <p:stCondLst>
                                    <p:cond delay="0"/>
                                  </p:stCondLst>
                                  <p:childTnLst>
                                    <p:animRot by="21600000">
                                      <p:cBhvr>
                                        <p:cTn id="18" dur="2000" fill="hold"/>
                                        <p:tgtEl>
                                          <p:spTgt spid="10"/>
                                        </p:tgtEl>
                                        <p:attrNameLst>
                                          <p:attrName>r</p:attrName>
                                        </p:attrNameLst>
                                      </p:cBhvr>
                                    </p:animRot>
                                  </p:childTnLst>
                                </p:cTn>
                              </p:par>
                              <p:par>
                                <p:cTn id="19" presetID="8" presetClass="emph" presetSubtype="0" fill="hold" grpId="0" nodeType="withEffect">
                                  <p:stCondLst>
                                    <p:cond delay="0"/>
                                  </p:stCondLst>
                                  <p:childTnLst>
                                    <p:animRot by="-21600000">
                                      <p:cBhvr>
                                        <p:cTn id="20" dur="2000" fill="hold"/>
                                        <p:tgtEl>
                                          <p:spTgt spid="11"/>
                                        </p:tgtEl>
                                        <p:attrNameLst>
                                          <p:attrName>r</p:attrName>
                                        </p:attrNameLst>
                                      </p:cBhvr>
                                    </p:animRot>
                                  </p:childTnLst>
                                </p:cTn>
                              </p:par>
                              <p:par>
                                <p:cTn id="21" presetID="8" presetClass="emph" presetSubtype="0" fill="hold" grpId="0" nodeType="withEffect">
                                  <p:stCondLst>
                                    <p:cond delay="0"/>
                                  </p:stCondLst>
                                  <p:childTnLst>
                                    <p:animRot by="21600000">
                                      <p:cBhvr>
                                        <p:cTn id="22" dur="2000" fill="hold"/>
                                        <p:tgtEl>
                                          <p:spTgt spid="12"/>
                                        </p:tgtEl>
                                        <p:attrNameLst>
                                          <p:attrName>r</p:attrName>
                                        </p:attrNameLst>
                                      </p:cBhvr>
                                    </p:animRot>
                                  </p:childTnLst>
                                </p:cTn>
                              </p:par>
                              <p:par>
                                <p:cTn id="23" presetID="2" presetClass="entr" presetSubtype="8" fill="hold" grpId="1" nodeType="withEffect">
                                  <p:stCondLst>
                                    <p:cond delay="0"/>
                                  </p:stCondLst>
                                  <p:childTnLst>
                                    <p:set>
                                      <p:cBhvr>
                                        <p:cTn id="24" dur="1" fill="hold">
                                          <p:stCondLst>
                                            <p:cond delay="0"/>
                                          </p:stCondLst>
                                        </p:cTn>
                                        <p:tgtEl>
                                          <p:spTgt spid="5"/>
                                        </p:tgtEl>
                                        <p:attrNameLst>
                                          <p:attrName>style.visibility</p:attrName>
                                        </p:attrNameLst>
                                      </p:cBhvr>
                                      <p:to>
                                        <p:strVal val="visible"/>
                                      </p:to>
                                    </p:set>
                                    <p:anim calcmode="lin" valueType="num">
                                      <p:cBhvr additive="base">
                                        <p:cTn id="25" dur="2000" fill="hold"/>
                                        <p:tgtEl>
                                          <p:spTgt spid="5"/>
                                        </p:tgtEl>
                                        <p:attrNameLst>
                                          <p:attrName>ppt_x</p:attrName>
                                        </p:attrNameLst>
                                      </p:cBhvr>
                                      <p:tavLst>
                                        <p:tav tm="0">
                                          <p:val>
                                            <p:strVal val="0-#ppt_w/2"/>
                                          </p:val>
                                        </p:tav>
                                        <p:tav tm="100000">
                                          <p:val>
                                            <p:strVal val="#ppt_x"/>
                                          </p:val>
                                        </p:tav>
                                      </p:tavLst>
                                    </p:anim>
                                    <p:anim calcmode="lin" valueType="num">
                                      <p:cBhvr additive="base">
                                        <p:cTn id="26" dur="2000" fill="hold"/>
                                        <p:tgtEl>
                                          <p:spTgt spid="5"/>
                                        </p:tgtEl>
                                        <p:attrNameLst>
                                          <p:attrName>ppt_y</p:attrName>
                                        </p:attrNameLst>
                                      </p:cBhvr>
                                      <p:tavLst>
                                        <p:tav tm="0">
                                          <p:val>
                                            <p:strVal val="#ppt_y"/>
                                          </p:val>
                                        </p:tav>
                                        <p:tav tm="100000">
                                          <p:val>
                                            <p:strVal val="#ppt_y"/>
                                          </p:val>
                                        </p:tav>
                                      </p:tavLst>
                                    </p:anim>
                                  </p:childTnLst>
                                </p:cTn>
                              </p:par>
                              <p:par>
                                <p:cTn id="27" presetID="2" presetClass="entr" presetSubtype="8" fill="hold" grpId="1" nodeType="withEffect">
                                  <p:stCondLst>
                                    <p:cond delay="0"/>
                                  </p:stCondLst>
                                  <p:childTnLst>
                                    <p:set>
                                      <p:cBhvr>
                                        <p:cTn id="28" dur="1" fill="hold">
                                          <p:stCondLst>
                                            <p:cond delay="0"/>
                                          </p:stCondLst>
                                        </p:cTn>
                                        <p:tgtEl>
                                          <p:spTgt spid="6"/>
                                        </p:tgtEl>
                                        <p:attrNameLst>
                                          <p:attrName>style.visibility</p:attrName>
                                        </p:attrNameLst>
                                      </p:cBhvr>
                                      <p:to>
                                        <p:strVal val="visible"/>
                                      </p:to>
                                    </p:set>
                                    <p:anim calcmode="lin" valueType="num">
                                      <p:cBhvr additive="base">
                                        <p:cTn id="29" dur="2000" fill="hold"/>
                                        <p:tgtEl>
                                          <p:spTgt spid="6"/>
                                        </p:tgtEl>
                                        <p:attrNameLst>
                                          <p:attrName>ppt_x</p:attrName>
                                        </p:attrNameLst>
                                      </p:cBhvr>
                                      <p:tavLst>
                                        <p:tav tm="0">
                                          <p:val>
                                            <p:strVal val="0-#ppt_w/2"/>
                                          </p:val>
                                        </p:tav>
                                        <p:tav tm="100000">
                                          <p:val>
                                            <p:strVal val="#ppt_x"/>
                                          </p:val>
                                        </p:tav>
                                      </p:tavLst>
                                    </p:anim>
                                    <p:anim calcmode="lin" valueType="num">
                                      <p:cBhvr additive="base">
                                        <p:cTn id="30" dur="2000" fill="hold"/>
                                        <p:tgtEl>
                                          <p:spTgt spid="6"/>
                                        </p:tgtEl>
                                        <p:attrNameLst>
                                          <p:attrName>ppt_y</p:attrName>
                                        </p:attrNameLst>
                                      </p:cBhvr>
                                      <p:tavLst>
                                        <p:tav tm="0">
                                          <p:val>
                                            <p:strVal val="#ppt_y"/>
                                          </p:val>
                                        </p:tav>
                                        <p:tav tm="100000">
                                          <p:val>
                                            <p:strVal val="#ppt_y"/>
                                          </p:val>
                                        </p:tav>
                                      </p:tavLst>
                                    </p:anim>
                                  </p:childTnLst>
                                </p:cTn>
                              </p:par>
                              <p:par>
                                <p:cTn id="31" presetID="2" presetClass="entr" presetSubtype="8" fill="hold" grpId="1" nodeType="withEffect">
                                  <p:stCondLst>
                                    <p:cond delay="0"/>
                                  </p:stCondLst>
                                  <p:childTnLst>
                                    <p:set>
                                      <p:cBhvr>
                                        <p:cTn id="32" dur="1" fill="hold">
                                          <p:stCondLst>
                                            <p:cond delay="0"/>
                                          </p:stCondLst>
                                        </p:cTn>
                                        <p:tgtEl>
                                          <p:spTgt spid="7"/>
                                        </p:tgtEl>
                                        <p:attrNameLst>
                                          <p:attrName>style.visibility</p:attrName>
                                        </p:attrNameLst>
                                      </p:cBhvr>
                                      <p:to>
                                        <p:strVal val="visible"/>
                                      </p:to>
                                    </p:set>
                                    <p:anim calcmode="lin" valueType="num">
                                      <p:cBhvr additive="base">
                                        <p:cTn id="33" dur="2000" fill="hold"/>
                                        <p:tgtEl>
                                          <p:spTgt spid="7"/>
                                        </p:tgtEl>
                                        <p:attrNameLst>
                                          <p:attrName>ppt_x</p:attrName>
                                        </p:attrNameLst>
                                      </p:cBhvr>
                                      <p:tavLst>
                                        <p:tav tm="0">
                                          <p:val>
                                            <p:strVal val="0-#ppt_w/2"/>
                                          </p:val>
                                        </p:tav>
                                        <p:tav tm="100000">
                                          <p:val>
                                            <p:strVal val="#ppt_x"/>
                                          </p:val>
                                        </p:tav>
                                      </p:tavLst>
                                    </p:anim>
                                    <p:anim calcmode="lin" valueType="num">
                                      <p:cBhvr additive="base">
                                        <p:cTn id="34" dur="2000" fill="hold"/>
                                        <p:tgtEl>
                                          <p:spTgt spid="7"/>
                                        </p:tgtEl>
                                        <p:attrNameLst>
                                          <p:attrName>ppt_y</p:attrName>
                                        </p:attrNameLst>
                                      </p:cBhvr>
                                      <p:tavLst>
                                        <p:tav tm="0">
                                          <p:val>
                                            <p:strVal val="#ppt_y"/>
                                          </p:val>
                                        </p:tav>
                                        <p:tav tm="100000">
                                          <p:val>
                                            <p:strVal val="#ppt_y"/>
                                          </p:val>
                                        </p:tav>
                                      </p:tavLst>
                                    </p:anim>
                                  </p:childTnLst>
                                </p:cTn>
                              </p:par>
                              <p:par>
                                <p:cTn id="35" presetID="2" presetClass="entr" presetSubtype="8" fill="hold" grpId="1" nodeType="withEffect">
                                  <p:stCondLst>
                                    <p:cond delay="0"/>
                                  </p:stCondLst>
                                  <p:childTnLst>
                                    <p:set>
                                      <p:cBhvr>
                                        <p:cTn id="36" dur="1" fill="hold">
                                          <p:stCondLst>
                                            <p:cond delay="0"/>
                                          </p:stCondLst>
                                        </p:cTn>
                                        <p:tgtEl>
                                          <p:spTgt spid="8"/>
                                        </p:tgtEl>
                                        <p:attrNameLst>
                                          <p:attrName>style.visibility</p:attrName>
                                        </p:attrNameLst>
                                      </p:cBhvr>
                                      <p:to>
                                        <p:strVal val="visible"/>
                                      </p:to>
                                    </p:set>
                                    <p:anim calcmode="lin" valueType="num">
                                      <p:cBhvr additive="base">
                                        <p:cTn id="37" dur="2000" fill="hold"/>
                                        <p:tgtEl>
                                          <p:spTgt spid="8"/>
                                        </p:tgtEl>
                                        <p:attrNameLst>
                                          <p:attrName>ppt_x</p:attrName>
                                        </p:attrNameLst>
                                      </p:cBhvr>
                                      <p:tavLst>
                                        <p:tav tm="0">
                                          <p:val>
                                            <p:strVal val="0-#ppt_w/2"/>
                                          </p:val>
                                        </p:tav>
                                        <p:tav tm="100000">
                                          <p:val>
                                            <p:strVal val="#ppt_x"/>
                                          </p:val>
                                        </p:tav>
                                      </p:tavLst>
                                    </p:anim>
                                    <p:anim calcmode="lin" valueType="num">
                                      <p:cBhvr additive="base">
                                        <p:cTn id="38" dur="2000" fill="hold"/>
                                        <p:tgtEl>
                                          <p:spTgt spid="8"/>
                                        </p:tgtEl>
                                        <p:attrNameLst>
                                          <p:attrName>ppt_y</p:attrName>
                                        </p:attrNameLst>
                                      </p:cBhvr>
                                      <p:tavLst>
                                        <p:tav tm="0">
                                          <p:val>
                                            <p:strVal val="#ppt_y"/>
                                          </p:val>
                                        </p:tav>
                                        <p:tav tm="100000">
                                          <p:val>
                                            <p:strVal val="#ppt_y"/>
                                          </p:val>
                                        </p:tav>
                                      </p:tavLst>
                                    </p:anim>
                                  </p:childTnLst>
                                </p:cTn>
                              </p:par>
                              <p:par>
                                <p:cTn id="39" presetID="2" presetClass="entr" presetSubtype="8" fill="hold" grpId="1" nodeType="withEffect">
                                  <p:stCondLst>
                                    <p:cond delay="0"/>
                                  </p:stCondLst>
                                  <p:childTnLst>
                                    <p:set>
                                      <p:cBhvr>
                                        <p:cTn id="40" dur="1" fill="hold">
                                          <p:stCondLst>
                                            <p:cond delay="0"/>
                                          </p:stCondLst>
                                        </p:cTn>
                                        <p:tgtEl>
                                          <p:spTgt spid="9"/>
                                        </p:tgtEl>
                                        <p:attrNameLst>
                                          <p:attrName>style.visibility</p:attrName>
                                        </p:attrNameLst>
                                      </p:cBhvr>
                                      <p:to>
                                        <p:strVal val="visible"/>
                                      </p:to>
                                    </p:set>
                                    <p:anim calcmode="lin" valueType="num">
                                      <p:cBhvr additive="base">
                                        <p:cTn id="41" dur="2000" fill="hold"/>
                                        <p:tgtEl>
                                          <p:spTgt spid="9"/>
                                        </p:tgtEl>
                                        <p:attrNameLst>
                                          <p:attrName>ppt_x</p:attrName>
                                        </p:attrNameLst>
                                      </p:cBhvr>
                                      <p:tavLst>
                                        <p:tav tm="0">
                                          <p:val>
                                            <p:strVal val="0-#ppt_w/2"/>
                                          </p:val>
                                        </p:tav>
                                        <p:tav tm="100000">
                                          <p:val>
                                            <p:strVal val="#ppt_x"/>
                                          </p:val>
                                        </p:tav>
                                      </p:tavLst>
                                    </p:anim>
                                    <p:anim calcmode="lin" valueType="num">
                                      <p:cBhvr additive="base">
                                        <p:cTn id="42" dur="2000" fill="hold"/>
                                        <p:tgtEl>
                                          <p:spTgt spid="9"/>
                                        </p:tgtEl>
                                        <p:attrNameLst>
                                          <p:attrName>ppt_y</p:attrName>
                                        </p:attrNameLst>
                                      </p:cBhvr>
                                      <p:tavLst>
                                        <p:tav tm="0">
                                          <p:val>
                                            <p:strVal val="#ppt_y"/>
                                          </p:val>
                                        </p:tav>
                                        <p:tav tm="100000">
                                          <p:val>
                                            <p:strVal val="#ppt_y"/>
                                          </p:val>
                                        </p:tav>
                                      </p:tavLst>
                                    </p:anim>
                                  </p:childTnLst>
                                </p:cTn>
                              </p:par>
                              <p:par>
                                <p:cTn id="43" presetID="2" presetClass="entr" presetSubtype="8" fill="hold" grpId="1" nodeType="withEffect">
                                  <p:stCondLst>
                                    <p:cond delay="0"/>
                                  </p:stCondLst>
                                  <p:childTnLst>
                                    <p:set>
                                      <p:cBhvr>
                                        <p:cTn id="44" dur="1" fill="hold">
                                          <p:stCondLst>
                                            <p:cond delay="0"/>
                                          </p:stCondLst>
                                        </p:cTn>
                                        <p:tgtEl>
                                          <p:spTgt spid="10"/>
                                        </p:tgtEl>
                                        <p:attrNameLst>
                                          <p:attrName>style.visibility</p:attrName>
                                        </p:attrNameLst>
                                      </p:cBhvr>
                                      <p:to>
                                        <p:strVal val="visible"/>
                                      </p:to>
                                    </p:set>
                                    <p:anim calcmode="lin" valueType="num">
                                      <p:cBhvr additive="base">
                                        <p:cTn id="45" dur="2000" fill="hold"/>
                                        <p:tgtEl>
                                          <p:spTgt spid="10"/>
                                        </p:tgtEl>
                                        <p:attrNameLst>
                                          <p:attrName>ppt_x</p:attrName>
                                        </p:attrNameLst>
                                      </p:cBhvr>
                                      <p:tavLst>
                                        <p:tav tm="0">
                                          <p:val>
                                            <p:strVal val="0-#ppt_w/2"/>
                                          </p:val>
                                        </p:tav>
                                        <p:tav tm="100000">
                                          <p:val>
                                            <p:strVal val="#ppt_x"/>
                                          </p:val>
                                        </p:tav>
                                      </p:tavLst>
                                    </p:anim>
                                    <p:anim calcmode="lin" valueType="num">
                                      <p:cBhvr additive="base">
                                        <p:cTn id="46" dur="2000" fill="hold"/>
                                        <p:tgtEl>
                                          <p:spTgt spid="10"/>
                                        </p:tgtEl>
                                        <p:attrNameLst>
                                          <p:attrName>ppt_y</p:attrName>
                                        </p:attrNameLst>
                                      </p:cBhvr>
                                      <p:tavLst>
                                        <p:tav tm="0">
                                          <p:val>
                                            <p:strVal val="#ppt_y"/>
                                          </p:val>
                                        </p:tav>
                                        <p:tav tm="100000">
                                          <p:val>
                                            <p:strVal val="#ppt_y"/>
                                          </p:val>
                                        </p:tav>
                                      </p:tavLst>
                                    </p:anim>
                                  </p:childTnLst>
                                </p:cTn>
                              </p:par>
                              <p:par>
                                <p:cTn id="47" presetID="2" presetClass="entr" presetSubtype="8" fill="hold" grpId="1" nodeType="withEffect">
                                  <p:stCondLst>
                                    <p:cond delay="0"/>
                                  </p:stCondLst>
                                  <p:childTnLst>
                                    <p:set>
                                      <p:cBhvr>
                                        <p:cTn id="48" dur="1" fill="hold">
                                          <p:stCondLst>
                                            <p:cond delay="0"/>
                                          </p:stCondLst>
                                        </p:cTn>
                                        <p:tgtEl>
                                          <p:spTgt spid="11"/>
                                        </p:tgtEl>
                                        <p:attrNameLst>
                                          <p:attrName>style.visibility</p:attrName>
                                        </p:attrNameLst>
                                      </p:cBhvr>
                                      <p:to>
                                        <p:strVal val="visible"/>
                                      </p:to>
                                    </p:set>
                                    <p:anim calcmode="lin" valueType="num">
                                      <p:cBhvr additive="base">
                                        <p:cTn id="49" dur="2000" fill="hold"/>
                                        <p:tgtEl>
                                          <p:spTgt spid="11"/>
                                        </p:tgtEl>
                                        <p:attrNameLst>
                                          <p:attrName>ppt_x</p:attrName>
                                        </p:attrNameLst>
                                      </p:cBhvr>
                                      <p:tavLst>
                                        <p:tav tm="0">
                                          <p:val>
                                            <p:strVal val="0-#ppt_w/2"/>
                                          </p:val>
                                        </p:tav>
                                        <p:tav tm="100000">
                                          <p:val>
                                            <p:strVal val="#ppt_x"/>
                                          </p:val>
                                        </p:tav>
                                      </p:tavLst>
                                    </p:anim>
                                    <p:anim calcmode="lin" valueType="num">
                                      <p:cBhvr additive="base">
                                        <p:cTn id="50" dur="2000" fill="hold"/>
                                        <p:tgtEl>
                                          <p:spTgt spid="11"/>
                                        </p:tgtEl>
                                        <p:attrNameLst>
                                          <p:attrName>ppt_y</p:attrName>
                                        </p:attrNameLst>
                                      </p:cBhvr>
                                      <p:tavLst>
                                        <p:tav tm="0">
                                          <p:val>
                                            <p:strVal val="#ppt_y"/>
                                          </p:val>
                                        </p:tav>
                                        <p:tav tm="100000">
                                          <p:val>
                                            <p:strVal val="#ppt_y"/>
                                          </p:val>
                                        </p:tav>
                                      </p:tavLst>
                                    </p:anim>
                                  </p:childTnLst>
                                </p:cTn>
                              </p:par>
                              <p:par>
                                <p:cTn id="51" presetID="2" presetClass="entr" presetSubtype="8" fill="hold" grpId="1" nodeType="withEffect">
                                  <p:stCondLst>
                                    <p:cond delay="0"/>
                                  </p:stCondLst>
                                  <p:childTnLst>
                                    <p:set>
                                      <p:cBhvr>
                                        <p:cTn id="52" dur="1" fill="hold">
                                          <p:stCondLst>
                                            <p:cond delay="0"/>
                                          </p:stCondLst>
                                        </p:cTn>
                                        <p:tgtEl>
                                          <p:spTgt spid="12"/>
                                        </p:tgtEl>
                                        <p:attrNameLst>
                                          <p:attrName>style.visibility</p:attrName>
                                        </p:attrNameLst>
                                      </p:cBhvr>
                                      <p:to>
                                        <p:strVal val="visible"/>
                                      </p:to>
                                    </p:set>
                                    <p:anim calcmode="lin" valueType="num">
                                      <p:cBhvr additive="base">
                                        <p:cTn id="53" dur="2000" fill="hold"/>
                                        <p:tgtEl>
                                          <p:spTgt spid="12"/>
                                        </p:tgtEl>
                                        <p:attrNameLst>
                                          <p:attrName>ppt_x</p:attrName>
                                        </p:attrNameLst>
                                      </p:cBhvr>
                                      <p:tavLst>
                                        <p:tav tm="0">
                                          <p:val>
                                            <p:strVal val="0-#ppt_w/2"/>
                                          </p:val>
                                        </p:tav>
                                        <p:tav tm="100000">
                                          <p:val>
                                            <p:strVal val="#ppt_x"/>
                                          </p:val>
                                        </p:tav>
                                      </p:tavLst>
                                    </p:anim>
                                    <p:anim calcmode="lin" valueType="num">
                                      <p:cBhvr additive="base">
                                        <p:cTn id="54" dur="2000" fill="hold"/>
                                        <p:tgtEl>
                                          <p:spTgt spid="12"/>
                                        </p:tgtEl>
                                        <p:attrNameLst>
                                          <p:attrName>ppt_y</p:attrName>
                                        </p:attrNameLst>
                                      </p:cBhvr>
                                      <p:tavLst>
                                        <p:tav tm="0">
                                          <p:val>
                                            <p:strVal val="#ppt_y"/>
                                          </p:val>
                                        </p:tav>
                                        <p:tav tm="100000">
                                          <p:val>
                                            <p:strVal val="#ppt_y"/>
                                          </p:val>
                                        </p:tav>
                                      </p:tavLst>
                                    </p:anim>
                                  </p:childTnLst>
                                </p:cTn>
                              </p:par>
                              <p:par>
                                <p:cTn id="55" presetID="8" presetClass="emph" presetSubtype="0" fill="hold" grpId="0" nodeType="withEffect">
                                  <p:stCondLst>
                                    <p:cond delay="0"/>
                                  </p:stCondLst>
                                  <p:childTnLst>
                                    <p:animRot by="21600000">
                                      <p:cBhvr>
                                        <p:cTn id="56" dur="2000" fill="hold"/>
                                        <p:tgtEl>
                                          <p:spTgt spid="13"/>
                                        </p:tgtEl>
                                        <p:attrNameLst>
                                          <p:attrName>r</p:attrName>
                                        </p:attrNameLst>
                                      </p:cBhvr>
                                    </p:animRot>
                                  </p:childTnLst>
                                </p:cTn>
                              </p:par>
                              <p:par>
                                <p:cTn id="57" presetID="8" presetClass="emph" presetSubtype="0" fill="hold" grpId="0" nodeType="withEffect">
                                  <p:stCondLst>
                                    <p:cond delay="0"/>
                                  </p:stCondLst>
                                  <p:childTnLst>
                                    <p:animRot by="-21600000">
                                      <p:cBhvr>
                                        <p:cTn id="58" dur="2000" fill="hold"/>
                                        <p:tgtEl>
                                          <p:spTgt spid="14"/>
                                        </p:tgtEl>
                                        <p:attrNameLst>
                                          <p:attrName>r</p:attrName>
                                        </p:attrNameLst>
                                      </p:cBhvr>
                                    </p:animRot>
                                  </p:childTnLst>
                                </p:cTn>
                              </p:par>
                              <p:par>
                                <p:cTn id="59" presetID="8" presetClass="emph" presetSubtype="0" fill="hold" grpId="0" nodeType="withEffect">
                                  <p:stCondLst>
                                    <p:cond delay="0"/>
                                  </p:stCondLst>
                                  <p:childTnLst>
                                    <p:animRot by="21600000">
                                      <p:cBhvr>
                                        <p:cTn id="60" dur="2000" fill="hold"/>
                                        <p:tgtEl>
                                          <p:spTgt spid="15"/>
                                        </p:tgtEl>
                                        <p:attrNameLst>
                                          <p:attrName>r</p:attrName>
                                        </p:attrNameLst>
                                      </p:cBhvr>
                                    </p:animRot>
                                  </p:childTnLst>
                                </p:cTn>
                              </p:par>
                              <p:par>
                                <p:cTn id="61" presetID="8" presetClass="emph" presetSubtype="0" fill="hold" grpId="0" nodeType="withEffect">
                                  <p:stCondLst>
                                    <p:cond delay="0"/>
                                  </p:stCondLst>
                                  <p:childTnLst>
                                    <p:animRot by="-21600000">
                                      <p:cBhvr>
                                        <p:cTn id="62" dur="2000" fill="hold"/>
                                        <p:tgtEl>
                                          <p:spTgt spid="16"/>
                                        </p:tgtEl>
                                        <p:attrNameLst>
                                          <p:attrName>r</p:attrName>
                                        </p:attrNameLst>
                                      </p:cBhvr>
                                    </p:animRot>
                                  </p:childTnLst>
                                </p:cTn>
                              </p:par>
                              <p:par>
                                <p:cTn id="63" presetID="8" presetClass="emph" presetSubtype="0" fill="hold" grpId="0" nodeType="withEffect">
                                  <p:stCondLst>
                                    <p:cond delay="0"/>
                                  </p:stCondLst>
                                  <p:childTnLst>
                                    <p:animRot by="-21600000">
                                      <p:cBhvr>
                                        <p:cTn id="64" dur="2000" fill="hold"/>
                                        <p:tgtEl>
                                          <p:spTgt spid="17"/>
                                        </p:tgtEl>
                                        <p:attrNameLst>
                                          <p:attrName>r</p:attrName>
                                        </p:attrNameLst>
                                      </p:cBhvr>
                                    </p:animRot>
                                  </p:childTnLst>
                                </p:cTn>
                              </p:par>
                              <p:par>
                                <p:cTn id="65" presetID="8" presetClass="emph" presetSubtype="0" fill="hold" grpId="0" nodeType="withEffect">
                                  <p:stCondLst>
                                    <p:cond delay="0"/>
                                  </p:stCondLst>
                                  <p:childTnLst>
                                    <p:animRot by="21600000">
                                      <p:cBhvr>
                                        <p:cTn id="66" dur="2000" fill="hold"/>
                                        <p:tgtEl>
                                          <p:spTgt spid="18"/>
                                        </p:tgtEl>
                                        <p:attrNameLst>
                                          <p:attrName>r</p:attrName>
                                        </p:attrNameLst>
                                      </p:cBhvr>
                                    </p:animRot>
                                  </p:childTnLst>
                                </p:cTn>
                              </p:par>
                              <p:par>
                                <p:cTn id="67" presetID="8" presetClass="emph" presetSubtype="0" fill="hold" grpId="0" nodeType="withEffect">
                                  <p:stCondLst>
                                    <p:cond delay="0"/>
                                  </p:stCondLst>
                                  <p:childTnLst>
                                    <p:animRot by="-21600000">
                                      <p:cBhvr>
                                        <p:cTn id="68" dur="2000" fill="hold"/>
                                        <p:tgtEl>
                                          <p:spTgt spid="19"/>
                                        </p:tgtEl>
                                        <p:attrNameLst>
                                          <p:attrName>r</p:attrName>
                                        </p:attrNameLst>
                                      </p:cBhvr>
                                    </p:animRot>
                                  </p:childTnLst>
                                </p:cTn>
                              </p:par>
                              <p:par>
                                <p:cTn id="69" presetID="8" presetClass="emph" presetSubtype="0" fill="hold" grpId="0" nodeType="withEffect">
                                  <p:stCondLst>
                                    <p:cond delay="0"/>
                                  </p:stCondLst>
                                  <p:childTnLst>
                                    <p:animRot by="21600000">
                                      <p:cBhvr>
                                        <p:cTn id="70" dur="2000" fill="hold"/>
                                        <p:tgtEl>
                                          <p:spTgt spid="20"/>
                                        </p:tgtEl>
                                        <p:attrNameLst>
                                          <p:attrName>r</p:attrName>
                                        </p:attrNameLst>
                                      </p:cBhvr>
                                    </p:animRot>
                                  </p:childTnLst>
                                </p:cTn>
                              </p:par>
                              <p:par>
                                <p:cTn id="71" presetID="2" presetClass="entr" presetSubtype="8" fill="hold" grpId="1" nodeType="withEffect">
                                  <p:stCondLst>
                                    <p:cond delay="0"/>
                                  </p:stCondLst>
                                  <p:childTnLst>
                                    <p:set>
                                      <p:cBhvr>
                                        <p:cTn id="72" dur="1" fill="hold">
                                          <p:stCondLst>
                                            <p:cond delay="0"/>
                                          </p:stCondLst>
                                        </p:cTn>
                                        <p:tgtEl>
                                          <p:spTgt spid="13"/>
                                        </p:tgtEl>
                                        <p:attrNameLst>
                                          <p:attrName>style.visibility</p:attrName>
                                        </p:attrNameLst>
                                      </p:cBhvr>
                                      <p:to>
                                        <p:strVal val="visible"/>
                                      </p:to>
                                    </p:set>
                                    <p:anim calcmode="lin" valueType="num">
                                      <p:cBhvr additive="base">
                                        <p:cTn id="73" dur="2000" fill="hold"/>
                                        <p:tgtEl>
                                          <p:spTgt spid="13"/>
                                        </p:tgtEl>
                                        <p:attrNameLst>
                                          <p:attrName>ppt_x</p:attrName>
                                        </p:attrNameLst>
                                      </p:cBhvr>
                                      <p:tavLst>
                                        <p:tav tm="0">
                                          <p:val>
                                            <p:strVal val="0-#ppt_w/2"/>
                                          </p:val>
                                        </p:tav>
                                        <p:tav tm="100000">
                                          <p:val>
                                            <p:strVal val="#ppt_x"/>
                                          </p:val>
                                        </p:tav>
                                      </p:tavLst>
                                    </p:anim>
                                    <p:anim calcmode="lin" valueType="num">
                                      <p:cBhvr additive="base">
                                        <p:cTn id="74" dur="2000" fill="hold"/>
                                        <p:tgtEl>
                                          <p:spTgt spid="13"/>
                                        </p:tgtEl>
                                        <p:attrNameLst>
                                          <p:attrName>ppt_y</p:attrName>
                                        </p:attrNameLst>
                                      </p:cBhvr>
                                      <p:tavLst>
                                        <p:tav tm="0">
                                          <p:val>
                                            <p:strVal val="#ppt_y"/>
                                          </p:val>
                                        </p:tav>
                                        <p:tav tm="100000">
                                          <p:val>
                                            <p:strVal val="#ppt_y"/>
                                          </p:val>
                                        </p:tav>
                                      </p:tavLst>
                                    </p:anim>
                                  </p:childTnLst>
                                </p:cTn>
                              </p:par>
                              <p:par>
                                <p:cTn id="75" presetID="2" presetClass="entr" presetSubtype="8" fill="hold" grpId="1" nodeType="withEffect">
                                  <p:stCondLst>
                                    <p:cond delay="0"/>
                                  </p:stCondLst>
                                  <p:childTnLst>
                                    <p:set>
                                      <p:cBhvr>
                                        <p:cTn id="76" dur="1" fill="hold">
                                          <p:stCondLst>
                                            <p:cond delay="0"/>
                                          </p:stCondLst>
                                        </p:cTn>
                                        <p:tgtEl>
                                          <p:spTgt spid="14"/>
                                        </p:tgtEl>
                                        <p:attrNameLst>
                                          <p:attrName>style.visibility</p:attrName>
                                        </p:attrNameLst>
                                      </p:cBhvr>
                                      <p:to>
                                        <p:strVal val="visible"/>
                                      </p:to>
                                    </p:set>
                                    <p:anim calcmode="lin" valueType="num">
                                      <p:cBhvr additive="base">
                                        <p:cTn id="77" dur="2000" fill="hold"/>
                                        <p:tgtEl>
                                          <p:spTgt spid="14"/>
                                        </p:tgtEl>
                                        <p:attrNameLst>
                                          <p:attrName>ppt_x</p:attrName>
                                        </p:attrNameLst>
                                      </p:cBhvr>
                                      <p:tavLst>
                                        <p:tav tm="0">
                                          <p:val>
                                            <p:strVal val="0-#ppt_w/2"/>
                                          </p:val>
                                        </p:tav>
                                        <p:tav tm="100000">
                                          <p:val>
                                            <p:strVal val="#ppt_x"/>
                                          </p:val>
                                        </p:tav>
                                      </p:tavLst>
                                    </p:anim>
                                    <p:anim calcmode="lin" valueType="num">
                                      <p:cBhvr additive="base">
                                        <p:cTn id="78" dur="2000" fill="hold"/>
                                        <p:tgtEl>
                                          <p:spTgt spid="14"/>
                                        </p:tgtEl>
                                        <p:attrNameLst>
                                          <p:attrName>ppt_y</p:attrName>
                                        </p:attrNameLst>
                                      </p:cBhvr>
                                      <p:tavLst>
                                        <p:tav tm="0">
                                          <p:val>
                                            <p:strVal val="#ppt_y"/>
                                          </p:val>
                                        </p:tav>
                                        <p:tav tm="100000">
                                          <p:val>
                                            <p:strVal val="#ppt_y"/>
                                          </p:val>
                                        </p:tav>
                                      </p:tavLst>
                                    </p:anim>
                                  </p:childTnLst>
                                </p:cTn>
                              </p:par>
                              <p:par>
                                <p:cTn id="79" presetID="2" presetClass="entr" presetSubtype="8" fill="hold" grpId="1" nodeType="withEffect">
                                  <p:stCondLst>
                                    <p:cond delay="0"/>
                                  </p:stCondLst>
                                  <p:childTnLst>
                                    <p:set>
                                      <p:cBhvr>
                                        <p:cTn id="80" dur="1" fill="hold">
                                          <p:stCondLst>
                                            <p:cond delay="0"/>
                                          </p:stCondLst>
                                        </p:cTn>
                                        <p:tgtEl>
                                          <p:spTgt spid="15"/>
                                        </p:tgtEl>
                                        <p:attrNameLst>
                                          <p:attrName>style.visibility</p:attrName>
                                        </p:attrNameLst>
                                      </p:cBhvr>
                                      <p:to>
                                        <p:strVal val="visible"/>
                                      </p:to>
                                    </p:set>
                                    <p:anim calcmode="lin" valueType="num">
                                      <p:cBhvr additive="base">
                                        <p:cTn id="81" dur="2000" fill="hold"/>
                                        <p:tgtEl>
                                          <p:spTgt spid="15"/>
                                        </p:tgtEl>
                                        <p:attrNameLst>
                                          <p:attrName>ppt_x</p:attrName>
                                        </p:attrNameLst>
                                      </p:cBhvr>
                                      <p:tavLst>
                                        <p:tav tm="0">
                                          <p:val>
                                            <p:strVal val="0-#ppt_w/2"/>
                                          </p:val>
                                        </p:tav>
                                        <p:tav tm="100000">
                                          <p:val>
                                            <p:strVal val="#ppt_x"/>
                                          </p:val>
                                        </p:tav>
                                      </p:tavLst>
                                    </p:anim>
                                    <p:anim calcmode="lin" valueType="num">
                                      <p:cBhvr additive="base">
                                        <p:cTn id="82" dur="2000" fill="hold"/>
                                        <p:tgtEl>
                                          <p:spTgt spid="15"/>
                                        </p:tgtEl>
                                        <p:attrNameLst>
                                          <p:attrName>ppt_y</p:attrName>
                                        </p:attrNameLst>
                                      </p:cBhvr>
                                      <p:tavLst>
                                        <p:tav tm="0">
                                          <p:val>
                                            <p:strVal val="#ppt_y"/>
                                          </p:val>
                                        </p:tav>
                                        <p:tav tm="100000">
                                          <p:val>
                                            <p:strVal val="#ppt_y"/>
                                          </p:val>
                                        </p:tav>
                                      </p:tavLst>
                                    </p:anim>
                                  </p:childTnLst>
                                </p:cTn>
                              </p:par>
                              <p:par>
                                <p:cTn id="83" presetID="2" presetClass="entr" presetSubtype="8" fill="hold" grpId="1" nodeType="withEffect">
                                  <p:stCondLst>
                                    <p:cond delay="0"/>
                                  </p:stCondLst>
                                  <p:childTnLst>
                                    <p:set>
                                      <p:cBhvr>
                                        <p:cTn id="84" dur="1" fill="hold">
                                          <p:stCondLst>
                                            <p:cond delay="0"/>
                                          </p:stCondLst>
                                        </p:cTn>
                                        <p:tgtEl>
                                          <p:spTgt spid="16"/>
                                        </p:tgtEl>
                                        <p:attrNameLst>
                                          <p:attrName>style.visibility</p:attrName>
                                        </p:attrNameLst>
                                      </p:cBhvr>
                                      <p:to>
                                        <p:strVal val="visible"/>
                                      </p:to>
                                    </p:set>
                                    <p:anim calcmode="lin" valueType="num">
                                      <p:cBhvr additive="base">
                                        <p:cTn id="85" dur="2000" fill="hold"/>
                                        <p:tgtEl>
                                          <p:spTgt spid="16"/>
                                        </p:tgtEl>
                                        <p:attrNameLst>
                                          <p:attrName>ppt_x</p:attrName>
                                        </p:attrNameLst>
                                      </p:cBhvr>
                                      <p:tavLst>
                                        <p:tav tm="0">
                                          <p:val>
                                            <p:strVal val="0-#ppt_w/2"/>
                                          </p:val>
                                        </p:tav>
                                        <p:tav tm="100000">
                                          <p:val>
                                            <p:strVal val="#ppt_x"/>
                                          </p:val>
                                        </p:tav>
                                      </p:tavLst>
                                    </p:anim>
                                    <p:anim calcmode="lin" valueType="num">
                                      <p:cBhvr additive="base">
                                        <p:cTn id="86" dur="2000" fill="hold"/>
                                        <p:tgtEl>
                                          <p:spTgt spid="16"/>
                                        </p:tgtEl>
                                        <p:attrNameLst>
                                          <p:attrName>ppt_y</p:attrName>
                                        </p:attrNameLst>
                                      </p:cBhvr>
                                      <p:tavLst>
                                        <p:tav tm="0">
                                          <p:val>
                                            <p:strVal val="#ppt_y"/>
                                          </p:val>
                                        </p:tav>
                                        <p:tav tm="100000">
                                          <p:val>
                                            <p:strVal val="#ppt_y"/>
                                          </p:val>
                                        </p:tav>
                                      </p:tavLst>
                                    </p:anim>
                                  </p:childTnLst>
                                </p:cTn>
                              </p:par>
                              <p:par>
                                <p:cTn id="87" presetID="2" presetClass="entr" presetSubtype="8" fill="hold" grpId="1" nodeType="withEffect">
                                  <p:stCondLst>
                                    <p:cond delay="0"/>
                                  </p:stCondLst>
                                  <p:childTnLst>
                                    <p:set>
                                      <p:cBhvr>
                                        <p:cTn id="88" dur="1" fill="hold">
                                          <p:stCondLst>
                                            <p:cond delay="0"/>
                                          </p:stCondLst>
                                        </p:cTn>
                                        <p:tgtEl>
                                          <p:spTgt spid="17"/>
                                        </p:tgtEl>
                                        <p:attrNameLst>
                                          <p:attrName>style.visibility</p:attrName>
                                        </p:attrNameLst>
                                      </p:cBhvr>
                                      <p:to>
                                        <p:strVal val="visible"/>
                                      </p:to>
                                    </p:set>
                                    <p:anim calcmode="lin" valueType="num">
                                      <p:cBhvr additive="base">
                                        <p:cTn id="89" dur="2000" fill="hold"/>
                                        <p:tgtEl>
                                          <p:spTgt spid="17"/>
                                        </p:tgtEl>
                                        <p:attrNameLst>
                                          <p:attrName>ppt_x</p:attrName>
                                        </p:attrNameLst>
                                      </p:cBhvr>
                                      <p:tavLst>
                                        <p:tav tm="0">
                                          <p:val>
                                            <p:strVal val="0-#ppt_w/2"/>
                                          </p:val>
                                        </p:tav>
                                        <p:tav tm="100000">
                                          <p:val>
                                            <p:strVal val="#ppt_x"/>
                                          </p:val>
                                        </p:tav>
                                      </p:tavLst>
                                    </p:anim>
                                    <p:anim calcmode="lin" valueType="num">
                                      <p:cBhvr additive="base">
                                        <p:cTn id="90" dur="2000" fill="hold"/>
                                        <p:tgtEl>
                                          <p:spTgt spid="17"/>
                                        </p:tgtEl>
                                        <p:attrNameLst>
                                          <p:attrName>ppt_y</p:attrName>
                                        </p:attrNameLst>
                                      </p:cBhvr>
                                      <p:tavLst>
                                        <p:tav tm="0">
                                          <p:val>
                                            <p:strVal val="#ppt_y"/>
                                          </p:val>
                                        </p:tav>
                                        <p:tav tm="100000">
                                          <p:val>
                                            <p:strVal val="#ppt_y"/>
                                          </p:val>
                                        </p:tav>
                                      </p:tavLst>
                                    </p:anim>
                                  </p:childTnLst>
                                </p:cTn>
                              </p:par>
                              <p:par>
                                <p:cTn id="91" presetID="2" presetClass="entr" presetSubtype="8" fill="hold" grpId="1" nodeType="withEffect">
                                  <p:stCondLst>
                                    <p:cond delay="0"/>
                                  </p:stCondLst>
                                  <p:childTnLst>
                                    <p:set>
                                      <p:cBhvr>
                                        <p:cTn id="92" dur="1" fill="hold">
                                          <p:stCondLst>
                                            <p:cond delay="0"/>
                                          </p:stCondLst>
                                        </p:cTn>
                                        <p:tgtEl>
                                          <p:spTgt spid="18"/>
                                        </p:tgtEl>
                                        <p:attrNameLst>
                                          <p:attrName>style.visibility</p:attrName>
                                        </p:attrNameLst>
                                      </p:cBhvr>
                                      <p:to>
                                        <p:strVal val="visible"/>
                                      </p:to>
                                    </p:set>
                                    <p:anim calcmode="lin" valueType="num">
                                      <p:cBhvr additive="base">
                                        <p:cTn id="93" dur="2000" fill="hold"/>
                                        <p:tgtEl>
                                          <p:spTgt spid="18"/>
                                        </p:tgtEl>
                                        <p:attrNameLst>
                                          <p:attrName>ppt_x</p:attrName>
                                        </p:attrNameLst>
                                      </p:cBhvr>
                                      <p:tavLst>
                                        <p:tav tm="0">
                                          <p:val>
                                            <p:strVal val="0-#ppt_w/2"/>
                                          </p:val>
                                        </p:tav>
                                        <p:tav tm="100000">
                                          <p:val>
                                            <p:strVal val="#ppt_x"/>
                                          </p:val>
                                        </p:tav>
                                      </p:tavLst>
                                    </p:anim>
                                    <p:anim calcmode="lin" valueType="num">
                                      <p:cBhvr additive="base">
                                        <p:cTn id="94" dur="2000" fill="hold"/>
                                        <p:tgtEl>
                                          <p:spTgt spid="18"/>
                                        </p:tgtEl>
                                        <p:attrNameLst>
                                          <p:attrName>ppt_y</p:attrName>
                                        </p:attrNameLst>
                                      </p:cBhvr>
                                      <p:tavLst>
                                        <p:tav tm="0">
                                          <p:val>
                                            <p:strVal val="#ppt_y"/>
                                          </p:val>
                                        </p:tav>
                                        <p:tav tm="100000">
                                          <p:val>
                                            <p:strVal val="#ppt_y"/>
                                          </p:val>
                                        </p:tav>
                                      </p:tavLst>
                                    </p:anim>
                                  </p:childTnLst>
                                </p:cTn>
                              </p:par>
                              <p:par>
                                <p:cTn id="95" presetID="2" presetClass="entr" presetSubtype="8" fill="hold" grpId="1" nodeType="withEffect">
                                  <p:stCondLst>
                                    <p:cond delay="0"/>
                                  </p:stCondLst>
                                  <p:childTnLst>
                                    <p:set>
                                      <p:cBhvr>
                                        <p:cTn id="96" dur="1" fill="hold">
                                          <p:stCondLst>
                                            <p:cond delay="0"/>
                                          </p:stCondLst>
                                        </p:cTn>
                                        <p:tgtEl>
                                          <p:spTgt spid="19"/>
                                        </p:tgtEl>
                                        <p:attrNameLst>
                                          <p:attrName>style.visibility</p:attrName>
                                        </p:attrNameLst>
                                      </p:cBhvr>
                                      <p:to>
                                        <p:strVal val="visible"/>
                                      </p:to>
                                    </p:set>
                                    <p:anim calcmode="lin" valueType="num">
                                      <p:cBhvr additive="base">
                                        <p:cTn id="97" dur="2000" fill="hold"/>
                                        <p:tgtEl>
                                          <p:spTgt spid="19"/>
                                        </p:tgtEl>
                                        <p:attrNameLst>
                                          <p:attrName>ppt_x</p:attrName>
                                        </p:attrNameLst>
                                      </p:cBhvr>
                                      <p:tavLst>
                                        <p:tav tm="0">
                                          <p:val>
                                            <p:strVal val="0-#ppt_w/2"/>
                                          </p:val>
                                        </p:tav>
                                        <p:tav tm="100000">
                                          <p:val>
                                            <p:strVal val="#ppt_x"/>
                                          </p:val>
                                        </p:tav>
                                      </p:tavLst>
                                    </p:anim>
                                    <p:anim calcmode="lin" valueType="num">
                                      <p:cBhvr additive="base">
                                        <p:cTn id="98" dur="2000" fill="hold"/>
                                        <p:tgtEl>
                                          <p:spTgt spid="19"/>
                                        </p:tgtEl>
                                        <p:attrNameLst>
                                          <p:attrName>ppt_y</p:attrName>
                                        </p:attrNameLst>
                                      </p:cBhvr>
                                      <p:tavLst>
                                        <p:tav tm="0">
                                          <p:val>
                                            <p:strVal val="#ppt_y"/>
                                          </p:val>
                                        </p:tav>
                                        <p:tav tm="100000">
                                          <p:val>
                                            <p:strVal val="#ppt_y"/>
                                          </p:val>
                                        </p:tav>
                                      </p:tavLst>
                                    </p:anim>
                                  </p:childTnLst>
                                </p:cTn>
                              </p:par>
                              <p:par>
                                <p:cTn id="99" presetID="2" presetClass="entr" presetSubtype="8" fill="hold" grpId="1" nodeType="withEffect">
                                  <p:stCondLst>
                                    <p:cond delay="0"/>
                                  </p:stCondLst>
                                  <p:childTnLst>
                                    <p:set>
                                      <p:cBhvr>
                                        <p:cTn id="100" dur="1" fill="hold">
                                          <p:stCondLst>
                                            <p:cond delay="0"/>
                                          </p:stCondLst>
                                        </p:cTn>
                                        <p:tgtEl>
                                          <p:spTgt spid="20"/>
                                        </p:tgtEl>
                                        <p:attrNameLst>
                                          <p:attrName>style.visibility</p:attrName>
                                        </p:attrNameLst>
                                      </p:cBhvr>
                                      <p:to>
                                        <p:strVal val="visible"/>
                                      </p:to>
                                    </p:set>
                                    <p:anim calcmode="lin" valueType="num">
                                      <p:cBhvr additive="base">
                                        <p:cTn id="101" dur="2000" fill="hold"/>
                                        <p:tgtEl>
                                          <p:spTgt spid="20"/>
                                        </p:tgtEl>
                                        <p:attrNameLst>
                                          <p:attrName>ppt_x</p:attrName>
                                        </p:attrNameLst>
                                      </p:cBhvr>
                                      <p:tavLst>
                                        <p:tav tm="0">
                                          <p:val>
                                            <p:strVal val="0-#ppt_w/2"/>
                                          </p:val>
                                        </p:tav>
                                        <p:tav tm="100000">
                                          <p:val>
                                            <p:strVal val="#ppt_x"/>
                                          </p:val>
                                        </p:tav>
                                      </p:tavLst>
                                    </p:anim>
                                    <p:anim calcmode="lin" valueType="num">
                                      <p:cBhvr additive="base">
                                        <p:cTn id="102" dur="2000" fill="hold"/>
                                        <p:tgtEl>
                                          <p:spTgt spid="20"/>
                                        </p:tgtEl>
                                        <p:attrNameLst>
                                          <p:attrName>ppt_y</p:attrName>
                                        </p:attrNameLst>
                                      </p:cBhvr>
                                      <p:tavLst>
                                        <p:tav tm="0">
                                          <p:val>
                                            <p:strVal val="#ppt_y"/>
                                          </p:val>
                                        </p:tav>
                                        <p:tav tm="100000">
                                          <p:val>
                                            <p:strVal val="#ppt_y"/>
                                          </p:val>
                                        </p:tav>
                                      </p:tavLst>
                                    </p:anim>
                                  </p:childTnLst>
                                </p:cTn>
                              </p:par>
                              <p:par>
                                <p:cTn id="103" presetID="8" presetClass="emph" presetSubtype="0" fill="hold" grpId="0" nodeType="withEffect">
                                  <p:stCondLst>
                                    <p:cond delay="0"/>
                                  </p:stCondLst>
                                  <p:childTnLst>
                                    <p:animRot by="21600000">
                                      <p:cBhvr>
                                        <p:cTn id="104" dur="2000" fill="hold"/>
                                        <p:tgtEl>
                                          <p:spTgt spid="21"/>
                                        </p:tgtEl>
                                        <p:attrNameLst>
                                          <p:attrName>r</p:attrName>
                                        </p:attrNameLst>
                                      </p:cBhvr>
                                    </p:animRot>
                                  </p:childTnLst>
                                </p:cTn>
                              </p:par>
                              <p:par>
                                <p:cTn id="105" presetID="8" presetClass="emph" presetSubtype="0" fill="hold" grpId="0" nodeType="withEffect">
                                  <p:stCondLst>
                                    <p:cond delay="0"/>
                                  </p:stCondLst>
                                  <p:childTnLst>
                                    <p:animRot by="-21600000">
                                      <p:cBhvr>
                                        <p:cTn id="106" dur="2000" fill="hold"/>
                                        <p:tgtEl>
                                          <p:spTgt spid="22"/>
                                        </p:tgtEl>
                                        <p:attrNameLst>
                                          <p:attrName>r</p:attrName>
                                        </p:attrNameLst>
                                      </p:cBhvr>
                                    </p:animRot>
                                  </p:childTnLst>
                                </p:cTn>
                              </p:par>
                              <p:par>
                                <p:cTn id="107" presetID="8" presetClass="emph" presetSubtype="0" fill="hold" grpId="0" nodeType="withEffect">
                                  <p:stCondLst>
                                    <p:cond delay="0"/>
                                  </p:stCondLst>
                                  <p:childTnLst>
                                    <p:animRot by="21600000">
                                      <p:cBhvr>
                                        <p:cTn id="108" dur="2000" fill="hold"/>
                                        <p:tgtEl>
                                          <p:spTgt spid="23"/>
                                        </p:tgtEl>
                                        <p:attrNameLst>
                                          <p:attrName>r</p:attrName>
                                        </p:attrNameLst>
                                      </p:cBhvr>
                                    </p:animRot>
                                  </p:childTnLst>
                                </p:cTn>
                              </p:par>
                              <p:par>
                                <p:cTn id="109" presetID="8" presetClass="emph" presetSubtype="0" fill="hold" grpId="0" nodeType="withEffect">
                                  <p:stCondLst>
                                    <p:cond delay="0"/>
                                  </p:stCondLst>
                                  <p:childTnLst>
                                    <p:animRot by="-21600000">
                                      <p:cBhvr>
                                        <p:cTn id="110" dur="2000" fill="hold"/>
                                        <p:tgtEl>
                                          <p:spTgt spid="24"/>
                                        </p:tgtEl>
                                        <p:attrNameLst>
                                          <p:attrName>r</p:attrName>
                                        </p:attrNameLst>
                                      </p:cBhvr>
                                    </p:animRot>
                                  </p:childTnLst>
                                </p:cTn>
                              </p:par>
                              <p:par>
                                <p:cTn id="111" presetID="8" presetClass="emph" presetSubtype="0" fill="hold" grpId="0" nodeType="withEffect">
                                  <p:stCondLst>
                                    <p:cond delay="0"/>
                                  </p:stCondLst>
                                  <p:childTnLst>
                                    <p:animRot by="-21600000">
                                      <p:cBhvr>
                                        <p:cTn id="112" dur="2000" fill="hold"/>
                                        <p:tgtEl>
                                          <p:spTgt spid="25"/>
                                        </p:tgtEl>
                                        <p:attrNameLst>
                                          <p:attrName>r</p:attrName>
                                        </p:attrNameLst>
                                      </p:cBhvr>
                                    </p:animRot>
                                  </p:childTnLst>
                                </p:cTn>
                              </p:par>
                              <p:par>
                                <p:cTn id="113" presetID="8" presetClass="emph" presetSubtype="0" fill="hold" grpId="0" nodeType="withEffect">
                                  <p:stCondLst>
                                    <p:cond delay="0"/>
                                  </p:stCondLst>
                                  <p:childTnLst>
                                    <p:animRot by="21600000">
                                      <p:cBhvr>
                                        <p:cTn id="114" dur="2000" fill="hold"/>
                                        <p:tgtEl>
                                          <p:spTgt spid="26"/>
                                        </p:tgtEl>
                                        <p:attrNameLst>
                                          <p:attrName>r</p:attrName>
                                        </p:attrNameLst>
                                      </p:cBhvr>
                                    </p:animRot>
                                  </p:childTnLst>
                                </p:cTn>
                              </p:par>
                              <p:par>
                                <p:cTn id="115" presetID="8" presetClass="emph" presetSubtype="0" fill="hold" grpId="0" nodeType="withEffect">
                                  <p:stCondLst>
                                    <p:cond delay="0"/>
                                  </p:stCondLst>
                                  <p:childTnLst>
                                    <p:animRot by="-21600000">
                                      <p:cBhvr>
                                        <p:cTn id="116" dur="2000" fill="hold"/>
                                        <p:tgtEl>
                                          <p:spTgt spid="27"/>
                                        </p:tgtEl>
                                        <p:attrNameLst>
                                          <p:attrName>r</p:attrName>
                                        </p:attrNameLst>
                                      </p:cBhvr>
                                    </p:animRot>
                                  </p:childTnLst>
                                </p:cTn>
                              </p:par>
                              <p:par>
                                <p:cTn id="117" presetID="8" presetClass="emph" presetSubtype="0" fill="hold" grpId="0" nodeType="withEffect">
                                  <p:stCondLst>
                                    <p:cond delay="0"/>
                                  </p:stCondLst>
                                  <p:childTnLst>
                                    <p:animRot by="21600000">
                                      <p:cBhvr>
                                        <p:cTn id="118" dur="2000" fill="hold"/>
                                        <p:tgtEl>
                                          <p:spTgt spid="28"/>
                                        </p:tgtEl>
                                        <p:attrNameLst>
                                          <p:attrName>r</p:attrName>
                                        </p:attrNameLst>
                                      </p:cBhvr>
                                    </p:animRot>
                                  </p:childTnLst>
                                </p:cTn>
                              </p:par>
                              <p:par>
                                <p:cTn id="119" presetID="2" presetClass="entr" presetSubtype="8" fill="hold" grpId="1" nodeType="withEffect">
                                  <p:stCondLst>
                                    <p:cond delay="0"/>
                                  </p:stCondLst>
                                  <p:childTnLst>
                                    <p:set>
                                      <p:cBhvr>
                                        <p:cTn id="120" dur="1" fill="hold">
                                          <p:stCondLst>
                                            <p:cond delay="0"/>
                                          </p:stCondLst>
                                        </p:cTn>
                                        <p:tgtEl>
                                          <p:spTgt spid="21"/>
                                        </p:tgtEl>
                                        <p:attrNameLst>
                                          <p:attrName>style.visibility</p:attrName>
                                        </p:attrNameLst>
                                      </p:cBhvr>
                                      <p:to>
                                        <p:strVal val="visible"/>
                                      </p:to>
                                    </p:set>
                                    <p:anim calcmode="lin" valueType="num">
                                      <p:cBhvr additive="base">
                                        <p:cTn id="121" dur="2000" fill="hold"/>
                                        <p:tgtEl>
                                          <p:spTgt spid="21"/>
                                        </p:tgtEl>
                                        <p:attrNameLst>
                                          <p:attrName>ppt_x</p:attrName>
                                        </p:attrNameLst>
                                      </p:cBhvr>
                                      <p:tavLst>
                                        <p:tav tm="0">
                                          <p:val>
                                            <p:strVal val="0-#ppt_w/2"/>
                                          </p:val>
                                        </p:tav>
                                        <p:tav tm="100000">
                                          <p:val>
                                            <p:strVal val="#ppt_x"/>
                                          </p:val>
                                        </p:tav>
                                      </p:tavLst>
                                    </p:anim>
                                    <p:anim calcmode="lin" valueType="num">
                                      <p:cBhvr additive="base">
                                        <p:cTn id="122" dur="2000" fill="hold"/>
                                        <p:tgtEl>
                                          <p:spTgt spid="21"/>
                                        </p:tgtEl>
                                        <p:attrNameLst>
                                          <p:attrName>ppt_y</p:attrName>
                                        </p:attrNameLst>
                                      </p:cBhvr>
                                      <p:tavLst>
                                        <p:tav tm="0">
                                          <p:val>
                                            <p:strVal val="#ppt_y"/>
                                          </p:val>
                                        </p:tav>
                                        <p:tav tm="100000">
                                          <p:val>
                                            <p:strVal val="#ppt_y"/>
                                          </p:val>
                                        </p:tav>
                                      </p:tavLst>
                                    </p:anim>
                                  </p:childTnLst>
                                </p:cTn>
                              </p:par>
                              <p:par>
                                <p:cTn id="123" presetID="2" presetClass="entr" presetSubtype="8" fill="hold" grpId="1" nodeType="withEffect">
                                  <p:stCondLst>
                                    <p:cond delay="0"/>
                                  </p:stCondLst>
                                  <p:childTnLst>
                                    <p:set>
                                      <p:cBhvr>
                                        <p:cTn id="124" dur="1" fill="hold">
                                          <p:stCondLst>
                                            <p:cond delay="0"/>
                                          </p:stCondLst>
                                        </p:cTn>
                                        <p:tgtEl>
                                          <p:spTgt spid="22"/>
                                        </p:tgtEl>
                                        <p:attrNameLst>
                                          <p:attrName>style.visibility</p:attrName>
                                        </p:attrNameLst>
                                      </p:cBhvr>
                                      <p:to>
                                        <p:strVal val="visible"/>
                                      </p:to>
                                    </p:set>
                                    <p:anim calcmode="lin" valueType="num">
                                      <p:cBhvr additive="base">
                                        <p:cTn id="125" dur="2000" fill="hold"/>
                                        <p:tgtEl>
                                          <p:spTgt spid="22"/>
                                        </p:tgtEl>
                                        <p:attrNameLst>
                                          <p:attrName>ppt_x</p:attrName>
                                        </p:attrNameLst>
                                      </p:cBhvr>
                                      <p:tavLst>
                                        <p:tav tm="0">
                                          <p:val>
                                            <p:strVal val="0-#ppt_w/2"/>
                                          </p:val>
                                        </p:tav>
                                        <p:tav tm="100000">
                                          <p:val>
                                            <p:strVal val="#ppt_x"/>
                                          </p:val>
                                        </p:tav>
                                      </p:tavLst>
                                    </p:anim>
                                    <p:anim calcmode="lin" valueType="num">
                                      <p:cBhvr additive="base">
                                        <p:cTn id="126" dur="2000" fill="hold"/>
                                        <p:tgtEl>
                                          <p:spTgt spid="22"/>
                                        </p:tgtEl>
                                        <p:attrNameLst>
                                          <p:attrName>ppt_y</p:attrName>
                                        </p:attrNameLst>
                                      </p:cBhvr>
                                      <p:tavLst>
                                        <p:tav tm="0">
                                          <p:val>
                                            <p:strVal val="#ppt_y"/>
                                          </p:val>
                                        </p:tav>
                                        <p:tav tm="100000">
                                          <p:val>
                                            <p:strVal val="#ppt_y"/>
                                          </p:val>
                                        </p:tav>
                                      </p:tavLst>
                                    </p:anim>
                                  </p:childTnLst>
                                </p:cTn>
                              </p:par>
                              <p:par>
                                <p:cTn id="127" presetID="2" presetClass="entr" presetSubtype="8" fill="hold" grpId="1" nodeType="withEffect">
                                  <p:stCondLst>
                                    <p:cond delay="0"/>
                                  </p:stCondLst>
                                  <p:childTnLst>
                                    <p:set>
                                      <p:cBhvr>
                                        <p:cTn id="128" dur="1" fill="hold">
                                          <p:stCondLst>
                                            <p:cond delay="0"/>
                                          </p:stCondLst>
                                        </p:cTn>
                                        <p:tgtEl>
                                          <p:spTgt spid="23"/>
                                        </p:tgtEl>
                                        <p:attrNameLst>
                                          <p:attrName>style.visibility</p:attrName>
                                        </p:attrNameLst>
                                      </p:cBhvr>
                                      <p:to>
                                        <p:strVal val="visible"/>
                                      </p:to>
                                    </p:set>
                                    <p:anim calcmode="lin" valueType="num">
                                      <p:cBhvr additive="base">
                                        <p:cTn id="129" dur="2000" fill="hold"/>
                                        <p:tgtEl>
                                          <p:spTgt spid="23"/>
                                        </p:tgtEl>
                                        <p:attrNameLst>
                                          <p:attrName>ppt_x</p:attrName>
                                        </p:attrNameLst>
                                      </p:cBhvr>
                                      <p:tavLst>
                                        <p:tav tm="0">
                                          <p:val>
                                            <p:strVal val="0-#ppt_w/2"/>
                                          </p:val>
                                        </p:tav>
                                        <p:tav tm="100000">
                                          <p:val>
                                            <p:strVal val="#ppt_x"/>
                                          </p:val>
                                        </p:tav>
                                      </p:tavLst>
                                    </p:anim>
                                    <p:anim calcmode="lin" valueType="num">
                                      <p:cBhvr additive="base">
                                        <p:cTn id="130" dur="2000" fill="hold"/>
                                        <p:tgtEl>
                                          <p:spTgt spid="23"/>
                                        </p:tgtEl>
                                        <p:attrNameLst>
                                          <p:attrName>ppt_y</p:attrName>
                                        </p:attrNameLst>
                                      </p:cBhvr>
                                      <p:tavLst>
                                        <p:tav tm="0">
                                          <p:val>
                                            <p:strVal val="#ppt_y"/>
                                          </p:val>
                                        </p:tav>
                                        <p:tav tm="100000">
                                          <p:val>
                                            <p:strVal val="#ppt_y"/>
                                          </p:val>
                                        </p:tav>
                                      </p:tavLst>
                                    </p:anim>
                                  </p:childTnLst>
                                </p:cTn>
                              </p:par>
                              <p:par>
                                <p:cTn id="131" presetID="2" presetClass="entr" presetSubtype="8" fill="hold" grpId="1" nodeType="withEffect">
                                  <p:stCondLst>
                                    <p:cond delay="0"/>
                                  </p:stCondLst>
                                  <p:childTnLst>
                                    <p:set>
                                      <p:cBhvr>
                                        <p:cTn id="132" dur="1" fill="hold">
                                          <p:stCondLst>
                                            <p:cond delay="0"/>
                                          </p:stCondLst>
                                        </p:cTn>
                                        <p:tgtEl>
                                          <p:spTgt spid="24"/>
                                        </p:tgtEl>
                                        <p:attrNameLst>
                                          <p:attrName>style.visibility</p:attrName>
                                        </p:attrNameLst>
                                      </p:cBhvr>
                                      <p:to>
                                        <p:strVal val="visible"/>
                                      </p:to>
                                    </p:set>
                                    <p:anim calcmode="lin" valueType="num">
                                      <p:cBhvr additive="base">
                                        <p:cTn id="133" dur="2000" fill="hold"/>
                                        <p:tgtEl>
                                          <p:spTgt spid="24"/>
                                        </p:tgtEl>
                                        <p:attrNameLst>
                                          <p:attrName>ppt_x</p:attrName>
                                        </p:attrNameLst>
                                      </p:cBhvr>
                                      <p:tavLst>
                                        <p:tav tm="0">
                                          <p:val>
                                            <p:strVal val="0-#ppt_w/2"/>
                                          </p:val>
                                        </p:tav>
                                        <p:tav tm="100000">
                                          <p:val>
                                            <p:strVal val="#ppt_x"/>
                                          </p:val>
                                        </p:tav>
                                      </p:tavLst>
                                    </p:anim>
                                    <p:anim calcmode="lin" valueType="num">
                                      <p:cBhvr additive="base">
                                        <p:cTn id="134" dur="2000" fill="hold"/>
                                        <p:tgtEl>
                                          <p:spTgt spid="24"/>
                                        </p:tgtEl>
                                        <p:attrNameLst>
                                          <p:attrName>ppt_y</p:attrName>
                                        </p:attrNameLst>
                                      </p:cBhvr>
                                      <p:tavLst>
                                        <p:tav tm="0">
                                          <p:val>
                                            <p:strVal val="#ppt_y"/>
                                          </p:val>
                                        </p:tav>
                                        <p:tav tm="100000">
                                          <p:val>
                                            <p:strVal val="#ppt_y"/>
                                          </p:val>
                                        </p:tav>
                                      </p:tavLst>
                                    </p:anim>
                                  </p:childTnLst>
                                </p:cTn>
                              </p:par>
                              <p:par>
                                <p:cTn id="135" presetID="2" presetClass="entr" presetSubtype="8" fill="hold" grpId="1" nodeType="withEffect">
                                  <p:stCondLst>
                                    <p:cond delay="0"/>
                                  </p:stCondLst>
                                  <p:childTnLst>
                                    <p:set>
                                      <p:cBhvr>
                                        <p:cTn id="136" dur="1" fill="hold">
                                          <p:stCondLst>
                                            <p:cond delay="0"/>
                                          </p:stCondLst>
                                        </p:cTn>
                                        <p:tgtEl>
                                          <p:spTgt spid="25"/>
                                        </p:tgtEl>
                                        <p:attrNameLst>
                                          <p:attrName>style.visibility</p:attrName>
                                        </p:attrNameLst>
                                      </p:cBhvr>
                                      <p:to>
                                        <p:strVal val="visible"/>
                                      </p:to>
                                    </p:set>
                                    <p:anim calcmode="lin" valueType="num">
                                      <p:cBhvr additive="base">
                                        <p:cTn id="137" dur="2000" fill="hold"/>
                                        <p:tgtEl>
                                          <p:spTgt spid="25"/>
                                        </p:tgtEl>
                                        <p:attrNameLst>
                                          <p:attrName>ppt_x</p:attrName>
                                        </p:attrNameLst>
                                      </p:cBhvr>
                                      <p:tavLst>
                                        <p:tav tm="0">
                                          <p:val>
                                            <p:strVal val="0-#ppt_w/2"/>
                                          </p:val>
                                        </p:tav>
                                        <p:tav tm="100000">
                                          <p:val>
                                            <p:strVal val="#ppt_x"/>
                                          </p:val>
                                        </p:tav>
                                      </p:tavLst>
                                    </p:anim>
                                    <p:anim calcmode="lin" valueType="num">
                                      <p:cBhvr additive="base">
                                        <p:cTn id="138" dur="2000" fill="hold"/>
                                        <p:tgtEl>
                                          <p:spTgt spid="25"/>
                                        </p:tgtEl>
                                        <p:attrNameLst>
                                          <p:attrName>ppt_y</p:attrName>
                                        </p:attrNameLst>
                                      </p:cBhvr>
                                      <p:tavLst>
                                        <p:tav tm="0">
                                          <p:val>
                                            <p:strVal val="#ppt_y"/>
                                          </p:val>
                                        </p:tav>
                                        <p:tav tm="100000">
                                          <p:val>
                                            <p:strVal val="#ppt_y"/>
                                          </p:val>
                                        </p:tav>
                                      </p:tavLst>
                                    </p:anim>
                                  </p:childTnLst>
                                </p:cTn>
                              </p:par>
                              <p:par>
                                <p:cTn id="139" presetID="2" presetClass="entr" presetSubtype="8" fill="hold" grpId="1" nodeType="withEffect">
                                  <p:stCondLst>
                                    <p:cond delay="0"/>
                                  </p:stCondLst>
                                  <p:childTnLst>
                                    <p:set>
                                      <p:cBhvr>
                                        <p:cTn id="140" dur="1" fill="hold">
                                          <p:stCondLst>
                                            <p:cond delay="0"/>
                                          </p:stCondLst>
                                        </p:cTn>
                                        <p:tgtEl>
                                          <p:spTgt spid="26"/>
                                        </p:tgtEl>
                                        <p:attrNameLst>
                                          <p:attrName>style.visibility</p:attrName>
                                        </p:attrNameLst>
                                      </p:cBhvr>
                                      <p:to>
                                        <p:strVal val="visible"/>
                                      </p:to>
                                    </p:set>
                                    <p:anim calcmode="lin" valueType="num">
                                      <p:cBhvr additive="base">
                                        <p:cTn id="141" dur="2000" fill="hold"/>
                                        <p:tgtEl>
                                          <p:spTgt spid="26"/>
                                        </p:tgtEl>
                                        <p:attrNameLst>
                                          <p:attrName>ppt_x</p:attrName>
                                        </p:attrNameLst>
                                      </p:cBhvr>
                                      <p:tavLst>
                                        <p:tav tm="0">
                                          <p:val>
                                            <p:strVal val="0-#ppt_w/2"/>
                                          </p:val>
                                        </p:tav>
                                        <p:tav tm="100000">
                                          <p:val>
                                            <p:strVal val="#ppt_x"/>
                                          </p:val>
                                        </p:tav>
                                      </p:tavLst>
                                    </p:anim>
                                    <p:anim calcmode="lin" valueType="num">
                                      <p:cBhvr additive="base">
                                        <p:cTn id="142" dur="2000" fill="hold"/>
                                        <p:tgtEl>
                                          <p:spTgt spid="26"/>
                                        </p:tgtEl>
                                        <p:attrNameLst>
                                          <p:attrName>ppt_y</p:attrName>
                                        </p:attrNameLst>
                                      </p:cBhvr>
                                      <p:tavLst>
                                        <p:tav tm="0">
                                          <p:val>
                                            <p:strVal val="#ppt_y"/>
                                          </p:val>
                                        </p:tav>
                                        <p:tav tm="100000">
                                          <p:val>
                                            <p:strVal val="#ppt_y"/>
                                          </p:val>
                                        </p:tav>
                                      </p:tavLst>
                                    </p:anim>
                                  </p:childTnLst>
                                </p:cTn>
                              </p:par>
                              <p:par>
                                <p:cTn id="143" presetID="2" presetClass="entr" presetSubtype="8" fill="hold" grpId="1" nodeType="withEffect">
                                  <p:stCondLst>
                                    <p:cond delay="0"/>
                                  </p:stCondLst>
                                  <p:childTnLst>
                                    <p:set>
                                      <p:cBhvr>
                                        <p:cTn id="144" dur="1" fill="hold">
                                          <p:stCondLst>
                                            <p:cond delay="0"/>
                                          </p:stCondLst>
                                        </p:cTn>
                                        <p:tgtEl>
                                          <p:spTgt spid="27"/>
                                        </p:tgtEl>
                                        <p:attrNameLst>
                                          <p:attrName>style.visibility</p:attrName>
                                        </p:attrNameLst>
                                      </p:cBhvr>
                                      <p:to>
                                        <p:strVal val="visible"/>
                                      </p:to>
                                    </p:set>
                                    <p:anim calcmode="lin" valueType="num">
                                      <p:cBhvr additive="base">
                                        <p:cTn id="145" dur="2000" fill="hold"/>
                                        <p:tgtEl>
                                          <p:spTgt spid="27"/>
                                        </p:tgtEl>
                                        <p:attrNameLst>
                                          <p:attrName>ppt_x</p:attrName>
                                        </p:attrNameLst>
                                      </p:cBhvr>
                                      <p:tavLst>
                                        <p:tav tm="0">
                                          <p:val>
                                            <p:strVal val="0-#ppt_w/2"/>
                                          </p:val>
                                        </p:tav>
                                        <p:tav tm="100000">
                                          <p:val>
                                            <p:strVal val="#ppt_x"/>
                                          </p:val>
                                        </p:tav>
                                      </p:tavLst>
                                    </p:anim>
                                    <p:anim calcmode="lin" valueType="num">
                                      <p:cBhvr additive="base">
                                        <p:cTn id="146" dur="2000" fill="hold"/>
                                        <p:tgtEl>
                                          <p:spTgt spid="27"/>
                                        </p:tgtEl>
                                        <p:attrNameLst>
                                          <p:attrName>ppt_y</p:attrName>
                                        </p:attrNameLst>
                                      </p:cBhvr>
                                      <p:tavLst>
                                        <p:tav tm="0">
                                          <p:val>
                                            <p:strVal val="#ppt_y"/>
                                          </p:val>
                                        </p:tav>
                                        <p:tav tm="100000">
                                          <p:val>
                                            <p:strVal val="#ppt_y"/>
                                          </p:val>
                                        </p:tav>
                                      </p:tavLst>
                                    </p:anim>
                                  </p:childTnLst>
                                </p:cTn>
                              </p:par>
                              <p:par>
                                <p:cTn id="147" presetID="2" presetClass="entr" presetSubtype="8" fill="hold" grpId="1" nodeType="withEffect">
                                  <p:stCondLst>
                                    <p:cond delay="0"/>
                                  </p:stCondLst>
                                  <p:childTnLst>
                                    <p:set>
                                      <p:cBhvr>
                                        <p:cTn id="148" dur="1" fill="hold">
                                          <p:stCondLst>
                                            <p:cond delay="0"/>
                                          </p:stCondLst>
                                        </p:cTn>
                                        <p:tgtEl>
                                          <p:spTgt spid="28"/>
                                        </p:tgtEl>
                                        <p:attrNameLst>
                                          <p:attrName>style.visibility</p:attrName>
                                        </p:attrNameLst>
                                      </p:cBhvr>
                                      <p:to>
                                        <p:strVal val="visible"/>
                                      </p:to>
                                    </p:set>
                                    <p:anim calcmode="lin" valueType="num">
                                      <p:cBhvr additive="base">
                                        <p:cTn id="149" dur="2000" fill="hold"/>
                                        <p:tgtEl>
                                          <p:spTgt spid="28"/>
                                        </p:tgtEl>
                                        <p:attrNameLst>
                                          <p:attrName>ppt_x</p:attrName>
                                        </p:attrNameLst>
                                      </p:cBhvr>
                                      <p:tavLst>
                                        <p:tav tm="0">
                                          <p:val>
                                            <p:strVal val="0-#ppt_w/2"/>
                                          </p:val>
                                        </p:tav>
                                        <p:tav tm="100000">
                                          <p:val>
                                            <p:strVal val="#ppt_x"/>
                                          </p:val>
                                        </p:tav>
                                      </p:tavLst>
                                    </p:anim>
                                    <p:anim calcmode="lin" valueType="num">
                                      <p:cBhvr additive="base">
                                        <p:cTn id="150" dur="2000" fill="hold"/>
                                        <p:tgtEl>
                                          <p:spTgt spid="28"/>
                                        </p:tgtEl>
                                        <p:attrNameLst>
                                          <p:attrName>ppt_y</p:attrName>
                                        </p:attrNameLst>
                                      </p:cBhvr>
                                      <p:tavLst>
                                        <p:tav tm="0">
                                          <p:val>
                                            <p:strVal val="#ppt_y"/>
                                          </p:val>
                                        </p:tav>
                                        <p:tav tm="100000">
                                          <p:val>
                                            <p:strVal val="#ppt_y"/>
                                          </p:val>
                                        </p:tav>
                                      </p:tavLst>
                                    </p:anim>
                                  </p:childTnLst>
                                </p:cTn>
                              </p:par>
                              <p:par>
                                <p:cTn id="151" presetID="8" presetClass="emph" presetSubtype="0" fill="hold" grpId="0" nodeType="withEffect">
                                  <p:stCondLst>
                                    <p:cond delay="0"/>
                                  </p:stCondLst>
                                  <p:childTnLst>
                                    <p:animRot by="21600000">
                                      <p:cBhvr>
                                        <p:cTn id="152" dur="2000" fill="hold"/>
                                        <p:tgtEl>
                                          <p:spTgt spid="29"/>
                                        </p:tgtEl>
                                        <p:attrNameLst>
                                          <p:attrName>r</p:attrName>
                                        </p:attrNameLst>
                                      </p:cBhvr>
                                    </p:animRot>
                                  </p:childTnLst>
                                </p:cTn>
                              </p:par>
                              <p:par>
                                <p:cTn id="153" presetID="8" presetClass="emph" presetSubtype="0" fill="hold" grpId="0" nodeType="withEffect">
                                  <p:stCondLst>
                                    <p:cond delay="0"/>
                                  </p:stCondLst>
                                  <p:childTnLst>
                                    <p:animRot by="-21600000">
                                      <p:cBhvr>
                                        <p:cTn id="154" dur="2000" fill="hold"/>
                                        <p:tgtEl>
                                          <p:spTgt spid="30"/>
                                        </p:tgtEl>
                                        <p:attrNameLst>
                                          <p:attrName>r</p:attrName>
                                        </p:attrNameLst>
                                      </p:cBhvr>
                                    </p:animRot>
                                  </p:childTnLst>
                                </p:cTn>
                              </p:par>
                              <p:par>
                                <p:cTn id="155" presetID="8" presetClass="emph" presetSubtype="0" fill="hold" grpId="0" nodeType="withEffect">
                                  <p:stCondLst>
                                    <p:cond delay="0"/>
                                  </p:stCondLst>
                                  <p:childTnLst>
                                    <p:animRot by="21600000">
                                      <p:cBhvr>
                                        <p:cTn id="156" dur="2000" fill="hold"/>
                                        <p:tgtEl>
                                          <p:spTgt spid="31"/>
                                        </p:tgtEl>
                                        <p:attrNameLst>
                                          <p:attrName>r</p:attrName>
                                        </p:attrNameLst>
                                      </p:cBhvr>
                                    </p:animRot>
                                  </p:childTnLst>
                                </p:cTn>
                              </p:par>
                              <p:par>
                                <p:cTn id="157" presetID="8" presetClass="emph" presetSubtype="0" fill="hold" grpId="0" nodeType="withEffect">
                                  <p:stCondLst>
                                    <p:cond delay="0"/>
                                  </p:stCondLst>
                                  <p:childTnLst>
                                    <p:animRot by="-21600000">
                                      <p:cBhvr>
                                        <p:cTn id="158" dur="2000" fill="hold"/>
                                        <p:tgtEl>
                                          <p:spTgt spid="32"/>
                                        </p:tgtEl>
                                        <p:attrNameLst>
                                          <p:attrName>r</p:attrName>
                                        </p:attrNameLst>
                                      </p:cBhvr>
                                    </p:animRot>
                                  </p:childTnLst>
                                </p:cTn>
                              </p:par>
                              <p:par>
                                <p:cTn id="159" presetID="8" presetClass="emph" presetSubtype="0" fill="hold" grpId="0" nodeType="withEffect">
                                  <p:stCondLst>
                                    <p:cond delay="0"/>
                                  </p:stCondLst>
                                  <p:childTnLst>
                                    <p:animRot by="-21600000">
                                      <p:cBhvr>
                                        <p:cTn id="160" dur="2000" fill="hold"/>
                                        <p:tgtEl>
                                          <p:spTgt spid="33"/>
                                        </p:tgtEl>
                                        <p:attrNameLst>
                                          <p:attrName>r</p:attrName>
                                        </p:attrNameLst>
                                      </p:cBhvr>
                                    </p:animRot>
                                  </p:childTnLst>
                                </p:cTn>
                              </p:par>
                              <p:par>
                                <p:cTn id="161" presetID="8" presetClass="emph" presetSubtype="0" fill="hold" grpId="0" nodeType="withEffect">
                                  <p:stCondLst>
                                    <p:cond delay="0"/>
                                  </p:stCondLst>
                                  <p:childTnLst>
                                    <p:animRot by="21600000">
                                      <p:cBhvr>
                                        <p:cTn id="162" dur="2000" fill="hold"/>
                                        <p:tgtEl>
                                          <p:spTgt spid="34"/>
                                        </p:tgtEl>
                                        <p:attrNameLst>
                                          <p:attrName>r</p:attrName>
                                        </p:attrNameLst>
                                      </p:cBhvr>
                                    </p:animRot>
                                  </p:childTnLst>
                                </p:cTn>
                              </p:par>
                              <p:par>
                                <p:cTn id="163" presetID="8" presetClass="emph" presetSubtype="0" fill="hold" grpId="0" nodeType="withEffect">
                                  <p:stCondLst>
                                    <p:cond delay="0"/>
                                  </p:stCondLst>
                                  <p:childTnLst>
                                    <p:animRot by="-21600000">
                                      <p:cBhvr>
                                        <p:cTn id="164" dur="2000" fill="hold"/>
                                        <p:tgtEl>
                                          <p:spTgt spid="35"/>
                                        </p:tgtEl>
                                        <p:attrNameLst>
                                          <p:attrName>r</p:attrName>
                                        </p:attrNameLst>
                                      </p:cBhvr>
                                    </p:animRot>
                                  </p:childTnLst>
                                </p:cTn>
                              </p:par>
                              <p:par>
                                <p:cTn id="165" presetID="8" presetClass="emph" presetSubtype="0" fill="hold" grpId="0" nodeType="withEffect">
                                  <p:stCondLst>
                                    <p:cond delay="0"/>
                                  </p:stCondLst>
                                  <p:childTnLst>
                                    <p:animRot by="21600000">
                                      <p:cBhvr>
                                        <p:cTn id="166" dur="2000" fill="hold"/>
                                        <p:tgtEl>
                                          <p:spTgt spid="36"/>
                                        </p:tgtEl>
                                        <p:attrNameLst>
                                          <p:attrName>r</p:attrName>
                                        </p:attrNameLst>
                                      </p:cBhvr>
                                    </p:animRot>
                                  </p:childTnLst>
                                </p:cTn>
                              </p:par>
                              <p:par>
                                <p:cTn id="167" presetID="2" presetClass="entr" presetSubtype="8" fill="hold" grpId="1" nodeType="withEffect">
                                  <p:stCondLst>
                                    <p:cond delay="0"/>
                                  </p:stCondLst>
                                  <p:childTnLst>
                                    <p:set>
                                      <p:cBhvr>
                                        <p:cTn id="168" dur="1" fill="hold">
                                          <p:stCondLst>
                                            <p:cond delay="0"/>
                                          </p:stCondLst>
                                        </p:cTn>
                                        <p:tgtEl>
                                          <p:spTgt spid="29"/>
                                        </p:tgtEl>
                                        <p:attrNameLst>
                                          <p:attrName>style.visibility</p:attrName>
                                        </p:attrNameLst>
                                      </p:cBhvr>
                                      <p:to>
                                        <p:strVal val="visible"/>
                                      </p:to>
                                    </p:set>
                                    <p:anim calcmode="lin" valueType="num">
                                      <p:cBhvr additive="base">
                                        <p:cTn id="169" dur="2000" fill="hold"/>
                                        <p:tgtEl>
                                          <p:spTgt spid="29"/>
                                        </p:tgtEl>
                                        <p:attrNameLst>
                                          <p:attrName>ppt_x</p:attrName>
                                        </p:attrNameLst>
                                      </p:cBhvr>
                                      <p:tavLst>
                                        <p:tav tm="0">
                                          <p:val>
                                            <p:strVal val="0-#ppt_w/2"/>
                                          </p:val>
                                        </p:tav>
                                        <p:tav tm="100000">
                                          <p:val>
                                            <p:strVal val="#ppt_x"/>
                                          </p:val>
                                        </p:tav>
                                      </p:tavLst>
                                    </p:anim>
                                    <p:anim calcmode="lin" valueType="num">
                                      <p:cBhvr additive="base">
                                        <p:cTn id="170" dur="2000" fill="hold"/>
                                        <p:tgtEl>
                                          <p:spTgt spid="29"/>
                                        </p:tgtEl>
                                        <p:attrNameLst>
                                          <p:attrName>ppt_y</p:attrName>
                                        </p:attrNameLst>
                                      </p:cBhvr>
                                      <p:tavLst>
                                        <p:tav tm="0">
                                          <p:val>
                                            <p:strVal val="#ppt_y"/>
                                          </p:val>
                                        </p:tav>
                                        <p:tav tm="100000">
                                          <p:val>
                                            <p:strVal val="#ppt_y"/>
                                          </p:val>
                                        </p:tav>
                                      </p:tavLst>
                                    </p:anim>
                                  </p:childTnLst>
                                </p:cTn>
                              </p:par>
                              <p:par>
                                <p:cTn id="171" presetID="2" presetClass="entr" presetSubtype="8" fill="hold" grpId="1" nodeType="withEffect">
                                  <p:stCondLst>
                                    <p:cond delay="0"/>
                                  </p:stCondLst>
                                  <p:childTnLst>
                                    <p:set>
                                      <p:cBhvr>
                                        <p:cTn id="172" dur="1" fill="hold">
                                          <p:stCondLst>
                                            <p:cond delay="0"/>
                                          </p:stCondLst>
                                        </p:cTn>
                                        <p:tgtEl>
                                          <p:spTgt spid="30"/>
                                        </p:tgtEl>
                                        <p:attrNameLst>
                                          <p:attrName>style.visibility</p:attrName>
                                        </p:attrNameLst>
                                      </p:cBhvr>
                                      <p:to>
                                        <p:strVal val="visible"/>
                                      </p:to>
                                    </p:set>
                                    <p:anim calcmode="lin" valueType="num">
                                      <p:cBhvr additive="base">
                                        <p:cTn id="173" dur="2000" fill="hold"/>
                                        <p:tgtEl>
                                          <p:spTgt spid="30"/>
                                        </p:tgtEl>
                                        <p:attrNameLst>
                                          <p:attrName>ppt_x</p:attrName>
                                        </p:attrNameLst>
                                      </p:cBhvr>
                                      <p:tavLst>
                                        <p:tav tm="0">
                                          <p:val>
                                            <p:strVal val="0-#ppt_w/2"/>
                                          </p:val>
                                        </p:tav>
                                        <p:tav tm="100000">
                                          <p:val>
                                            <p:strVal val="#ppt_x"/>
                                          </p:val>
                                        </p:tav>
                                      </p:tavLst>
                                    </p:anim>
                                    <p:anim calcmode="lin" valueType="num">
                                      <p:cBhvr additive="base">
                                        <p:cTn id="174" dur="2000" fill="hold"/>
                                        <p:tgtEl>
                                          <p:spTgt spid="30"/>
                                        </p:tgtEl>
                                        <p:attrNameLst>
                                          <p:attrName>ppt_y</p:attrName>
                                        </p:attrNameLst>
                                      </p:cBhvr>
                                      <p:tavLst>
                                        <p:tav tm="0">
                                          <p:val>
                                            <p:strVal val="#ppt_y"/>
                                          </p:val>
                                        </p:tav>
                                        <p:tav tm="100000">
                                          <p:val>
                                            <p:strVal val="#ppt_y"/>
                                          </p:val>
                                        </p:tav>
                                      </p:tavLst>
                                    </p:anim>
                                  </p:childTnLst>
                                </p:cTn>
                              </p:par>
                              <p:par>
                                <p:cTn id="175" presetID="2" presetClass="entr" presetSubtype="8" fill="hold" grpId="1" nodeType="withEffect">
                                  <p:stCondLst>
                                    <p:cond delay="0"/>
                                  </p:stCondLst>
                                  <p:childTnLst>
                                    <p:set>
                                      <p:cBhvr>
                                        <p:cTn id="176" dur="1" fill="hold">
                                          <p:stCondLst>
                                            <p:cond delay="0"/>
                                          </p:stCondLst>
                                        </p:cTn>
                                        <p:tgtEl>
                                          <p:spTgt spid="31"/>
                                        </p:tgtEl>
                                        <p:attrNameLst>
                                          <p:attrName>style.visibility</p:attrName>
                                        </p:attrNameLst>
                                      </p:cBhvr>
                                      <p:to>
                                        <p:strVal val="visible"/>
                                      </p:to>
                                    </p:set>
                                    <p:anim calcmode="lin" valueType="num">
                                      <p:cBhvr additive="base">
                                        <p:cTn id="177" dur="2000" fill="hold"/>
                                        <p:tgtEl>
                                          <p:spTgt spid="31"/>
                                        </p:tgtEl>
                                        <p:attrNameLst>
                                          <p:attrName>ppt_x</p:attrName>
                                        </p:attrNameLst>
                                      </p:cBhvr>
                                      <p:tavLst>
                                        <p:tav tm="0">
                                          <p:val>
                                            <p:strVal val="0-#ppt_w/2"/>
                                          </p:val>
                                        </p:tav>
                                        <p:tav tm="100000">
                                          <p:val>
                                            <p:strVal val="#ppt_x"/>
                                          </p:val>
                                        </p:tav>
                                      </p:tavLst>
                                    </p:anim>
                                    <p:anim calcmode="lin" valueType="num">
                                      <p:cBhvr additive="base">
                                        <p:cTn id="178" dur="2000" fill="hold"/>
                                        <p:tgtEl>
                                          <p:spTgt spid="31"/>
                                        </p:tgtEl>
                                        <p:attrNameLst>
                                          <p:attrName>ppt_y</p:attrName>
                                        </p:attrNameLst>
                                      </p:cBhvr>
                                      <p:tavLst>
                                        <p:tav tm="0">
                                          <p:val>
                                            <p:strVal val="#ppt_y"/>
                                          </p:val>
                                        </p:tav>
                                        <p:tav tm="100000">
                                          <p:val>
                                            <p:strVal val="#ppt_y"/>
                                          </p:val>
                                        </p:tav>
                                      </p:tavLst>
                                    </p:anim>
                                  </p:childTnLst>
                                </p:cTn>
                              </p:par>
                              <p:par>
                                <p:cTn id="179" presetID="2" presetClass="entr" presetSubtype="8" fill="hold" grpId="1" nodeType="withEffect">
                                  <p:stCondLst>
                                    <p:cond delay="0"/>
                                  </p:stCondLst>
                                  <p:childTnLst>
                                    <p:set>
                                      <p:cBhvr>
                                        <p:cTn id="180" dur="1" fill="hold">
                                          <p:stCondLst>
                                            <p:cond delay="0"/>
                                          </p:stCondLst>
                                        </p:cTn>
                                        <p:tgtEl>
                                          <p:spTgt spid="32"/>
                                        </p:tgtEl>
                                        <p:attrNameLst>
                                          <p:attrName>style.visibility</p:attrName>
                                        </p:attrNameLst>
                                      </p:cBhvr>
                                      <p:to>
                                        <p:strVal val="visible"/>
                                      </p:to>
                                    </p:set>
                                    <p:anim calcmode="lin" valueType="num">
                                      <p:cBhvr additive="base">
                                        <p:cTn id="181" dur="2000" fill="hold"/>
                                        <p:tgtEl>
                                          <p:spTgt spid="32"/>
                                        </p:tgtEl>
                                        <p:attrNameLst>
                                          <p:attrName>ppt_x</p:attrName>
                                        </p:attrNameLst>
                                      </p:cBhvr>
                                      <p:tavLst>
                                        <p:tav tm="0">
                                          <p:val>
                                            <p:strVal val="0-#ppt_w/2"/>
                                          </p:val>
                                        </p:tav>
                                        <p:tav tm="100000">
                                          <p:val>
                                            <p:strVal val="#ppt_x"/>
                                          </p:val>
                                        </p:tav>
                                      </p:tavLst>
                                    </p:anim>
                                    <p:anim calcmode="lin" valueType="num">
                                      <p:cBhvr additive="base">
                                        <p:cTn id="182" dur="2000" fill="hold"/>
                                        <p:tgtEl>
                                          <p:spTgt spid="32"/>
                                        </p:tgtEl>
                                        <p:attrNameLst>
                                          <p:attrName>ppt_y</p:attrName>
                                        </p:attrNameLst>
                                      </p:cBhvr>
                                      <p:tavLst>
                                        <p:tav tm="0">
                                          <p:val>
                                            <p:strVal val="#ppt_y"/>
                                          </p:val>
                                        </p:tav>
                                        <p:tav tm="100000">
                                          <p:val>
                                            <p:strVal val="#ppt_y"/>
                                          </p:val>
                                        </p:tav>
                                      </p:tavLst>
                                    </p:anim>
                                  </p:childTnLst>
                                </p:cTn>
                              </p:par>
                              <p:par>
                                <p:cTn id="183" presetID="2" presetClass="entr" presetSubtype="8" fill="hold" grpId="1" nodeType="withEffect">
                                  <p:stCondLst>
                                    <p:cond delay="0"/>
                                  </p:stCondLst>
                                  <p:childTnLst>
                                    <p:set>
                                      <p:cBhvr>
                                        <p:cTn id="184" dur="1" fill="hold">
                                          <p:stCondLst>
                                            <p:cond delay="0"/>
                                          </p:stCondLst>
                                        </p:cTn>
                                        <p:tgtEl>
                                          <p:spTgt spid="33"/>
                                        </p:tgtEl>
                                        <p:attrNameLst>
                                          <p:attrName>style.visibility</p:attrName>
                                        </p:attrNameLst>
                                      </p:cBhvr>
                                      <p:to>
                                        <p:strVal val="visible"/>
                                      </p:to>
                                    </p:set>
                                    <p:anim calcmode="lin" valueType="num">
                                      <p:cBhvr additive="base">
                                        <p:cTn id="185" dur="2000" fill="hold"/>
                                        <p:tgtEl>
                                          <p:spTgt spid="33"/>
                                        </p:tgtEl>
                                        <p:attrNameLst>
                                          <p:attrName>ppt_x</p:attrName>
                                        </p:attrNameLst>
                                      </p:cBhvr>
                                      <p:tavLst>
                                        <p:tav tm="0">
                                          <p:val>
                                            <p:strVal val="0-#ppt_w/2"/>
                                          </p:val>
                                        </p:tav>
                                        <p:tav tm="100000">
                                          <p:val>
                                            <p:strVal val="#ppt_x"/>
                                          </p:val>
                                        </p:tav>
                                      </p:tavLst>
                                    </p:anim>
                                    <p:anim calcmode="lin" valueType="num">
                                      <p:cBhvr additive="base">
                                        <p:cTn id="186" dur="2000" fill="hold"/>
                                        <p:tgtEl>
                                          <p:spTgt spid="33"/>
                                        </p:tgtEl>
                                        <p:attrNameLst>
                                          <p:attrName>ppt_y</p:attrName>
                                        </p:attrNameLst>
                                      </p:cBhvr>
                                      <p:tavLst>
                                        <p:tav tm="0">
                                          <p:val>
                                            <p:strVal val="#ppt_y"/>
                                          </p:val>
                                        </p:tav>
                                        <p:tav tm="100000">
                                          <p:val>
                                            <p:strVal val="#ppt_y"/>
                                          </p:val>
                                        </p:tav>
                                      </p:tavLst>
                                    </p:anim>
                                  </p:childTnLst>
                                </p:cTn>
                              </p:par>
                              <p:par>
                                <p:cTn id="187" presetID="2" presetClass="entr" presetSubtype="8" fill="hold" grpId="1" nodeType="withEffect">
                                  <p:stCondLst>
                                    <p:cond delay="0"/>
                                  </p:stCondLst>
                                  <p:childTnLst>
                                    <p:set>
                                      <p:cBhvr>
                                        <p:cTn id="188" dur="1" fill="hold">
                                          <p:stCondLst>
                                            <p:cond delay="0"/>
                                          </p:stCondLst>
                                        </p:cTn>
                                        <p:tgtEl>
                                          <p:spTgt spid="34"/>
                                        </p:tgtEl>
                                        <p:attrNameLst>
                                          <p:attrName>style.visibility</p:attrName>
                                        </p:attrNameLst>
                                      </p:cBhvr>
                                      <p:to>
                                        <p:strVal val="visible"/>
                                      </p:to>
                                    </p:set>
                                    <p:anim calcmode="lin" valueType="num">
                                      <p:cBhvr additive="base">
                                        <p:cTn id="189" dur="2000" fill="hold"/>
                                        <p:tgtEl>
                                          <p:spTgt spid="34"/>
                                        </p:tgtEl>
                                        <p:attrNameLst>
                                          <p:attrName>ppt_x</p:attrName>
                                        </p:attrNameLst>
                                      </p:cBhvr>
                                      <p:tavLst>
                                        <p:tav tm="0">
                                          <p:val>
                                            <p:strVal val="0-#ppt_w/2"/>
                                          </p:val>
                                        </p:tav>
                                        <p:tav tm="100000">
                                          <p:val>
                                            <p:strVal val="#ppt_x"/>
                                          </p:val>
                                        </p:tav>
                                      </p:tavLst>
                                    </p:anim>
                                    <p:anim calcmode="lin" valueType="num">
                                      <p:cBhvr additive="base">
                                        <p:cTn id="190" dur="2000" fill="hold"/>
                                        <p:tgtEl>
                                          <p:spTgt spid="34"/>
                                        </p:tgtEl>
                                        <p:attrNameLst>
                                          <p:attrName>ppt_y</p:attrName>
                                        </p:attrNameLst>
                                      </p:cBhvr>
                                      <p:tavLst>
                                        <p:tav tm="0">
                                          <p:val>
                                            <p:strVal val="#ppt_y"/>
                                          </p:val>
                                        </p:tav>
                                        <p:tav tm="100000">
                                          <p:val>
                                            <p:strVal val="#ppt_y"/>
                                          </p:val>
                                        </p:tav>
                                      </p:tavLst>
                                    </p:anim>
                                  </p:childTnLst>
                                </p:cTn>
                              </p:par>
                              <p:par>
                                <p:cTn id="191" presetID="2" presetClass="entr" presetSubtype="8" fill="hold" grpId="1" nodeType="withEffect">
                                  <p:stCondLst>
                                    <p:cond delay="0"/>
                                  </p:stCondLst>
                                  <p:childTnLst>
                                    <p:set>
                                      <p:cBhvr>
                                        <p:cTn id="192" dur="1" fill="hold">
                                          <p:stCondLst>
                                            <p:cond delay="0"/>
                                          </p:stCondLst>
                                        </p:cTn>
                                        <p:tgtEl>
                                          <p:spTgt spid="35"/>
                                        </p:tgtEl>
                                        <p:attrNameLst>
                                          <p:attrName>style.visibility</p:attrName>
                                        </p:attrNameLst>
                                      </p:cBhvr>
                                      <p:to>
                                        <p:strVal val="visible"/>
                                      </p:to>
                                    </p:set>
                                    <p:anim calcmode="lin" valueType="num">
                                      <p:cBhvr additive="base">
                                        <p:cTn id="193" dur="2000" fill="hold"/>
                                        <p:tgtEl>
                                          <p:spTgt spid="35"/>
                                        </p:tgtEl>
                                        <p:attrNameLst>
                                          <p:attrName>ppt_x</p:attrName>
                                        </p:attrNameLst>
                                      </p:cBhvr>
                                      <p:tavLst>
                                        <p:tav tm="0">
                                          <p:val>
                                            <p:strVal val="0-#ppt_w/2"/>
                                          </p:val>
                                        </p:tav>
                                        <p:tav tm="100000">
                                          <p:val>
                                            <p:strVal val="#ppt_x"/>
                                          </p:val>
                                        </p:tav>
                                      </p:tavLst>
                                    </p:anim>
                                    <p:anim calcmode="lin" valueType="num">
                                      <p:cBhvr additive="base">
                                        <p:cTn id="194" dur="2000" fill="hold"/>
                                        <p:tgtEl>
                                          <p:spTgt spid="35"/>
                                        </p:tgtEl>
                                        <p:attrNameLst>
                                          <p:attrName>ppt_y</p:attrName>
                                        </p:attrNameLst>
                                      </p:cBhvr>
                                      <p:tavLst>
                                        <p:tav tm="0">
                                          <p:val>
                                            <p:strVal val="#ppt_y"/>
                                          </p:val>
                                        </p:tav>
                                        <p:tav tm="100000">
                                          <p:val>
                                            <p:strVal val="#ppt_y"/>
                                          </p:val>
                                        </p:tav>
                                      </p:tavLst>
                                    </p:anim>
                                  </p:childTnLst>
                                </p:cTn>
                              </p:par>
                              <p:par>
                                <p:cTn id="195" presetID="2" presetClass="entr" presetSubtype="8" fill="hold" grpId="1" nodeType="withEffect">
                                  <p:stCondLst>
                                    <p:cond delay="0"/>
                                  </p:stCondLst>
                                  <p:childTnLst>
                                    <p:set>
                                      <p:cBhvr>
                                        <p:cTn id="196" dur="1" fill="hold">
                                          <p:stCondLst>
                                            <p:cond delay="0"/>
                                          </p:stCondLst>
                                        </p:cTn>
                                        <p:tgtEl>
                                          <p:spTgt spid="36"/>
                                        </p:tgtEl>
                                        <p:attrNameLst>
                                          <p:attrName>style.visibility</p:attrName>
                                        </p:attrNameLst>
                                      </p:cBhvr>
                                      <p:to>
                                        <p:strVal val="visible"/>
                                      </p:to>
                                    </p:set>
                                    <p:anim calcmode="lin" valueType="num">
                                      <p:cBhvr additive="base">
                                        <p:cTn id="197" dur="2000" fill="hold"/>
                                        <p:tgtEl>
                                          <p:spTgt spid="36"/>
                                        </p:tgtEl>
                                        <p:attrNameLst>
                                          <p:attrName>ppt_x</p:attrName>
                                        </p:attrNameLst>
                                      </p:cBhvr>
                                      <p:tavLst>
                                        <p:tav tm="0">
                                          <p:val>
                                            <p:strVal val="0-#ppt_w/2"/>
                                          </p:val>
                                        </p:tav>
                                        <p:tav tm="100000">
                                          <p:val>
                                            <p:strVal val="#ppt_x"/>
                                          </p:val>
                                        </p:tav>
                                      </p:tavLst>
                                    </p:anim>
                                    <p:anim calcmode="lin" valueType="num">
                                      <p:cBhvr additive="base">
                                        <p:cTn id="198" dur="2000" fill="hold"/>
                                        <p:tgtEl>
                                          <p:spTgt spid="36"/>
                                        </p:tgtEl>
                                        <p:attrNameLst>
                                          <p:attrName>ppt_y</p:attrName>
                                        </p:attrNameLst>
                                      </p:cBhvr>
                                      <p:tavLst>
                                        <p:tav tm="0">
                                          <p:val>
                                            <p:strVal val="#ppt_y"/>
                                          </p:val>
                                        </p:tav>
                                        <p:tav tm="100000">
                                          <p:val>
                                            <p:strVal val="#ppt_y"/>
                                          </p:val>
                                        </p:tav>
                                      </p:tavLst>
                                    </p:anim>
                                  </p:childTnLst>
                                </p:cTn>
                              </p:par>
                            </p:childTnLst>
                          </p:cTn>
                        </p:par>
                        <p:par>
                          <p:cTn id="199" fill="hold">
                            <p:stCondLst>
                              <p:cond delay="2000"/>
                            </p:stCondLst>
                            <p:childTnLst>
                              <p:par>
                                <p:cTn id="200" presetID="2" presetClass="exit" presetSubtype="4" fill="hold" grpId="2" nodeType="afterEffect">
                                  <p:stCondLst>
                                    <p:cond delay="0"/>
                                  </p:stCondLst>
                                  <p:childTnLst>
                                    <p:anim calcmode="lin" valueType="num">
                                      <p:cBhvr additive="base">
                                        <p:cTn id="201" dur="2000"/>
                                        <p:tgtEl>
                                          <p:spTgt spid="5"/>
                                        </p:tgtEl>
                                        <p:attrNameLst>
                                          <p:attrName>ppt_x</p:attrName>
                                        </p:attrNameLst>
                                      </p:cBhvr>
                                      <p:tavLst>
                                        <p:tav tm="0">
                                          <p:val>
                                            <p:strVal val="ppt_x"/>
                                          </p:val>
                                        </p:tav>
                                        <p:tav tm="100000">
                                          <p:val>
                                            <p:strVal val="ppt_x"/>
                                          </p:val>
                                        </p:tav>
                                      </p:tavLst>
                                    </p:anim>
                                    <p:anim calcmode="lin" valueType="num">
                                      <p:cBhvr additive="base">
                                        <p:cTn id="202" dur="2000"/>
                                        <p:tgtEl>
                                          <p:spTgt spid="5"/>
                                        </p:tgtEl>
                                        <p:attrNameLst>
                                          <p:attrName>ppt_y</p:attrName>
                                        </p:attrNameLst>
                                      </p:cBhvr>
                                      <p:tavLst>
                                        <p:tav tm="0">
                                          <p:val>
                                            <p:strVal val="ppt_y"/>
                                          </p:val>
                                        </p:tav>
                                        <p:tav tm="100000">
                                          <p:val>
                                            <p:strVal val="1+ppt_h/2"/>
                                          </p:val>
                                        </p:tav>
                                      </p:tavLst>
                                    </p:anim>
                                    <p:set>
                                      <p:cBhvr>
                                        <p:cTn id="203" dur="1" fill="hold">
                                          <p:stCondLst>
                                            <p:cond delay="1999"/>
                                          </p:stCondLst>
                                        </p:cTn>
                                        <p:tgtEl>
                                          <p:spTgt spid="5"/>
                                        </p:tgtEl>
                                        <p:attrNameLst>
                                          <p:attrName>style.visibility</p:attrName>
                                        </p:attrNameLst>
                                      </p:cBhvr>
                                      <p:to>
                                        <p:strVal val="hidden"/>
                                      </p:to>
                                    </p:set>
                                  </p:childTnLst>
                                </p:cTn>
                              </p:par>
                              <p:par>
                                <p:cTn id="204" presetID="2" presetClass="exit" presetSubtype="4" fill="hold" grpId="2" nodeType="withEffect">
                                  <p:stCondLst>
                                    <p:cond delay="0"/>
                                  </p:stCondLst>
                                  <p:childTnLst>
                                    <p:anim calcmode="lin" valueType="num">
                                      <p:cBhvr additive="base">
                                        <p:cTn id="205" dur="2000"/>
                                        <p:tgtEl>
                                          <p:spTgt spid="6"/>
                                        </p:tgtEl>
                                        <p:attrNameLst>
                                          <p:attrName>ppt_x</p:attrName>
                                        </p:attrNameLst>
                                      </p:cBhvr>
                                      <p:tavLst>
                                        <p:tav tm="0">
                                          <p:val>
                                            <p:strVal val="ppt_x"/>
                                          </p:val>
                                        </p:tav>
                                        <p:tav tm="100000">
                                          <p:val>
                                            <p:strVal val="ppt_x"/>
                                          </p:val>
                                        </p:tav>
                                      </p:tavLst>
                                    </p:anim>
                                    <p:anim calcmode="lin" valueType="num">
                                      <p:cBhvr additive="base">
                                        <p:cTn id="206" dur="2000"/>
                                        <p:tgtEl>
                                          <p:spTgt spid="6"/>
                                        </p:tgtEl>
                                        <p:attrNameLst>
                                          <p:attrName>ppt_y</p:attrName>
                                        </p:attrNameLst>
                                      </p:cBhvr>
                                      <p:tavLst>
                                        <p:tav tm="0">
                                          <p:val>
                                            <p:strVal val="ppt_y"/>
                                          </p:val>
                                        </p:tav>
                                        <p:tav tm="100000">
                                          <p:val>
                                            <p:strVal val="1+ppt_h/2"/>
                                          </p:val>
                                        </p:tav>
                                      </p:tavLst>
                                    </p:anim>
                                    <p:set>
                                      <p:cBhvr>
                                        <p:cTn id="207" dur="1" fill="hold">
                                          <p:stCondLst>
                                            <p:cond delay="1999"/>
                                          </p:stCondLst>
                                        </p:cTn>
                                        <p:tgtEl>
                                          <p:spTgt spid="6"/>
                                        </p:tgtEl>
                                        <p:attrNameLst>
                                          <p:attrName>style.visibility</p:attrName>
                                        </p:attrNameLst>
                                      </p:cBhvr>
                                      <p:to>
                                        <p:strVal val="hidden"/>
                                      </p:to>
                                    </p:set>
                                  </p:childTnLst>
                                </p:cTn>
                              </p:par>
                              <p:par>
                                <p:cTn id="208" presetID="2" presetClass="exit" presetSubtype="4" fill="hold" grpId="2" nodeType="withEffect">
                                  <p:stCondLst>
                                    <p:cond delay="0"/>
                                  </p:stCondLst>
                                  <p:childTnLst>
                                    <p:anim calcmode="lin" valueType="num">
                                      <p:cBhvr additive="base">
                                        <p:cTn id="209" dur="2000"/>
                                        <p:tgtEl>
                                          <p:spTgt spid="7"/>
                                        </p:tgtEl>
                                        <p:attrNameLst>
                                          <p:attrName>ppt_x</p:attrName>
                                        </p:attrNameLst>
                                      </p:cBhvr>
                                      <p:tavLst>
                                        <p:tav tm="0">
                                          <p:val>
                                            <p:strVal val="ppt_x"/>
                                          </p:val>
                                        </p:tav>
                                        <p:tav tm="100000">
                                          <p:val>
                                            <p:strVal val="ppt_x"/>
                                          </p:val>
                                        </p:tav>
                                      </p:tavLst>
                                    </p:anim>
                                    <p:anim calcmode="lin" valueType="num">
                                      <p:cBhvr additive="base">
                                        <p:cTn id="210" dur="2000"/>
                                        <p:tgtEl>
                                          <p:spTgt spid="7"/>
                                        </p:tgtEl>
                                        <p:attrNameLst>
                                          <p:attrName>ppt_y</p:attrName>
                                        </p:attrNameLst>
                                      </p:cBhvr>
                                      <p:tavLst>
                                        <p:tav tm="0">
                                          <p:val>
                                            <p:strVal val="ppt_y"/>
                                          </p:val>
                                        </p:tav>
                                        <p:tav tm="100000">
                                          <p:val>
                                            <p:strVal val="1+ppt_h/2"/>
                                          </p:val>
                                        </p:tav>
                                      </p:tavLst>
                                    </p:anim>
                                    <p:set>
                                      <p:cBhvr>
                                        <p:cTn id="211" dur="1" fill="hold">
                                          <p:stCondLst>
                                            <p:cond delay="1999"/>
                                          </p:stCondLst>
                                        </p:cTn>
                                        <p:tgtEl>
                                          <p:spTgt spid="7"/>
                                        </p:tgtEl>
                                        <p:attrNameLst>
                                          <p:attrName>style.visibility</p:attrName>
                                        </p:attrNameLst>
                                      </p:cBhvr>
                                      <p:to>
                                        <p:strVal val="hidden"/>
                                      </p:to>
                                    </p:set>
                                  </p:childTnLst>
                                </p:cTn>
                              </p:par>
                              <p:par>
                                <p:cTn id="212" presetID="2" presetClass="exit" presetSubtype="4" fill="hold" grpId="2" nodeType="withEffect">
                                  <p:stCondLst>
                                    <p:cond delay="0"/>
                                  </p:stCondLst>
                                  <p:childTnLst>
                                    <p:anim calcmode="lin" valueType="num">
                                      <p:cBhvr additive="base">
                                        <p:cTn id="213" dur="2000"/>
                                        <p:tgtEl>
                                          <p:spTgt spid="8"/>
                                        </p:tgtEl>
                                        <p:attrNameLst>
                                          <p:attrName>ppt_x</p:attrName>
                                        </p:attrNameLst>
                                      </p:cBhvr>
                                      <p:tavLst>
                                        <p:tav tm="0">
                                          <p:val>
                                            <p:strVal val="ppt_x"/>
                                          </p:val>
                                        </p:tav>
                                        <p:tav tm="100000">
                                          <p:val>
                                            <p:strVal val="ppt_x"/>
                                          </p:val>
                                        </p:tav>
                                      </p:tavLst>
                                    </p:anim>
                                    <p:anim calcmode="lin" valueType="num">
                                      <p:cBhvr additive="base">
                                        <p:cTn id="214" dur="2000"/>
                                        <p:tgtEl>
                                          <p:spTgt spid="8"/>
                                        </p:tgtEl>
                                        <p:attrNameLst>
                                          <p:attrName>ppt_y</p:attrName>
                                        </p:attrNameLst>
                                      </p:cBhvr>
                                      <p:tavLst>
                                        <p:tav tm="0">
                                          <p:val>
                                            <p:strVal val="ppt_y"/>
                                          </p:val>
                                        </p:tav>
                                        <p:tav tm="100000">
                                          <p:val>
                                            <p:strVal val="1+ppt_h/2"/>
                                          </p:val>
                                        </p:tav>
                                      </p:tavLst>
                                    </p:anim>
                                    <p:set>
                                      <p:cBhvr>
                                        <p:cTn id="215" dur="1" fill="hold">
                                          <p:stCondLst>
                                            <p:cond delay="1999"/>
                                          </p:stCondLst>
                                        </p:cTn>
                                        <p:tgtEl>
                                          <p:spTgt spid="8"/>
                                        </p:tgtEl>
                                        <p:attrNameLst>
                                          <p:attrName>style.visibility</p:attrName>
                                        </p:attrNameLst>
                                      </p:cBhvr>
                                      <p:to>
                                        <p:strVal val="hidden"/>
                                      </p:to>
                                    </p:set>
                                  </p:childTnLst>
                                </p:cTn>
                              </p:par>
                              <p:par>
                                <p:cTn id="216" presetID="19" presetClass="exit" presetSubtype="10" fill="hold" grpId="3" nodeType="withEffect">
                                  <p:stCondLst>
                                    <p:cond delay="0"/>
                                  </p:stCondLst>
                                  <p:childTnLst>
                                    <p:anim calcmode="lin" valueType="num">
                                      <p:cBhvr>
                                        <p:cTn id="217" dur="2000"/>
                                        <p:tgtEl>
                                          <p:spTgt spid="5"/>
                                        </p:tgtEl>
                                        <p:attrNameLst>
                                          <p:attrName>ppt_h</p:attrName>
                                        </p:attrNameLst>
                                      </p:cBhvr>
                                      <p:tavLst>
                                        <p:tav tm="0">
                                          <p:val>
                                            <p:strVal val="ppt_h"/>
                                          </p:val>
                                        </p:tav>
                                        <p:tav tm="100000">
                                          <p:val>
                                            <p:strVal val="ppt_h"/>
                                          </p:val>
                                        </p:tav>
                                      </p:tavLst>
                                    </p:anim>
                                    <p:anim calcmode="lin" valueType="num">
                                      <p:cBhvr>
                                        <p:cTn id="218" dur="2000"/>
                                        <p:tgtEl>
                                          <p:spTgt spid="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19" dur="1" fill="hold">
                                          <p:stCondLst>
                                            <p:cond delay="1999"/>
                                          </p:stCondLst>
                                        </p:cTn>
                                        <p:tgtEl>
                                          <p:spTgt spid="5"/>
                                        </p:tgtEl>
                                        <p:attrNameLst>
                                          <p:attrName>style.visibility</p:attrName>
                                        </p:attrNameLst>
                                      </p:cBhvr>
                                      <p:to>
                                        <p:strVal val="hidden"/>
                                      </p:to>
                                    </p:set>
                                  </p:childTnLst>
                                </p:cTn>
                              </p:par>
                              <p:par>
                                <p:cTn id="220" presetID="19" presetClass="exit" presetSubtype="10" fill="hold" grpId="3" nodeType="withEffect">
                                  <p:stCondLst>
                                    <p:cond delay="0"/>
                                  </p:stCondLst>
                                  <p:childTnLst>
                                    <p:anim calcmode="lin" valueType="num">
                                      <p:cBhvr>
                                        <p:cTn id="221" dur="2000"/>
                                        <p:tgtEl>
                                          <p:spTgt spid="6"/>
                                        </p:tgtEl>
                                        <p:attrNameLst>
                                          <p:attrName>ppt_h</p:attrName>
                                        </p:attrNameLst>
                                      </p:cBhvr>
                                      <p:tavLst>
                                        <p:tav tm="0">
                                          <p:val>
                                            <p:strVal val="ppt_h"/>
                                          </p:val>
                                        </p:tav>
                                        <p:tav tm="100000">
                                          <p:val>
                                            <p:strVal val="ppt_h"/>
                                          </p:val>
                                        </p:tav>
                                      </p:tavLst>
                                    </p:anim>
                                    <p:anim calcmode="lin" valueType="num">
                                      <p:cBhvr>
                                        <p:cTn id="222" dur="2000"/>
                                        <p:tgtEl>
                                          <p:spTgt spid="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23" dur="1" fill="hold">
                                          <p:stCondLst>
                                            <p:cond delay="1999"/>
                                          </p:stCondLst>
                                        </p:cTn>
                                        <p:tgtEl>
                                          <p:spTgt spid="6"/>
                                        </p:tgtEl>
                                        <p:attrNameLst>
                                          <p:attrName>style.visibility</p:attrName>
                                        </p:attrNameLst>
                                      </p:cBhvr>
                                      <p:to>
                                        <p:strVal val="hidden"/>
                                      </p:to>
                                    </p:set>
                                  </p:childTnLst>
                                </p:cTn>
                              </p:par>
                              <p:par>
                                <p:cTn id="224" presetID="19" presetClass="exit" presetSubtype="10" fill="hold" grpId="3" nodeType="withEffect">
                                  <p:stCondLst>
                                    <p:cond delay="0"/>
                                  </p:stCondLst>
                                  <p:childTnLst>
                                    <p:anim calcmode="lin" valueType="num">
                                      <p:cBhvr>
                                        <p:cTn id="225" dur="2000"/>
                                        <p:tgtEl>
                                          <p:spTgt spid="7"/>
                                        </p:tgtEl>
                                        <p:attrNameLst>
                                          <p:attrName>ppt_h</p:attrName>
                                        </p:attrNameLst>
                                      </p:cBhvr>
                                      <p:tavLst>
                                        <p:tav tm="0">
                                          <p:val>
                                            <p:strVal val="ppt_h"/>
                                          </p:val>
                                        </p:tav>
                                        <p:tav tm="100000">
                                          <p:val>
                                            <p:strVal val="ppt_h"/>
                                          </p:val>
                                        </p:tav>
                                      </p:tavLst>
                                    </p:anim>
                                    <p:anim calcmode="lin" valueType="num">
                                      <p:cBhvr>
                                        <p:cTn id="226" dur="2000"/>
                                        <p:tgtEl>
                                          <p:spTgt spid="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27" dur="1" fill="hold">
                                          <p:stCondLst>
                                            <p:cond delay="1999"/>
                                          </p:stCondLst>
                                        </p:cTn>
                                        <p:tgtEl>
                                          <p:spTgt spid="7"/>
                                        </p:tgtEl>
                                        <p:attrNameLst>
                                          <p:attrName>style.visibility</p:attrName>
                                        </p:attrNameLst>
                                      </p:cBhvr>
                                      <p:to>
                                        <p:strVal val="hidden"/>
                                      </p:to>
                                    </p:set>
                                  </p:childTnLst>
                                </p:cTn>
                              </p:par>
                              <p:par>
                                <p:cTn id="228" presetID="19" presetClass="exit" presetSubtype="10" fill="hold" grpId="3" nodeType="withEffect">
                                  <p:stCondLst>
                                    <p:cond delay="0"/>
                                  </p:stCondLst>
                                  <p:childTnLst>
                                    <p:anim calcmode="lin" valueType="num">
                                      <p:cBhvr>
                                        <p:cTn id="229" dur="2000"/>
                                        <p:tgtEl>
                                          <p:spTgt spid="8"/>
                                        </p:tgtEl>
                                        <p:attrNameLst>
                                          <p:attrName>ppt_h</p:attrName>
                                        </p:attrNameLst>
                                      </p:cBhvr>
                                      <p:tavLst>
                                        <p:tav tm="0">
                                          <p:val>
                                            <p:strVal val="ppt_h"/>
                                          </p:val>
                                        </p:tav>
                                        <p:tav tm="100000">
                                          <p:val>
                                            <p:strVal val="ppt_h"/>
                                          </p:val>
                                        </p:tav>
                                      </p:tavLst>
                                    </p:anim>
                                    <p:anim calcmode="lin" valueType="num">
                                      <p:cBhvr>
                                        <p:cTn id="230" dur="2000"/>
                                        <p:tgtEl>
                                          <p:spTgt spid="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31" dur="1" fill="hold">
                                          <p:stCondLst>
                                            <p:cond delay="1999"/>
                                          </p:stCondLst>
                                        </p:cTn>
                                        <p:tgtEl>
                                          <p:spTgt spid="8"/>
                                        </p:tgtEl>
                                        <p:attrNameLst>
                                          <p:attrName>style.visibility</p:attrName>
                                        </p:attrNameLst>
                                      </p:cBhvr>
                                      <p:to>
                                        <p:strVal val="hidden"/>
                                      </p:to>
                                    </p:set>
                                  </p:childTnLst>
                                </p:cTn>
                              </p:par>
                              <p:par>
                                <p:cTn id="232" presetID="2" presetClass="exit" presetSubtype="4" fill="hold" grpId="2" nodeType="withEffect">
                                  <p:stCondLst>
                                    <p:cond delay="0"/>
                                  </p:stCondLst>
                                  <p:childTnLst>
                                    <p:anim calcmode="lin" valueType="num">
                                      <p:cBhvr additive="base">
                                        <p:cTn id="233" dur="2000"/>
                                        <p:tgtEl>
                                          <p:spTgt spid="9"/>
                                        </p:tgtEl>
                                        <p:attrNameLst>
                                          <p:attrName>ppt_x</p:attrName>
                                        </p:attrNameLst>
                                      </p:cBhvr>
                                      <p:tavLst>
                                        <p:tav tm="0">
                                          <p:val>
                                            <p:strVal val="ppt_x"/>
                                          </p:val>
                                        </p:tav>
                                        <p:tav tm="100000">
                                          <p:val>
                                            <p:strVal val="ppt_x"/>
                                          </p:val>
                                        </p:tav>
                                      </p:tavLst>
                                    </p:anim>
                                    <p:anim calcmode="lin" valueType="num">
                                      <p:cBhvr additive="base">
                                        <p:cTn id="234" dur="2000"/>
                                        <p:tgtEl>
                                          <p:spTgt spid="9"/>
                                        </p:tgtEl>
                                        <p:attrNameLst>
                                          <p:attrName>ppt_y</p:attrName>
                                        </p:attrNameLst>
                                      </p:cBhvr>
                                      <p:tavLst>
                                        <p:tav tm="0">
                                          <p:val>
                                            <p:strVal val="ppt_y"/>
                                          </p:val>
                                        </p:tav>
                                        <p:tav tm="100000">
                                          <p:val>
                                            <p:strVal val="1+ppt_h/2"/>
                                          </p:val>
                                        </p:tav>
                                      </p:tavLst>
                                    </p:anim>
                                    <p:set>
                                      <p:cBhvr>
                                        <p:cTn id="235" dur="1" fill="hold">
                                          <p:stCondLst>
                                            <p:cond delay="1999"/>
                                          </p:stCondLst>
                                        </p:cTn>
                                        <p:tgtEl>
                                          <p:spTgt spid="9"/>
                                        </p:tgtEl>
                                        <p:attrNameLst>
                                          <p:attrName>style.visibility</p:attrName>
                                        </p:attrNameLst>
                                      </p:cBhvr>
                                      <p:to>
                                        <p:strVal val="hidden"/>
                                      </p:to>
                                    </p:set>
                                  </p:childTnLst>
                                </p:cTn>
                              </p:par>
                              <p:par>
                                <p:cTn id="236" presetID="2" presetClass="exit" presetSubtype="4" fill="hold" grpId="2" nodeType="withEffect">
                                  <p:stCondLst>
                                    <p:cond delay="0"/>
                                  </p:stCondLst>
                                  <p:childTnLst>
                                    <p:anim calcmode="lin" valueType="num">
                                      <p:cBhvr additive="base">
                                        <p:cTn id="237" dur="2000"/>
                                        <p:tgtEl>
                                          <p:spTgt spid="10"/>
                                        </p:tgtEl>
                                        <p:attrNameLst>
                                          <p:attrName>ppt_x</p:attrName>
                                        </p:attrNameLst>
                                      </p:cBhvr>
                                      <p:tavLst>
                                        <p:tav tm="0">
                                          <p:val>
                                            <p:strVal val="ppt_x"/>
                                          </p:val>
                                        </p:tav>
                                        <p:tav tm="100000">
                                          <p:val>
                                            <p:strVal val="ppt_x"/>
                                          </p:val>
                                        </p:tav>
                                      </p:tavLst>
                                    </p:anim>
                                    <p:anim calcmode="lin" valueType="num">
                                      <p:cBhvr additive="base">
                                        <p:cTn id="238" dur="2000"/>
                                        <p:tgtEl>
                                          <p:spTgt spid="10"/>
                                        </p:tgtEl>
                                        <p:attrNameLst>
                                          <p:attrName>ppt_y</p:attrName>
                                        </p:attrNameLst>
                                      </p:cBhvr>
                                      <p:tavLst>
                                        <p:tav tm="0">
                                          <p:val>
                                            <p:strVal val="ppt_y"/>
                                          </p:val>
                                        </p:tav>
                                        <p:tav tm="100000">
                                          <p:val>
                                            <p:strVal val="1+ppt_h/2"/>
                                          </p:val>
                                        </p:tav>
                                      </p:tavLst>
                                    </p:anim>
                                    <p:set>
                                      <p:cBhvr>
                                        <p:cTn id="239" dur="1" fill="hold">
                                          <p:stCondLst>
                                            <p:cond delay="1999"/>
                                          </p:stCondLst>
                                        </p:cTn>
                                        <p:tgtEl>
                                          <p:spTgt spid="10"/>
                                        </p:tgtEl>
                                        <p:attrNameLst>
                                          <p:attrName>style.visibility</p:attrName>
                                        </p:attrNameLst>
                                      </p:cBhvr>
                                      <p:to>
                                        <p:strVal val="hidden"/>
                                      </p:to>
                                    </p:set>
                                  </p:childTnLst>
                                </p:cTn>
                              </p:par>
                              <p:par>
                                <p:cTn id="240" presetID="2" presetClass="exit" presetSubtype="4" fill="hold" grpId="2" nodeType="withEffect">
                                  <p:stCondLst>
                                    <p:cond delay="0"/>
                                  </p:stCondLst>
                                  <p:childTnLst>
                                    <p:anim calcmode="lin" valueType="num">
                                      <p:cBhvr additive="base">
                                        <p:cTn id="241" dur="2000"/>
                                        <p:tgtEl>
                                          <p:spTgt spid="11"/>
                                        </p:tgtEl>
                                        <p:attrNameLst>
                                          <p:attrName>ppt_x</p:attrName>
                                        </p:attrNameLst>
                                      </p:cBhvr>
                                      <p:tavLst>
                                        <p:tav tm="0">
                                          <p:val>
                                            <p:strVal val="ppt_x"/>
                                          </p:val>
                                        </p:tav>
                                        <p:tav tm="100000">
                                          <p:val>
                                            <p:strVal val="ppt_x"/>
                                          </p:val>
                                        </p:tav>
                                      </p:tavLst>
                                    </p:anim>
                                    <p:anim calcmode="lin" valueType="num">
                                      <p:cBhvr additive="base">
                                        <p:cTn id="242" dur="2000"/>
                                        <p:tgtEl>
                                          <p:spTgt spid="11"/>
                                        </p:tgtEl>
                                        <p:attrNameLst>
                                          <p:attrName>ppt_y</p:attrName>
                                        </p:attrNameLst>
                                      </p:cBhvr>
                                      <p:tavLst>
                                        <p:tav tm="0">
                                          <p:val>
                                            <p:strVal val="ppt_y"/>
                                          </p:val>
                                        </p:tav>
                                        <p:tav tm="100000">
                                          <p:val>
                                            <p:strVal val="1+ppt_h/2"/>
                                          </p:val>
                                        </p:tav>
                                      </p:tavLst>
                                    </p:anim>
                                    <p:set>
                                      <p:cBhvr>
                                        <p:cTn id="243" dur="1" fill="hold">
                                          <p:stCondLst>
                                            <p:cond delay="1999"/>
                                          </p:stCondLst>
                                        </p:cTn>
                                        <p:tgtEl>
                                          <p:spTgt spid="11"/>
                                        </p:tgtEl>
                                        <p:attrNameLst>
                                          <p:attrName>style.visibility</p:attrName>
                                        </p:attrNameLst>
                                      </p:cBhvr>
                                      <p:to>
                                        <p:strVal val="hidden"/>
                                      </p:to>
                                    </p:set>
                                  </p:childTnLst>
                                </p:cTn>
                              </p:par>
                              <p:par>
                                <p:cTn id="244" presetID="2" presetClass="exit" presetSubtype="4" fill="hold" grpId="2" nodeType="withEffect">
                                  <p:stCondLst>
                                    <p:cond delay="0"/>
                                  </p:stCondLst>
                                  <p:childTnLst>
                                    <p:anim calcmode="lin" valueType="num">
                                      <p:cBhvr additive="base">
                                        <p:cTn id="245" dur="2000"/>
                                        <p:tgtEl>
                                          <p:spTgt spid="12"/>
                                        </p:tgtEl>
                                        <p:attrNameLst>
                                          <p:attrName>ppt_x</p:attrName>
                                        </p:attrNameLst>
                                      </p:cBhvr>
                                      <p:tavLst>
                                        <p:tav tm="0">
                                          <p:val>
                                            <p:strVal val="ppt_x"/>
                                          </p:val>
                                        </p:tav>
                                        <p:tav tm="100000">
                                          <p:val>
                                            <p:strVal val="ppt_x"/>
                                          </p:val>
                                        </p:tav>
                                      </p:tavLst>
                                    </p:anim>
                                    <p:anim calcmode="lin" valueType="num">
                                      <p:cBhvr additive="base">
                                        <p:cTn id="246" dur="2000"/>
                                        <p:tgtEl>
                                          <p:spTgt spid="12"/>
                                        </p:tgtEl>
                                        <p:attrNameLst>
                                          <p:attrName>ppt_y</p:attrName>
                                        </p:attrNameLst>
                                      </p:cBhvr>
                                      <p:tavLst>
                                        <p:tav tm="0">
                                          <p:val>
                                            <p:strVal val="ppt_y"/>
                                          </p:val>
                                        </p:tav>
                                        <p:tav tm="100000">
                                          <p:val>
                                            <p:strVal val="1+ppt_h/2"/>
                                          </p:val>
                                        </p:tav>
                                      </p:tavLst>
                                    </p:anim>
                                    <p:set>
                                      <p:cBhvr>
                                        <p:cTn id="247" dur="1" fill="hold">
                                          <p:stCondLst>
                                            <p:cond delay="1999"/>
                                          </p:stCondLst>
                                        </p:cTn>
                                        <p:tgtEl>
                                          <p:spTgt spid="12"/>
                                        </p:tgtEl>
                                        <p:attrNameLst>
                                          <p:attrName>style.visibility</p:attrName>
                                        </p:attrNameLst>
                                      </p:cBhvr>
                                      <p:to>
                                        <p:strVal val="hidden"/>
                                      </p:to>
                                    </p:set>
                                  </p:childTnLst>
                                </p:cTn>
                              </p:par>
                              <p:par>
                                <p:cTn id="248" presetID="19" presetClass="exit" presetSubtype="10" fill="hold" grpId="3" nodeType="withEffect">
                                  <p:stCondLst>
                                    <p:cond delay="0"/>
                                  </p:stCondLst>
                                  <p:childTnLst>
                                    <p:anim calcmode="lin" valueType="num">
                                      <p:cBhvr>
                                        <p:cTn id="249" dur="2000"/>
                                        <p:tgtEl>
                                          <p:spTgt spid="9"/>
                                        </p:tgtEl>
                                        <p:attrNameLst>
                                          <p:attrName>ppt_h</p:attrName>
                                        </p:attrNameLst>
                                      </p:cBhvr>
                                      <p:tavLst>
                                        <p:tav tm="0">
                                          <p:val>
                                            <p:strVal val="ppt_h"/>
                                          </p:val>
                                        </p:tav>
                                        <p:tav tm="100000">
                                          <p:val>
                                            <p:strVal val="ppt_h"/>
                                          </p:val>
                                        </p:tav>
                                      </p:tavLst>
                                    </p:anim>
                                    <p:anim calcmode="lin" valueType="num">
                                      <p:cBhvr>
                                        <p:cTn id="250" dur="2000"/>
                                        <p:tgtEl>
                                          <p:spTgt spid="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51" dur="1" fill="hold">
                                          <p:stCondLst>
                                            <p:cond delay="1999"/>
                                          </p:stCondLst>
                                        </p:cTn>
                                        <p:tgtEl>
                                          <p:spTgt spid="9"/>
                                        </p:tgtEl>
                                        <p:attrNameLst>
                                          <p:attrName>style.visibility</p:attrName>
                                        </p:attrNameLst>
                                      </p:cBhvr>
                                      <p:to>
                                        <p:strVal val="hidden"/>
                                      </p:to>
                                    </p:set>
                                  </p:childTnLst>
                                </p:cTn>
                              </p:par>
                              <p:par>
                                <p:cTn id="252" presetID="19" presetClass="exit" presetSubtype="10" fill="hold" grpId="3" nodeType="withEffect">
                                  <p:stCondLst>
                                    <p:cond delay="0"/>
                                  </p:stCondLst>
                                  <p:childTnLst>
                                    <p:anim calcmode="lin" valueType="num">
                                      <p:cBhvr>
                                        <p:cTn id="253" dur="2000"/>
                                        <p:tgtEl>
                                          <p:spTgt spid="10"/>
                                        </p:tgtEl>
                                        <p:attrNameLst>
                                          <p:attrName>ppt_h</p:attrName>
                                        </p:attrNameLst>
                                      </p:cBhvr>
                                      <p:tavLst>
                                        <p:tav tm="0">
                                          <p:val>
                                            <p:strVal val="ppt_h"/>
                                          </p:val>
                                        </p:tav>
                                        <p:tav tm="100000">
                                          <p:val>
                                            <p:strVal val="ppt_h"/>
                                          </p:val>
                                        </p:tav>
                                      </p:tavLst>
                                    </p:anim>
                                    <p:anim calcmode="lin" valueType="num">
                                      <p:cBhvr>
                                        <p:cTn id="254" dur="2000"/>
                                        <p:tgtEl>
                                          <p:spTgt spid="10"/>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55" dur="1" fill="hold">
                                          <p:stCondLst>
                                            <p:cond delay="1999"/>
                                          </p:stCondLst>
                                        </p:cTn>
                                        <p:tgtEl>
                                          <p:spTgt spid="10"/>
                                        </p:tgtEl>
                                        <p:attrNameLst>
                                          <p:attrName>style.visibility</p:attrName>
                                        </p:attrNameLst>
                                      </p:cBhvr>
                                      <p:to>
                                        <p:strVal val="hidden"/>
                                      </p:to>
                                    </p:set>
                                  </p:childTnLst>
                                </p:cTn>
                              </p:par>
                              <p:par>
                                <p:cTn id="256" presetID="19" presetClass="exit" presetSubtype="10" fill="hold" grpId="3" nodeType="withEffect">
                                  <p:stCondLst>
                                    <p:cond delay="0"/>
                                  </p:stCondLst>
                                  <p:childTnLst>
                                    <p:anim calcmode="lin" valueType="num">
                                      <p:cBhvr>
                                        <p:cTn id="257" dur="2000"/>
                                        <p:tgtEl>
                                          <p:spTgt spid="11"/>
                                        </p:tgtEl>
                                        <p:attrNameLst>
                                          <p:attrName>ppt_h</p:attrName>
                                        </p:attrNameLst>
                                      </p:cBhvr>
                                      <p:tavLst>
                                        <p:tav tm="0">
                                          <p:val>
                                            <p:strVal val="ppt_h"/>
                                          </p:val>
                                        </p:tav>
                                        <p:tav tm="100000">
                                          <p:val>
                                            <p:strVal val="ppt_h"/>
                                          </p:val>
                                        </p:tav>
                                      </p:tavLst>
                                    </p:anim>
                                    <p:anim calcmode="lin" valueType="num">
                                      <p:cBhvr>
                                        <p:cTn id="258" dur="2000"/>
                                        <p:tgtEl>
                                          <p:spTgt spid="11"/>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59" dur="1" fill="hold">
                                          <p:stCondLst>
                                            <p:cond delay="1999"/>
                                          </p:stCondLst>
                                        </p:cTn>
                                        <p:tgtEl>
                                          <p:spTgt spid="11"/>
                                        </p:tgtEl>
                                        <p:attrNameLst>
                                          <p:attrName>style.visibility</p:attrName>
                                        </p:attrNameLst>
                                      </p:cBhvr>
                                      <p:to>
                                        <p:strVal val="hidden"/>
                                      </p:to>
                                    </p:set>
                                  </p:childTnLst>
                                </p:cTn>
                              </p:par>
                              <p:par>
                                <p:cTn id="260" presetID="19" presetClass="exit" presetSubtype="10" fill="hold" grpId="3" nodeType="withEffect">
                                  <p:stCondLst>
                                    <p:cond delay="0"/>
                                  </p:stCondLst>
                                  <p:childTnLst>
                                    <p:anim calcmode="lin" valueType="num">
                                      <p:cBhvr>
                                        <p:cTn id="261" dur="2000"/>
                                        <p:tgtEl>
                                          <p:spTgt spid="12"/>
                                        </p:tgtEl>
                                        <p:attrNameLst>
                                          <p:attrName>ppt_h</p:attrName>
                                        </p:attrNameLst>
                                      </p:cBhvr>
                                      <p:tavLst>
                                        <p:tav tm="0">
                                          <p:val>
                                            <p:strVal val="ppt_h"/>
                                          </p:val>
                                        </p:tav>
                                        <p:tav tm="100000">
                                          <p:val>
                                            <p:strVal val="ppt_h"/>
                                          </p:val>
                                        </p:tav>
                                      </p:tavLst>
                                    </p:anim>
                                    <p:anim calcmode="lin" valueType="num">
                                      <p:cBhvr>
                                        <p:cTn id="262" dur="2000"/>
                                        <p:tgtEl>
                                          <p:spTgt spid="12"/>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63" dur="1" fill="hold">
                                          <p:stCondLst>
                                            <p:cond delay="1999"/>
                                          </p:stCondLst>
                                        </p:cTn>
                                        <p:tgtEl>
                                          <p:spTgt spid="12"/>
                                        </p:tgtEl>
                                        <p:attrNameLst>
                                          <p:attrName>style.visibility</p:attrName>
                                        </p:attrNameLst>
                                      </p:cBhvr>
                                      <p:to>
                                        <p:strVal val="hidden"/>
                                      </p:to>
                                    </p:set>
                                  </p:childTnLst>
                                </p:cTn>
                              </p:par>
                              <p:par>
                                <p:cTn id="264" presetID="2" presetClass="exit" presetSubtype="4" fill="hold" grpId="2" nodeType="withEffect">
                                  <p:stCondLst>
                                    <p:cond delay="0"/>
                                  </p:stCondLst>
                                  <p:childTnLst>
                                    <p:anim calcmode="lin" valueType="num">
                                      <p:cBhvr additive="base">
                                        <p:cTn id="265" dur="2000"/>
                                        <p:tgtEl>
                                          <p:spTgt spid="13"/>
                                        </p:tgtEl>
                                        <p:attrNameLst>
                                          <p:attrName>ppt_x</p:attrName>
                                        </p:attrNameLst>
                                      </p:cBhvr>
                                      <p:tavLst>
                                        <p:tav tm="0">
                                          <p:val>
                                            <p:strVal val="ppt_x"/>
                                          </p:val>
                                        </p:tav>
                                        <p:tav tm="100000">
                                          <p:val>
                                            <p:strVal val="ppt_x"/>
                                          </p:val>
                                        </p:tav>
                                      </p:tavLst>
                                    </p:anim>
                                    <p:anim calcmode="lin" valueType="num">
                                      <p:cBhvr additive="base">
                                        <p:cTn id="266" dur="2000"/>
                                        <p:tgtEl>
                                          <p:spTgt spid="13"/>
                                        </p:tgtEl>
                                        <p:attrNameLst>
                                          <p:attrName>ppt_y</p:attrName>
                                        </p:attrNameLst>
                                      </p:cBhvr>
                                      <p:tavLst>
                                        <p:tav tm="0">
                                          <p:val>
                                            <p:strVal val="ppt_y"/>
                                          </p:val>
                                        </p:tav>
                                        <p:tav tm="100000">
                                          <p:val>
                                            <p:strVal val="1+ppt_h/2"/>
                                          </p:val>
                                        </p:tav>
                                      </p:tavLst>
                                    </p:anim>
                                    <p:set>
                                      <p:cBhvr>
                                        <p:cTn id="267" dur="1" fill="hold">
                                          <p:stCondLst>
                                            <p:cond delay="1999"/>
                                          </p:stCondLst>
                                        </p:cTn>
                                        <p:tgtEl>
                                          <p:spTgt spid="13"/>
                                        </p:tgtEl>
                                        <p:attrNameLst>
                                          <p:attrName>style.visibility</p:attrName>
                                        </p:attrNameLst>
                                      </p:cBhvr>
                                      <p:to>
                                        <p:strVal val="hidden"/>
                                      </p:to>
                                    </p:set>
                                  </p:childTnLst>
                                </p:cTn>
                              </p:par>
                              <p:par>
                                <p:cTn id="268" presetID="2" presetClass="exit" presetSubtype="4" fill="hold" grpId="2" nodeType="withEffect">
                                  <p:stCondLst>
                                    <p:cond delay="0"/>
                                  </p:stCondLst>
                                  <p:childTnLst>
                                    <p:anim calcmode="lin" valueType="num">
                                      <p:cBhvr additive="base">
                                        <p:cTn id="269" dur="2000"/>
                                        <p:tgtEl>
                                          <p:spTgt spid="14"/>
                                        </p:tgtEl>
                                        <p:attrNameLst>
                                          <p:attrName>ppt_x</p:attrName>
                                        </p:attrNameLst>
                                      </p:cBhvr>
                                      <p:tavLst>
                                        <p:tav tm="0">
                                          <p:val>
                                            <p:strVal val="ppt_x"/>
                                          </p:val>
                                        </p:tav>
                                        <p:tav tm="100000">
                                          <p:val>
                                            <p:strVal val="ppt_x"/>
                                          </p:val>
                                        </p:tav>
                                      </p:tavLst>
                                    </p:anim>
                                    <p:anim calcmode="lin" valueType="num">
                                      <p:cBhvr additive="base">
                                        <p:cTn id="270" dur="2000"/>
                                        <p:tgtEl>
                                          <p:spTgt spid="14"/>
                                        </p:tgtEl>
                                        <p:attrNameLst>
                                          <p:attrName>ppt_y</p:attrName>
                                        </p:attrNameLst>
                                      </p:cBhvr>
                                      <p:tavLst>
                                        <p:tav tm="0">
                                          <p:val>
                                            <p:strVal val="ppt_y"/>
                                          </p:val>
                                        </p:tav>
                                        <p:tav tm="100000">
                                          <p:val>
                                            <p:strVal val="1+ppt_h/2"/>
                                          </p:val>
                                        </p:tav>
                                      </p:tavLst>
                                    </p:anim>
                                    <p:set>
                                      <p:cBhvr>
                                        <p:cTn id="271" dur="1" fill="hold">
                                          <p:stCondLst>
                                            <p:cond delay="1999"/>
                                          </p:stCondLst>
                                        </p:cTn>
                                        <p:tgtEl>
                                          <p:spTgt spid="14"/>
                                        </p:tgtEl>
                                        <p:attrNameLst>
                                          <p:attrName>style.visibility</p:attrName>
                                        </p:attrNameLst>
                                      </p:cBhvr>
                                      <p:to>
                                        <p:strVal val="hidden"/>
                                      </p:to>
                                    </p:set>
                                  </p:childTnLst>
                                </p:cTn>
                              </p:par>
                              <p:par>
                                <p:cTn id="272" presetID="2" presetClass="exit" presetSubtype="4" fill="hold" grpId="2" nodeType="withEffect">
                                  <p:stCondLst>
                                    <p:cond delay="0"/>
                                  </p:stCondLst>
                                  <p:childTnLst>
                                    <p:anim calcmode="lin" valueType="num">
                                      <p:cBhvr additive="base">
                                        <p:cTn id="273" dur="2000"/>
                                        <p:tgtEl>
                                          <p:spTgt spid="15"/>
                                        </p:tgtEl>
                                        <p:attrNameLst>
                                          <p:attrName>ppt_x</p:attrName>
                                        </p:attrNameLst>
                                      </p:cBhvr>
                                      <p:tavLst>
                                        <p:tav tm="0">
                                          <p:val>
                                            <p:strVal val="ppt_x"/>
                                          </p:val>
                                        </p:tav>
                                        <p:tav tm="100000">
                                          <p:val>
                                            <p:strVal val="ppt_x"/>
                                          </p:val>
                                        </p:tav>
                                      </p:tavLst>
                                    </p:anim>
                                    <p:anim calcmode="lin" valueType="num">
                                      <p:cBhvr additive="base">
                                        <p:cTn id="274" dur="2000"/>
                                        <p:tgtEl>
                                          <p:spTgt spid="15"/>
                                        </p:tgtEl>
                                        <p:attrNameLst>
                                          <p:attrName>ppt_y</p:attrName>
                                        </p:attrNameLst>
                                      </p:cBhvr>
                                      <p:tavLst>
                                        <p:tav tm="0">
                                          <p:val>
                                            <p:strVal val="ppt_y"/>
                                          </p:val>
                                        </p:tav>
                                        <p:tav tm="100000">
                                          <p:val>
                                            <p:strVal val="1+ppt_h/2"/>
                                          </p:val>
                                        </p:tav>
                                      </p:tavLst>
                                    </p:anim>
                                    <p:set>
                                      <p:cBhvr>
                                        <p:cTn id="275" dur="1" fill="hold">
                                          <p:stCondLst>
                                            <p:cond delay="1999"/>
                                          </p:stCondLst>
                                        </p:cTn>
                                        <p:tgtEl>
                                          <p:spTgt spid="15"/>
                                        </p:tgtEl>
                                        <p:attrNameLst>
                                          <p:attrName>style.visibility</p:attrName>
                                        </p:attrNameLst>
                                      </p:cBhvr>
                                      <p:to>
                                        <p:strVal val="hidden"/>
                                      </p:to>
                                    </p:set>
                                  </p:childTnLst>
                                </p:cTn>
                              </p:par>
                              <p:par>
                                <p:cTn id="276" presetID="2" presetClass="exit" presetSubtype="4" fill="hold" grpId="2" nodeType="withEffect">
                                  <p:stCondLst>
                                    <p:cond delay="0"/>
                                  </p:stCondLst>
                                  <p:childTnLst>
                                    <p:anim calcmode="lin" valueType="num">
                                      <p:cBhvr additive="base">
                                        <p:cTn id="277" dur="2000"/>
                                        <p:tgtEl>
                                          <p:spTgt spid="16"/>
                                        </p:tgtEl>
                                        <p:attrNameLst>
                                          <p:attrName>ppt_x</p:attrName>
                                        </p:attrNameLst>
                                      </p:cBhvr>
                                      <p:tavLst>
                                        <p:tav tm="0">
                                          <p:val>
                                            <p:strVal val="ppt_x"/>
                                          </p:val>
                                        </p:tav>
                                        <p:tav tm="100000">
                                          <p:val>
                                            <p:strVal val="ppt_x"/>
                                          </p:val>
                                        </p:tav>
                                      </p:tavLst>
                                    </p:anim>
                                    <p:anim calcmode="lin" valueType="num">
                                      <p:cBhvr additive="base">
                                        <p:cTn id="278" dur="2000"/>
                                        <p:tgtEl>
                                          <p:spTgt spid="16"/>
                                        </p:tgtEl>
                                        <p:attrNameLst>
                                          <p:attrName>ppt_y</p:attrName>
                                        </p:attrNameLst>
                                      </p:cBhvr>
                                      <p:tavLst>
                                        <p:tav tm="0">
                                          <p:val>
                                            <p:strVal val="ppt_y"/>
                                          </p:val>
                                        </p:tav>
                                        <p:tav tm="100000">
                                          <p:val>
                                            <p:strVal val="1+ppt_h/2"/>
                                          </p:val>
                                        </p:tav>
                                      </p:tavLst>
                                    </p:anim>
                                    <p:set>
                                      <p:cBhvr>
                                        <p:cTn id="279" dur="1" fill="hold">
                                          <p:stCondLst>
                                            <p:cond delay="1999"/>
                                          </p:stCondLst>
                                        </p:cTn>
                                        <p:tgtEl>
                                          <p:spTgt spid="16"/>
                                        </p:tgtEl>
                                        <p:attrNameLst>
                                          <p:attrName>style.visibility</p:attrName>
                                        </p:attrNameLst>
                                      </p:cBhvr>
                                      <p:to>
                                        <p:strVal val="hidden"/>
                                      </p:to>
                                    </p:set>
                                  </p:childTnLst>
                                </p:cTn>
                              </p:par>
                              <p:par>
                                <p:cTn id="280" presetID="2" presetClass="exit" presetSubtype="4" fill="hold" grpId="2" nodeType="withEffect">
                                  <p:stCondLst>
                                    <p:cond delay="0"/>
                                  </p:stCondLst>
                                  <p:childTnLst>
                                    <p:anim calcmode="lin" valueType="num">
                                      <p:cBhvr additive="base">
                                        <p:cTn id="281" dur="2000"/>
                                        <p:tgtEl>
                                          <p:spTgt spid="17"/>
                                        </p:tgtEl>
                                        <p:attrNameLst>
                                          <p:attrName>ppt_x</p:attrName>
                                        </p:attrNameLst>
                                      </p:cBhvr>
                                      <p:tavLst>
                                        <p:tav tm="0">
                                          <p:val>
                                            <p:strVal val="ppt_x"/>
                                          </p:val>
                                        </p:tav>
                                        <p:tav tm="100000">
                                          <p:val>
                                            <p:strVal val="ppt_x"/>
                                          </p:val>
                                        </p:tav>
                                      </p:tavLst>
                                    </p:anim>
                                    <p:anim calcmode="lin" valueType="num">
                                      <p:cBhvr additive="base">
                                        <p:cTn id="282" dur="2000"/>
                                        <p:tgtEl>
                                          <p:spTgt spid="17"/>
                                        </p:tgtEl>
                                        <p:attrNameLst>
                                          <p:attrName>ppt_y</p:attrName>
                                        </p:attrNameLst>
                                      </p:cBhvr>
                                      <p:tavLst>
                                        <p:tav tm="0">
                                          <p:val>
                                            <p:strVal val="ppt_y"/>
                                          </p:val>
                                        </p:tav>
                                        <p:tav tm="100000">
                                          <p:val>
                                            <p:strVal val="1+ppt_h/2"/>
                                          </p:val>
                                        </p:tav>
                                      </p:tavLst>
                                    </p:anim>
                                    <p:set>
                                      <p:cBhvr>
                                        <p:cTn id="283" dur="1" fill="hold">
                                          <p:stCondLst>
                                            <p:cond delay="1999"/>
                                          </p:stCondLst>
                                        </p:cTn>
                                        <p:tgtEl>
                                          <p:spTgt spid="17"/>
                                        </p:tgtEl>
                                        <p:attrNameLst>
                                          <p:attrName>style.visibility</p:attrName>
                                        </p:attrNameLst>
                                      </p:cBhvr>
                                      <p:to>
                                        <p:strVal val="hidden"/>
                                      </p:to>
                                    </p:set>
                                  </p:childTnLst>
                                </p:cTn>
                              </p:par>
                              <p:par>
                                <p:cTn id="284" presetID="2" presetClass="exit" presetSubtype="4" fill="hold" grpId="2" nodeType="withEffect">
                                  <p:stCondLst>
                                    <p:cond delay="0"/>
                                  </p:stCondLst>
                                  <p:childTnLst>
                                    <p:anim calcmode="lin" valueType="num">
                                      <p:cBhvr additive="base">
                                        <p:cTn id="285" dur="2000"/>
                                        <p:tgtEl>
                                          <p:spTgt spid="18"/>
                                        </p:tgtEl>
                                        <p:attrNameLst>
                                          <p:attrName>ppt_x</p:attrName>
                                        </p:attrNameLst>
                                      </p:cBhvr>
                                      <p:tavLst>
                                        <p:tav tm="0">
                                          <p:val>
                                            <p:strVal val="ppt_x"/>
                                          </p:val>
                                        </p:tav>
                                        <p:tav tm="100000">
                                          <p:val>
                                            <p:strVal val="ppt_x"/>
                                          </p:val>
                                        </p:tav>
                                      </p:tavLst>
                                    </p:anim>
                                    <p:anim calcmode="lin" valueType="num">
                                      <p:cBhvr additive="base">
                                        <p:cTn id="286" dur="2000"/>
                                        <p:tgtEl>
                                          <p:spTgt spid="18"/>
                                        </p:tgtEl>
                                        <p:attrNameLst>
                                          <p:attrName>ppt_y</p:attrName>
                                        </p:attrNameLst>
                                      </p:cBhvr>
                                      <p:tavLst>
                                        <p:tav tm="0">
                                          <p:val>
                                            <p:strVal val="ppt_y"/>
                                          </p:val>
                                        </p:tav>
                                        <p:tav tm="100000">
                                          <p:val>
                                            <p:strVal val="1+ppt_h/2"/>
                                          </p:val>
                                        </p:tav>
                                      </p:tavLst>
                                    </p:anim>
                                    <p:set>
                                      <p:cBhvr>
                                        <p:cTn id="287" dur="1" fill="hold">
                                          <p:stCondLst>
                                            <p:cond delay="1999"/>
                                          </p:stCondLst>
                                        </p:cTn>
                                        <p:tgtEl>
                                          <p:spTgt spid="18"/>
                                        </p:tgtEl>
                                        <p:attrNameLst>
                                          <p:attrName>style.visibility</p:attrName>
                                        </p:attrNameLst>
                                      </p:cBhvr>
                                      <p:to>
                                        <p:strVal val="hidden"/>
                                      </p:to>
                                    </p:set>
                                  </p:childTnLst>
                                </p:cTn>
                              </p:par>
                              <p:par>
                                <p:cTn id="288" presetID="2" presetClass="exit" presetSubtype="4" fill="hold" grpId="2" nodeType="withEffect">
                                  <p:stCondLst>
                                    <p:cond delay="0"/>
                                  </p:stCondLst>
                                  <p:childTnLst>
                                    <p:anim calcmode="lin" valueType="num">
                                      <p:cBhvr additive="base">
                                        <p:cTn id="289" dur="2000"/>
                                        <p:tgtEl>
                                          <p:spTgt spid="19"/>
                                        </p:tgtEl>
                                        <p:attrNameLst>
                                          <p:attrName>ppt_x</p:attrName>
                                        </p:attrNameLst>
                                      </p:cBhvr>
                                      <p:tavLst>
                                        <p:tav tm="0">
                                          <p:val>
                                            <p:strVal val="ppt_x"/>
                                          </p:val>
                                        </p:tav>
                                        <p:tav tm="100000">
                                          <p:val>
                                            <p:strVal val="ppt_x"/>
                                          </p:val>
                                        </p:tav>
                                      </p:tavLst>
                                    </p:anim>
                                    <p:anim calcmode="lin" valueType="num">
                                      <p:cBhvr additive="base">
                                        <p:cTn id="290" dur="2000"/>
                                        <p:tgtEl>
                                          <p:spTgt spid="19"/>
                                        </p:tgtEl>
                                        <p:attrNameLst>
                                          <p:attrName>ppt_y</p:attrName>
                                        </p:attrNameLst>
                                      </p:cBhvr>
                                      <p:tavLst>
                                        <p:tav tm="0">
                                          <p:val>
                                            <p:strVal val="ppt_y"/>
                                          </p:val>
                                        </p:tav>
                                        <p:tav tm="100000">
                                          <p:val>
                                            <p:strVal val="1+ppt_h/2"/>
                                          </p:val>
                                        </p:tav>
                                      </p:tavLst>
                                    </p:anim>
                                    <p:set>
                                      <p:cBhvr>
                                        <p:cTn id="291" dur="1" fill="hold">
                                          <p:stCondLst>
                                            <p:cond delay="1999"/>
                                          </p:stCondLst>
                                        </p:cTn>
                                        <p:tgtEl>
                                          <p:spTgt spid="19"/>
                                        </p:tgtEl>
                                        <p:attrNameLst>
                                          <p:attrName>style.visibility</p:attrName>
                                        </p:attrNameLst>
                                      </p:cBhvr>
                                      <p:to>
                                        <p:strVal val="hidden"/>
                                      </p:to>
                                    </p:set>
                                  </p:childTnLst>
                                </p:cTn>
                              </p:par>
                              <p:par>
                                <p:cTn id="292" presetID="2" presetClass="exit" presetSubtype="4" fill="hold" grpId="2" nodeType="withEffect">
                                  <p:stCondLst>
                                    <p:cond delay="0"/>
                                  </p:stCondLst>
                                  <p:childTnLst>
                                    <p:anim calcmode="lin" valueType="num">
                                      <p:cBhvr additive="base">
                                        <p:cTn id="293" dur="2000"/>
                                        <p:tgtEl>
                                          <p:spTgt spid="20"/>
                                        </p:tgtEl>
                                        <p:attrNameLst>
                                          <p:attrName>ppt_x</p:attrName>
                                        </p:attrNameLst>
                                      </p:cBhvr>
                                      <p:tavLst>
                                        <p:tav tm="0">
                                          <p:val>
                                            <p:strVal val="ppt_x"/>
                                          </p:val>
                                        </p:tav>
                                        <p:tav tm="100000">
                                          <p:val>
                                            <p:strVal val="ppt_x"/>
                                          </p:val>
                                        </p:tav>
                                      </p:tavLst>
                                    </p:anim>
                                    <p:anim calcmode="lin" valueType="num">
                                      <p:cBhvr additive="base">
                                        <p:cTn id="294" dur="2000"/>
                                        <p:tgtEl>
                                          <p:spTgt spid="20"/>
                                        </p:tgtEl>
                                        <p:attrNameLst>
                                          <p:attrName>ppt_y</p:attrName>
                                        </p:attrNameLst>
                                      </p:cBhvr>
                                      <p:tavLst>
                                        <p:tav tm="0">
                                          <p:val>
                                            <p:strVal val="ppt_y"/>
                                          </p:val>
                                        </p:tav>
                                        <p:tav tm="100000">
                                          <p:val>
                                            <p:strVal val="1+ppt_h/2"/>
                                          </p:val>
                                        </p:tav>
                                      </p:tavLst>
                                    </p:anim>
                                    <p:set>
                                      <p:cBhvr>
                                        <p:cTn id="295" dur="1" fill="hold">
                                          <p:stCondLst>
                                            <p:cond delay="1999"/>
                                          </p:stCondLst>
                                        </p:cTn>
                                        <p:tgtEl>
                                          <p:spTgt spid="20"/>
                                        </p:tgtEl>
                                        <p:attrNameLst>
                                          <p:attrName>style.visibility</p:attrName>
                                        </p:attrNameLst>
                                      </p:cBhvr>
                                      <p:to>
                                        <p:strVal val="hidden"/>
                                      </p:to>
                                    </p:set>
                                  </p:childTnLst>
                                </p:cTn>
                              </p:par>
                              <p:par>
                                <p:cTn id="296" presetID="2" presetClass="exit" presetSubtype="4" fill="hold" grpId="2" nodeType="withEffect">
                                  <p:stCondLst>
                                    <p:cond delay="0"/>
                                  </p:stCondLst>
                                  <p:childTnLst>
                                    <p:anim calcmode="lin" valueType="num">
                                      <p:cBhvr additive="base">
                                        <p:cTn id="297" dur="2000"/>
                                        <p:tgtEl>
                                          <p:spTgt spid="21"/>
                                        </p:tgtEl>
                                        <p:attrNameLst>
                                          <p:attrName>ppt_x</p:attrName>
                                        </p:attrNameLst>
                                      </p:cBhvr>
                                      <p:tavLst>
                                        <p:tav tm="0">
                                          <p:val>
                                            <p:strVal val="ppt_x"/>
                                          </p:val>
                                        </p:tav>
                                        <p:tav tm="100000">
                                          <p:val>
                                            <p:strVal val="ppt_x"/>
                                          </p:val>
                                        </p:tav>
                                      </p:tavLst>
                                    </p:anim>
                                    <p:anim calcmode="lin" valueType="num">
                                      <p:cBhvr additive="base">
                                        <p:cTn id="298" dur="2000"/>
                                        <p:tgtEl>
                                          <p:spTgt spid="21"/>
                                        </p:tgtEl>
                                        <p:attrNameLst>
                                          <p:attrName>ppt_y</p:attrName>
                                        </p:attrNameLst>
                                      </p:cBhvr>
                                      <p:tavLst>
                                        <p:tav tm="0">
                                          <p:val>
                                            <p:strVal val="ppt_y"/>
                                          </p:val>
                                        </p:tav>
                                        <p:tav tm="100000">
                                          <p:val>
                                            <p:strVal val="1+ppt_h/2"/>
                                          </p:val>
                                        </p:tav>
                                      </p:tavLst>
                                    </p:anim>
                                    <p:set>
                                      <p:cBhvr>
                                        <p:cTn id="299" dur="1" fill="hold">
                                          <p:stCondLst>
                                            <p:cond delay="1999"/>
                                          </p:stCondLst>
                                        </p:cTn>
                                        <p:tgtEl>
                                          <p:spTgt spid="21"/>
                                        </p:tgtEl>
                                        <p:attrNameLst>
                                          <p:attrName>style.visibility</p:attrName>
                                        </p:attrNameLst>
                                      </p:cBhvr>
                                      <p:to>
                                        <p:strVal val="hidden"/>
                                      </p:to>
                                    </p:set>
                                  </p:childTnLst>
                                </p:cTn>
                              </p:par>
                              <p:par>
                                <p:cTn id="300" presetID="2" presetClass="exit" presetSubtype="4" fill="hold" grpId="2" nodeType="withEffect">
                                  <p:stCondLst>
                                    <p:cond delay="0"/>
                                  </p:stCondLst>
                                  <p:childTnLst>
                                    <p:anim calcmode="lin" valueType="num">
                                      <p:cBhvr additive="base">
                                        <p:cTn id="301" dur="2000"/>
                                        <p:tgtEl>
                                          <p:spTgt spid="22"/>
                                        </p:tgtEl>
                                        <p:attrNameLst>
                                          <p:attrName>ppt_x</p:attrName>
                                        </p:attrNameLst>
                                      </p:cBhvr>
                                      <p:tavLst>
                                        <p:tav tm="0">
                                          <p:val>
                                            <p:strVal val="ppt_x"/>
                                          </p:val>
                                        </p:tav>
                                        <p:tav tm="100000">
                                          <p:val>
                                            <p:strVal val="ppt_x"/>
                                          </p:val>
                                        </p:tav>
                                      </p:tavLst>
                                    </p:anim>
                                    <p:anim calcmode="lin" valueType="num">
                                      <p:cBhvr additive="base">
                                        <p:cTn id="302" dur="2000"/>
                                        <p:tgtEl>
                                          <p:spTgt spid="22"/>
                                        </p:tgtEl>
                                        <p:attrNameLst>
                                          <p:attrName>ppt_y</p:attrName>
                                        </p:attrNameLst>
                                      </p:cBhvr>
                                      <p:tavLst>
                                        <p:tav tm="0">
                                          <p:val>
                                            <p:strVal val="ppt_y"/>
                                          </p:val>
                                        </p:tav>
                                        <p:tav tm="100000">
                                          <p:val>
                                            <p:strVal val="1+ppt_h/2"/>
                                          </p:val>
                                        </p:tav>
                                      </p:tavLst>
                                    </p:anim>
                                    <p:set>
                                      <p:cBhvr>
                                        <p:cTn id="303" dur="1" fill="hold">
                                          <p:stCondLst>
                                            <p:cond delay="1999"/>
                                          </p:stCondLst>
                                        </p:cTn>
                                        <p:tgtEl>
                                          <p:spTgt spid="22"/>
                                        </p:tgtEl>
                                        <p:attrNameLst>
                                          <p:attrName>style.visibility</p:attrName>
                                        </p:attrNameLst>
                                      </p:cBhvr>
                                      <p:to>
                                        <p:strVal val="hidden"/>
                                      </p:to>
                                    </p:set>
                                  </p:childTnLst>
                                </p:cTn>
                              </p:par>
                              <p:par>
                                <p:cTn id="304" presetID="2" presetClass="exit" presetSubtype="4" fill="hold" grpId="2" nodeType="withEffect">
                                  <p:stCondLst>
                                    <p:cond delay="0"/>
                                  </p:stCondLst>
                                  <p:childTnLst>
                                    <p:anim calcmode="lin" valueType="num">
                                      <p:cBhvr additive="base">
                                        <p:cTn id="305" dur="2000"/>
                                        <p:tgtEl>
                                          <p:spTgt spid="23"/>
                                        </p:tgtEl>
                                        <p:attrNameLst>
                                          <p:attrName>ppt_x</p:attrName>
                                        </p:attrNameLst>
                                      </p:cBhvr>
                                      <p:tavLst>
                                        <p:tav tm="0">
                                          <p:val>
                                            <p:strVal val="ppt_x"/>
                                          </p:val>
                                        </p:tav>
                                        <p:tav tm="100000">
                                          <p:val>
                                            <p:strVal val="ppt_x"/>
                                          </p:val>
                                        </p:tav>
                                      </p:tavLst>
                                    </p:anim>
                                    <p:anim calcmode="lin" valueType="num">
                                      <p:cBhvr additive="base">
                                        <p:cTn id="306" dur="2000"/>
                                        <p:tgtEl>
                                          <p:spTgt spid="23"/>
                                        </p:tgtEl>
                                        <p:attrNameLst>
                                          <p:attrName>ppt_y</p:attrName>
                                        </p:attrNameLst>
                                      </p:cBhvr>
                                      <p:tavLst>
                                        <p:tav tm="0">
                                          <p:val>
                                            <p:strVal val="ppt_y"/>
                                          </p:val>
                                        </p:tav>
                                        <p:tav tm="100000">
                                          <p:val>
                                            <p:strVal val="1+ppt_h/2"/>
                                          </p:val>
                                        </p:tav>
                                      </p:tavLst>
                                    </p:anim>
                                    <p:set>
                                      <p:cBhvr>
                                        <p:cTn id="307" dur="1" fill="hold">
                                          <p:stCondLst>
                                            <p:cond delay="1999"/>
                                          </p:stCondLst>
                                        </p:cTn>
                                        <p:tgtEl>
                                          <p:spTgt spid="23"/>
                                        </p:tgtEl>
                                        <p:attrNameLst>
                                          <p:attrName>style.visibility</p:attrName>
                                        </p:attrNameLst>
                                      </p:cBhvr>
                                      <p:to>
                                        <p:strVal val="hidden"/>
                                      </p:to>
                                    </p:set>
                                  </p:childTnLst>
                                </p:cTn>
                              </p:par>
                              <p:par>
                                <p:cTn id="308" presetID="2" presetClass="exit" presetSubtype="4" fill="hold" grpId="2" nodeType="withEffect">
                                  <p:stCondLst>
                                    <p:cond delay="0"/>
                                  </p:stCondLst>
                                  <p:childTnLst>
                                    <p:anim calcmode="lin" valueType="num">
                                      <p:cBhvr additive="base">
                                        <p:cTn id="309" dur="2000"/>
                                        <p:tgtEl>
                                          <p:spTgt spid="24"/>
                                        </p:tgtEl>
                                        <p:attrNameLst>
                                          <p:attrName>ppt_x</p:attrName>
                                        </p:attrNameLst>
                                      </p:cBhvr>
                                      <p:tavLst>
                                        <p:tav tm="0">
                                          <p:val>
                                            <p:strVal val="ppt_x"/>
                                          </p:val>
                                        </p:tav>
                                        <p:tav tm="100000">
                                          <p:val>
                                            <p:strVal val="ppt_x"/>
                                          </p:val>
                                        </p:tav>
                                      </p:tavLst>
                                    </p:anim>
                                    <p:anim calcmode="lin" valueType="num">
                                      <p:cBhvr additive="base">
                                        <p:cTn id="310" dur="2000"/>
                                        <p:tgtEl>
                                          <p:spTgt spid="24"/>
                                        </p:tgtEl>
                                        <p:attrNameLst>
                                          <p:attrName>ppt_y</p:attrName>
                                        </p:attrNameLst>
                                      </p:cBhvr>
                                      <p:tavLst>
                                        <p:tav tm="0">
                                          <p:val>
                                            <p:strVal val="ppt_y"/>
                                          </p:val>
                                        </p:tav>
                                        <p:tav tm="100000">
                                          <p:val>
                                            <p:strVal val="1+ppt_h/2"/>
                                          </p:val>
                                        </p:tav>
                                      </p:tavLst>
                                    </p:anim>
                                    <p:set>
                                      <p:cBhvr>
                                        <p:cTn id="311" dur="1" fill="hold">
                                          <p:stCondLst>
                                            <p:cond delay="1999"/>
                                          </p:stCondLst>
                                        </p:cTn>
                                        <p:tgtEl>
                                          <p:spTgt spid="24"/>
                                        </p:tgtEl>
                                        <p:attrNameLst>
                                          <p:attrName>style.visibility</p:attrName>
                                        </p:attrNameLst>
                                      </p:cBhvr>
                                      <p:to>
                                        <p:strVal val="hidden"/>
                                      </p:to>
                                    </p:set>
                                  </p:childTnLst>
                                </p:cTn>
                              </p:par>
                              <p:par>
                                <p:cTn id="312" presetID="2" presetClass="exit" presetSubtype="4" fill="hold" grpId="2" nodeType="withEffect">
                                  <p:stCondLst>
                                    <p:cond delay="0"/>
                                  </p:stCondLst>
                                  <p:childTnLst>
                                    <p:anim calcmode="lin" valueType="num">
                                      <p:cBhvr additive="base">
                                        <p:cTn id="313" dur="2000"/>
                                        <p:tgtEl>
                                          <p:spTgt spid="25"/>
                                        </p:tgtEl>
                                        <p:attrNameLst>
                                          <p:attrName>ppt_x</p:attrName>
                                        </p:attrNameLst>
                                      </p:cBhvr>
                                      <p:tavLst>
                                        <p:tav tm="0">
                                          <p:val>
                                            <p:strVal val="ppt_x"/>
                                          </p:val>
                                        </p:tav>
                                        <p:tav tm="100000">
                                          <p:val>
                                            <p:strVal val="ppt_x"/>
                                          </p:val>
                                        </p:tav>
                                      </p:tavLst>
                                    </p:anim>
                                    <p:anim calcmode="lin" valueType="num">
                                      <p:cBhvr additive="base">
                                        <p:cTn id="314" dur="2000"/>
                                        <p:tgtEl>
                                          <p:spTgt spid="25"/>
                                        </p:tgtEl>
                                        <p:attrNameLst>
                                          <p:attrName>ppt_y</p:attrName>
                                        </p:attrNameLst>
                                      </p:cBhvr>
                                      <p:tavLst>
                                        <p:tav tm="0">
                                          <p:val>
                                            <p:strVal val="ppt_y"/>
                                          </p:val>
                                        </p:tav>
                                        <p:tav tm="100000">
                                          <p:val>
                                            <p:strVal val="1+ppt_h/2"/>
                                          </p:val>
                                        </p:tav>
                                      </p:tavLst>
                                    </p:anim>
                                    <p:set>
                                      <p:cBhvr>
                                        <p:cTn id="315" dur="1" fill="hold">
                                          <p:stCondLst>
                                            <p:cond delay="1999"/>
                                          </p:stCondLst>
                                        </p:cTn>
                                        <p:tgtEl>
                                          <p:spTgt spid="25"/>
                                        </p:tgtEl>
                                        <p:attrNameLst>
                                          <p:attrName>style.visibility</p:attrName>
                                        </p:attrNameLst>
                                      </p:cBhvr>
                                      <p:to>
                                        <p:strVal val="hidden"/>
                                      </p:to>
                                    </p:set>
                                  </p:childTnLst>
                                </p:cTn>
                              </p:par>
                              <p:par>
                                <p:cTn id="316" presetID="2" presetClass="exit" presetSubtype="4" fill="hold" grpId="2" nodeType="withEffect">
                                  <p:stCondLst>
                                    <p:cond delay="0"/>
                                  </p:stCondLst>
                                  <p:childTnLst>
                                    <p:anim calcmode="lin" valueType="num">
                                      <p:cBhvr additive="base">
                                        <p:cTn id="317" dur="2000"/>
                                        <p:tgtEl>
                                          <p:spTgt spid="26"/>
                                        </p:tgtEl>
                                        <p:attrNameLst>
                                          <p:attrName>ppt_x</p:attrName>
                                        </p:attrNameLst>
                                      </p:cBhvr>
                                      <p:tavLst>
                                        <p:tav tm="0">
                                          <p:val>
                                            <p:strVal val="ppt_x"/>
                                          </p:val>
                                        </p:tav>
                                        <p:tav tm="100000">
                                          <p:val>
                                            <p:strVal val="ppt_x"/>
                                          </p:val>
                                        </p:tav>
                                      </p:tavLst>
                                    </p:anim>
                                    <p:anim calcmode="lin" valueType="num">
                                      <p:cBhvr additive="base">
                                        <p:cTn id="318" dur="2000"/>
                                        <p:tgtEl>
                                          <p:spTgt spid="26"/>
                                        </p:tgtEl>
                                        <p:attrNameLst>
                                          <p:attrName>ppt_y</p:attrName>
                                        </p:attrNameLst>
                                      </p:cBhvr>
                                      <p:tavLst>
                                        <p:tav tm="0">
                                          <p:val>
                                            <p:strVal val="ppt_y"/>
                                          </p:val>
                                        </p:tav>
                                        <p:tav tm="100000">
                                          <p:val>
                                            <p:strVal val="1+ppt_h/2"/>
                                          </p:val>
                                        </p:tav>
                                      </p:tavLst>
                                    </p:anim>
                                    <p:set>
                                      <p:cBhvr>
                                        <p:cTn id="319" dur="1" fill="hold">
                                          <p:stCondLst>
                                            <p:cond delay="1999"/>
                                          </p:stCondLst>
                                        </p:cTn>
                                        <p:tgtEl>
                                          <p:spTgt spid="26"/>
                                        </p:tgtEl>
                                        <p:attrNameLst>
                                          <p:attrName>style.visibility</p:attrName>
                                        </p:attrNameLst>
                                      </p:cBhvr>
                                      <p:to>
                                        <p:strVal val="hidden"/>
                                      </p:to>
                                    </p:set>
                                  </p:childTnLst>
                                </p:cTn>
                              </p:par>
                              <p:par>
                                <p:cTn id="320" presetID="2" presetClass="exit" presetSubtype="4" fill="hold" grpId="2" nodeType="withEffect">
                                  <p:stCondLst>
                                    <p:cond delay="0"/>
                                  </p:stCondLst>
                                  <p:childTnLst>
                                    <p:anim calcmode="lin" valueType="num">
                                      <p:cBhvr additive="base">
                                        <p:cTn id="321" dur="2000"/>
                                        <p:tgtEl>
                                          <p:spTgt spid="27"/>
                                        </p:tgtEl>
                                        <p:attrNameLst>
                                          <p:attrName>ppt_x</p:attrName>
                                        </p:attrNameLst>
                                      </p:cBhvr>
                                      <p:tavLst>
                                        <p:tav tm="0">
                                          <p:val>
                                            <p:strVal val="ppt_x"/>
                                          </p:val>
                                        </p:tav>
                                        <p:tav tm="100000">
                                          <p:val>
                                            <p:strVal val="ppt_x"/>
                                          </p:val>
                                        </p:tav>
                                      </p:tavLst>
                                    </p:anim>
                                    <p:anim calcmode="lin" valueType="num">
                                      <p:cBhvr additive="base">
                                        <p:cTn id="322" dur="2000"/>
                                        <p:tgtEl>
                                          <p:spTgt spid="27"/>
                                        </p:tgtEl>
                                        <p:attrNameLst>
                                          <p:attrName>ppt_y</p:attrName>
                                        </p:attrNameLst>
                                      </p:cBhvr>
                                      <p:tavLst>
                                        <p:tav tm="0">
                                          <p:val>
                                            <p:strVal val="ppt_y"/>
                                          </p:val>
                                        </p:tav>
                                        <p:tav tm="100000">
                                          <p:val>
                                            <p:strVal val="1+ppt_h/2"/>
                                          </p:val>
                                        </p:tav>
                                      </p:tavLst>
                                    </p:anim>
                                    <p:set>
                                      <p:cBhvr>
                                        <p:cTn id="323" dur="1" fill="hold">
                                          <p:stCondLst>
                                            <p:cond delay="1999"/>
                                          </p:stCondLst>
                                        </p:cTn>
                                        <p:tgtEl>
                                          <p:spTgt spid="27"/>
                                        </p:tgtEl>
                                        <p:attrNameLst>
                                          <p:attrName>style.visibility</p:attrName>
                                        </p:attrNameLst>
                                      </p:cBhvr>
                                      <p:to>
                                        <p:strVal val="hidden"/>
                                      </p:to>
                                    </p:set>
                                  </p:childTnLst>
                                </p:cTn>
                              </p:par>
                              <p:par>
                                <p:cTn id="324" presetID="2" presetClass="exit" presetSubtype="4" fill="hold" grpId="2" nodeType="withEffect">
                                  <p:stCondLst>
                                    <p:cond delay="0"/>
                                  </p:stCondLst>
                                  <p:childTnLst>
                                    <p:anim calcmode="lin" valueType="num">
                                      <p:cBhvr additive="base">
                                        <p:cTn id="325" dur="2000"/>
                                        <p:tgtEl>
                                          <p:spTgt spid="28"/>
                                        </p:tgtEl>
                                        <p:attrNameLst>
                                          <p:attrName>ppt_x</p:attrName>
                                        </p:attrNameLst>
                                      </p:cBhvr>
                                      <p:tavLst>
                                        <p:tav tm="0">
                                          <p:val>
                                            <p:strVal val="ppt_x"/>
                                          </p:val>
                                        </p:tav>
                                        <p:tav tm="100000">
                                          <p:val>
                                            <p:strVal val="ppt_x"/>
                                          </p:val>
                                        </p:tav>
                                      </p:tavLst>
                                    </p:anim>
                                    <p:anim calcmode="lin" valueType="num">
                                      <p:cBhvr additive="base">
                                        <p:cTn id="326" dur="2000"/>
                                        <p:tgtEl>
                                          <p:spTgt spid="28"/>
                                        </p:tgtEl>
                                        <p:attrNameLst>
                                          <p:attrName>ppt_y</p:attrName>
                                        </p:attrNameLst>
                                      </p:cBhvr>
                                      <p:tavLst>
                                        <p:tav tm="0">
                                          <p:val>
                                            <p:strVal val="ppt_y"/>
                                          </p:val>
                                        </p:tav>
                                        <p:tav tm="100000">
                                          <p:val>
                                            <p:strVal val="1+ppt_h/2"/>
                                          </p:val>
                                        </p:tav>
                                      </p:tavLst>
                                    </p:anim>
                                    <p:set>
                                      <p:cBhvr>
                                        <p:cTn id="327" dur="1" fill="hold">
                                          <p:stCondLst>
                                            <p:cond delay="1999"/>
                                          </p:stCondLst>
                                        </p:cTn>
                                        <p:tgtEl>
                                          <p:spTgt spid="28"/>
                                        </p:tgtEl>
                                        <p:attrNameLst>
                                          <p:attrName>style.visibility</p:attrName>
                                        </p:attrNameLst>
                                      </p:cBhvr>
                                      <p:to>
                                        <p:strVal val="hidden"/>
                                      </p:to>
                                    </p:set>
                                  </p:childTnLst>
                                </p:cTn>
                              </p:par>
                              <p:par>
                                <p:cTn id="328" presetID="2" presetClass="exit" presetSubtype="4" fill="hold" grpId="2" nodeType="withEffect">
                                  <p:stCondLst>
                                    <p:cond delay="0"/>
                                  </p:stCondLst>
                                  <p:childTnLst>
                                    <p:anim calcmode="lin" valueType="num">
                                      <p:cBhvr additive="base">
                                        <p:cTn id="329" dur="2000"/>
                                        <p:tgtEl>
                                          <p:spTgt spid="29"/>
                                        </p:tgtEl>
                                        <p:attrNameLst>
                                          <p:attrName>ppt_x</p:attrName>
                                        </p:attrNameLst>
                                      </p:cBhvr>
                                      <p:tavLst>
                                        <p:tav tm="0">
                                          <p:val>
                                            <p:strVal val="ppt_x"/>
                                          </p:val>
                                        </p:tav>
                                        <p:tav tm="100000">
                                          <p:val>
                                            <p:strVal val="ppt_x"/>
                                          </p:val>
                                        </p:tav>
                                      </p:tavLst>
                                    </p:anim>
                                    <p:anim calcmode="lin" valueType="num">
                                      <p:cBhvr additive="base">
                                        <p:cTn id="330" dur="2000"/>
                                        <p:tgtEl>
                                          <p:spTgt spid="29"/>
                                        </p:tgtEl>
                                        <p:attrNameLst>
                                          <p:attrName>ppt_y</p:attrName>
                                        </p:attrNameLst>
                                      </p:cBhvr>
                                      <p:tavLst>
                                        <p:tav tm="0">
                                          <p:val>
                                            <p:strVal val="ppt_y"/>
                                          </p:val>
                                        </p:tav>
                                        <p:tav tm="100000">
                                          <p:val>
                                            <p:strVal val="1+ppt_h/2"/>
                                          </p:val>
                                        </p:tav>
                                      </p:tavLst>
                                    </p:anim>
                                    <p:set>
                                      <p:cBhvr>
                                        <p:cTn id="331" dur="1" fill="hold">
                                          <p:stCondLst>
                                            <p:cond delay="1999"/>
                                          </p:stCondLst>
                                        </p:cTn>
                                        <p:tgtEl>
                                          <p:spTgt spid="29"/>
                                        </p:tgtEl>
                                        <p:attrNameLst>
                                          <p:attrName>style.visibility</p:attrName>
                                        </p:attrNameLst>
                                      </p:cBhvr>
                                      <p:to>
                                        <p:strVal val="hidden"/>
                                      </p:to>
                                    </p:set>
                                  </p:childTnLst>
                                </p:cTn>
                              </p:par>
                              <p:par>
                                <p:cTn id="332" presetID="2" presetClass="exit" presetSubtype="4" fill="hold" grpId="2" nodeType="withEffect">
                                  <p:stCondLst>
                                    <p:cond delay="0"/>
                                  </p:stCondLst>
                                  <p:childTnLst>
                                    <p:anim calcmode="lin" valueType="num">
                                      <p:cBhvr additive="base">
                                        <p:cTn id="333" dur="2000"/>
                                        <p:tgtEl>
                                          <p:spTgt spid="30"/>
                                        </p:tgtEl>
                                        <p:attrNameLst>
                                          <p:attrName>ppt_x</p:attrName>
                                        </p:attrNameLst>
                                      </p:cBhvr>
                                      <p:tavLst>
                                        <p:tav tm="0">
                                          <p:val>
                                            <p:strVal val="ppt_x"/>
                                          </p:val>
                                        </p:tav>
                                        <p:tav tm="100000">
                                          <p:val>
                                            <p:strVal val="ppt_x"/>
                                          </p:val>
                                        </p:tav>
                                      </p:tavLst>
                                    </p:anim>
                                    <p:anim calcmode="lin" valueType="num">
                                      <p:cBhvr additive="base">
                                        <p:cTn id="334" dur="2000"/>
                                        <p:tgtEl>
                                          <p:spTgt spid="30"/>
                                        </p:tgtEl>
                                        <p:attrNameLst>
                                          <p:attrName>ppt_y</p:attrName>
                                        </p:attrNameLst>
                                      </p:cBhvr>
                                      <p:tavLst>
                                        <p:tav tm="0">
                                          <p:val>
                                            <p:strVal val="ppt_y"/>
                                          </p:val>
                                        </p:tav>
                                        <p:tav tm="100000">
                                          <p:val>
                                            <p:strVal val="1+ppt_h/2"/>
                                          </p:val>
                                        </p:tav>
                                      </p:tavLst>
                                    </p:anim>
                                    <p:set>
                                      <p:cBhvr>
                                        <p:cTn id="335" dur="1" fill="hold">
                                          <p:stCondLst>
                                            <p:cond delay="1999"/>
                                          </p:stCondLst>
                                        </p:cTn>
                                        <p:tgtEl>
                                          <p:spTgt spid="30"/>
                                        </p:tgtEl>
                                        <p:attrNameLst>
                                          <p:attrName>style.visibility</p:attrName>
                                        </p:attrNameLst>
                                      </p:cBhvr>
                                      <p:to>
                                        <p:strVal val="hidden"/>
                                      </p:to>
                                    </p:set>
                                  </p:childTnLst>
                                </p:cTn>
                              </p:par>
                              <p:par>
                                <p:cTn id="336" presetID="2" presetClass="exit" presetSubtype="4" fill="hold" grpId="2" nodeType="withEffect">
                                  <p:stCondLst>
                                    <p:cond delay="0"/>
                                  </p:stCondLst>
                                  <p:childTnLst>
                                    <p:anim calcmode="lin" valueType="num">
                                      <p:cBhvr additive="base">
                                        <p:cTn id="337" dur="2000"/>
                                        <p:tgtEl>
                                          <p:spTgt spid="31"/>
                                        </p:tgtEl>
                                        <p:attrNameLst>
                                          <p:attrName>ppt_x</p:attrName>
                                        </p:attrNameLst>
                                      </p:cBhvr>
                                      <p:tavLst>
                                        <p:tav tm="0">
                                          <p:val>
                                            <p:strVal val="ppt_x"/>
                                          </p:val>
                                        </p:tav>
                                        <p:tav tm="100000">
                                          <p:val>
                                            <p:strVal val="ppt_x"/>
                                          </p:val>
                                        </p:tav>
                                      </p:tavLst>
                                    </p:anim>
                                    <p:anim calcmode="lin" valueType="num">
                                      <p:cBhvr additive="base">
                                        <p:cTn id="338" dur="2000"/>
                                        <p:tgtEl>
                                          <p:spTgt spid="31"/>
                                        </p:tgtEl>
                                        <p:attrNameLst>
                                          <p:attrName>ppt_y</p:attrName>
                                        </p:attrNameLst>
                                      </p:cBhvr>
                                      <p:tavLst>
                                        <p:tav tm="0">
                                          <p:val>
                                            <p:strVal val="ppt_y"/>
                                          </p:val>
                                        </p:tav>
                                        <p:tav tm="100000">
                                          <p:val>
                                            <p:strVal val="1+ppt_h/2"/>
                                          </p:val>
                                        </p:tav>
                                      </p:tavLst>
                                    </p:anim>
                                    <p:set>
                                      <p:cBhvr>
                                        <p:cTn id="339" dur="1" fill="hold">
                                          <p:stCondLst>
                                            <p:cond delay="1999"/>
                                          </p:stCondLst>
                                        </p:cTn>
                                        <p:tgtEl>
                                          <p:spTgt spid="31"/>
                                        </p:tgtEl>
                                        <p:attrNameLst>
                                          <p:attrName>style.visibility</p:attrName>
                                        </p:attrNameLst>
                                      </p:cBhvr>
                                      <p:to>
                                        <p:strVal val="hidden"/>
                                      </p:to>
                                    </p:set>
                                  </p:childTnLst>
                                </p:cTn>
                              </p:par>
                              <p:par>
                                <p:cTn id="340" presetID="2" presetClass="exit" presetSubtype="4" fill="hold" grpId="2" nodeType="withEffect">
                                  <p:stCondLst>
                                    <p:cond delay="0"/>
                                  </p:stCondLst>
                                  <p:childTnLst>
                                    <p:anim calcmode="lin" valueType="num">
                                      <p:cBhvr additive="base">
                                        <p:cTn id="341" dur="2000"/>
                                        <p:tgtEl>
                                          <p:spTgt spid="32"/>
                                        </p:tgtEl>
                                        <p:attrNameLst>
                                          <p:attrName>ppt_x</p:attrName>
                                        </p:attrNameLst>
                                      </p:cBhvr>
                                      <p:tavLst>
                                        <p:tav tm="0">
                                          <p:val>
                                            <p:strVal val="ppt_x"/>
                                          </p:val>
                                        </p:tav>
                                        <p:tav tm="100000">
                                          <p:val>
                                            <p:strVal val="ppt_x"/>
                                          </p:val>
                                        </p:tav>
                                      </p:tavLst>
                                    </p:anim>
                                    <p:anim calcmode="lin" valueType="num">
                                      <p:cBhvr additive="base">
                                        <p:cTn id="342" dur="2000"/>
                                        <p:tgtEl>
                                          <p:spTgt spid="32"/>
                                        </p:tgtEl>
                                        <p:attrNameLst>
                                          <p:attrName>ppt_y</p:attrName>
                                        </p:attrNameLst>
                                      </p:cBhvr>
                                      <p:tavLst>
                                        <p:tav tm="0">
                                          <p:val>
                                            <p:strVal val="ppt_y"/>
                                          </p:val>
                                        </p:tav>
                                        <p:tav tm="100000">
                                          <p:val>
                                            <p:strVal val="1+ppt_h/2"/>
                                          </p:val>
                                        </p:tav>
                                      </p:tavLst>
                                    </p:anim>
                                    <p:set>
                                      <p:cBhvr>
                                        <p:cTn id="343" dur="1" fill="hold">
                                          <p:stCondLst>
                                            <p:cond delay="1999"/>
                                          </p:stCondLst>
                                        </p:cTn>
                                        <p:tgtEl>
                                          <p:spTgt spid="32"/>
                                        </p:tgtEl>
                                        <p:attrNameLst>
                                          <p:attrName>style.visibility</p:attrName>
                                        </p:attrNameLst>
                                      </p:cBhvr>
                                      <p:to>
                                        <p:strVal val="hidden"/>
                                      </p:to>
                                    </p:set>
                                  </p:childTnLst>
                                </p:cTn>
                              </p:par>
                              <p:par>
                                <p:cTn id="344" presetID="2" presetClass="exit" presetSubtype="4" fill="hold" grpId="2" nodeType="withEffect">
                                  <p:stCondLst>
                                    <p:cond delay="0"/>
                                  </p:stCondLst>
                                  <p:childTnLst>
                                    <p:anim calcmode="lin" valueType="num">
                                      <p:cBhvr additive="base">
                                        <p:cTn id="345" dur="2000"/>
                                        <p:tgtEl>
                                          <p:spTgt spid="33"/>
                                        </p:tgtEl>
                                        <p:attrNameLst>
                                          <p:attrName>ppt_x</p:attrName>
                                        </p:attrNameLst>
                                      </p:cBhvr>
                                      <p:tavLst>
                                        <p:tav tm="0">
                                          <p:val>
                                            <p:strVal val="ppt_x"/>
                                          </p:val>
                                        </p:tav>
                                        <p:tav tm="100000">
                                          <p:val>
                                            <p:strVal val="ppt_x"/>
                                          </p:val>
                                        </p:tav>
                                      </p:tavLst>
                                    </p:anim>
                                    <p:anim calcmode="lin" valueType="num">
                                      <p:cBhvr additive="base">
                                        <p:cTn id="346" dur="2000"/>
                                        <p:tgtEl>
                                          <p:spTgt spid="33"/>
                                        </p:tgtEl>
                                        <p:attrNameLst>
                                          <p:attrName>ppt_y</p:attrName>
                                        </p:attrNameLst>
                                      </p:cBhvr>
                                      <p:tavLst>
                                        <p:tav tm="0">
                                          <p:val>
                                            <p:strVal val="ppt_y"/>
                                          </p:val>
                                        </p:tav>
                                        <p:tav tm="100000">
                                          <p:val>
                                            <p:strVal val="1+ppt_h/2"/>
                                          </p:val>
                                        </p:tav>
                                      </p:tavLst>
                                    </p:anim>
                                    <p:set>
                                      <p:cBhvr>
                                        <p:cTn id="347" dur="1" fill="hold">
                                          <p:stCondLst>
                                            <p:cond delay="1999"/>
                                          </p:stCondLst>
                                        </p:cTn>
                                        <p:tgtEl>
                                          <p:spTgt spid="33"/>
                                        </p:tgtEl>
                                        <p:attrNameLst>
                                          <p:attrName>style.visibility</p:attrName>
                                        </p:attrNameLst>
                                      </p:cBhvr>
                                      <p:to>
                                        <p:strVal val="hidden"/>
                                      </p:to>
                                    </p:set>
                                  </p:childTnLst>
                                </p:cTn>
                              </p:par>
                              <p:par>
                                <p:cTn id="348" presetID="2" presetClass="exit" presetSubtype="4" fill="hold" grpId="2" nodeType="withEffect">
                                  <p:stCondLst>
                                    <p:cond delay="0"/>
                                  </p:stCondLst>
                                  <p:childTnLst>
                                    <p:anim calcmode="lin" valueType="num">
                                      <p:cBhvr additive="base">
                                        <p:cTn id="349" dur="2000"/>
                                        <p:tgtEl>
                                          <p:spTgt spid="34"/>
                                        </p:tgtEl>
                                        <p:attrNameLst>
                                          <p:attrName>ppt_x</p:attrName>
                                        </p:attrNameLst>
                                      </p:cBhvr>
                                      <p:tavLst>
                                        <p:tav tm="0">
                                          <p:val>
                                            <p:strVal val="ppt_x"/>
                                          </p:val>
                                        </p:tav>
                                        <p:tav tm="100000">
                                          <p:val>
                                            <p:strVal val="ppt_x"/>
                                          </p:val>
                                        </p:tav>
                                      </p:tavLst>
                                    </p:anim>
                                    <p:anim calcmode="lin" valueType="num">
                                      <p:cBhvr additive="base">
                                        <p:cTn id="350" dur="2000"/>
                                        <p:tgtEl>
                                          <p:spTgt spid="34"/>
                                        </p:tgtEl>
                                        <p:attrNameLst>
                                          <p:attrName>ppt_y</p:attrName>
                                        </p:attrNameLst>
                                      </p:cBhvr>
                                      <p:tavLst>
                                        <p:tav tm="0">
                                          <p:val>
                                            <p:strVal val="ppt_y"/>
                                          </p:val>
                                        </p:tav>
                                        <p:tav tm="100000">
                                          <p:val>
                                            <p:strVal val="1+ppt_h/2"/>
                                          </p:val>
                                        </p:tav>
                                      </p:tavLst>
                                    </p:anim>
                                    <p:set>
                                      <p:cBhvr>
                                        <p:cTn id="351" dur="1" fill="hold">
                                          <p:stCondLst>
                                            <p:cond delay="1999"/>
                                          </p:stCondLst>
                                        </p:cTn>
                                        <p:tgtEl>
                                          <p:spTgt spid="34"/>
                                        </p:tgtEl>
                                        <p:attrNameLst>
                                          <p:attrName>style.visibility</p:attrName>
                                        </p:attrNameLst>
                                      </p:cBhvr>
                                      <p:to>
                                        <p:strVal val="hidden"/>
                                      </p:to>
                                    </p:set>
                                  </p:childTnLst>
                                </p:cTn>
                              </p:par>
                              <p:par>
                                <p:cTn id="352" presetID="2" presetClass="exit" presetSubtype="4" fill="hold" grpId="2" nodeType="withEffect">
                                  <p:stCondLst>
                                    <p:cond delay="0"/>
                                  </p:stCondLst>
                                  <p:childTnLst>
                                    <p:anim calcmode="lin" valueType="num">
                                      <p:cBhvr additive="base">
                                        <p:cTn id="353" dur="2000"/>
                                        <p:tgtEl>
                                          <p:spTgt spid="35"/>
                                        </p:tgtEl>
                                        <p:attrNameLst>
                                          <p:attrName>ppt_x</p:attrName>
                                        </p:attrNameLst>
                                      </p:cBhvr>
                                      <p:tavLst>
                                        <p:tav tm="0">
                                          <p:val>
                                            <p:strVal val="ppt_x"/>
                                          </p:val>
                                        </p:tav>
                                        <p:tav tm="100000">
                                          <p:val>
                                            <p:strVal val="ppt_x"/>
                                          </p:val>
                                        </p:tav>
                                      </p:tavLst>
                                    </p:anim>
                                    <p:anim calcmode="lin" valueType="num">
                                      <p:cBhvr additive="base">
                                        <p:cTn id="354" dur="2000"/>
                                        <p:tgtEl>
                                          <p:spTgt spid="35"/>
                                        </p:tgtEl>
                                        <p:attrNameLst>
                                          <p:attrName>ppt_y</p:attrName>
                                        </p:attrNameLst>
                                      </p:cBhvr>
                                      <p:tavLst>
                                        <p:tav tm="0">
                                          <p:val>
                                            <p:strVal val="ppt_y"/>
                                          </p:val>
                                        </p:tav>
                                        <p:tav tm="100000">
                                          <p:val>
                                            <p:strVal val="1+ppt_h/2"/>
                                          </p:val>
                                        </p:tav>
                                      </p:tavLst>
                                    </p:anim>
                                    <p:set>
                                      <p:cBhvr>
                                        <p:cTn id="355" dur="1" fill="hold">
                                          <p:stCondLst>
                                            <p:cond delay="1999"/>
                                          </p:stCondLst>
                                        </p:cTn>
                                        <p:tgtEl>
                                          <p:spTgt spid="35"/>
                                        </p:tgtEl>
                                        <p:attrNameLst>
                                          <p:attrName>style.visibility</p:attrName>
                                        </p:attrNameLst>
                                      </p:cBhvr>
                                      <p:to>
                                        <p:strVal val="hidden"/>
                                      </p:to>
                                    </p:set>
                                  </p:childTnLst>
                                </p:cTn>
                              </p:par>
                              <p:par>
                                <p:cTn id="356" presetID="2" presetClass="exit" presetSubtype="4" fill="hold" grpId="2" nodeType="withEffect">
                                  <p:stCondLst>
                                    <p:cond delay="0"/>
                                  </p:stCondLst>
                                  <p:childTnLst>
                                    <p:anim calcmode="lin" valueType="num">
                                      <p:cBhvr additive="base">
                                        <p:cTn id="357" dur="2000"/>
                                        <p:tgtEl>
                                          <p:spTgt spid="36"/>
                                        </p:tgtEl>
                                        <p:attrNameLst>
                                          <p:attrName>ppt_x</p:attrName>
                                        </p:attrNameLst>
                                      </p:cBhvr>
                                      <p:tavLst>
                                        <p:tav tm="0">
                                          <p:val>
                                            <p:strVal val="ppt_x"/>
                                          </p:val>
                                        </p:tav>
                                        <p:tav tm="100000">
                                          <p:val>
                                            <p:strVal val="ppt_x"/>
                                          </p:val>
                                        </p:tav>
                                      </p:tavLst>
                                    </p:anim>
                                    <p:anim calcmode="lin" valueType="num">
                                      <p:cBhvr additive="base">
                                        <p:cTn id="358" dur="2000"/>
                                        <p:tgtEl>
                                          <p:spTgt spid="36"/>
                                        </p:tgtEl>
                                        <p:attrNameLst>
                                          <p:attrName>ppt_y</p:attrName>
                                        </p:attrNameLst>
                                      </p:cBhvr>
                                      <p:tavLst>
                                        <p:tav tm="0">
                                          <p:val>
                                            <p:strVal val="ppt_y"/>
                                          </p:val>
                                        </p:tav>
                                        <p:tav tm="100000">
                                          <p:val>
                                            <p:strVal val="1+ppt_h/2"/>
                                          </p:val>
                                        </p:tav>
                                      </p:tavLst>
                                    </p:anim>
                                    <p:set>
                                      <p:cBhvr>
                                        <p:cTn id="359" dur="1" fill="hold">
                                          <p:stCondLst>
                                            <p:cond delay="1999"/>
                                          </p:stCondLst>
                                        </p:cTn>
                                        <p:tgtEl>
                                          <p:spTgt spid="36"/>
                                        </p:tgtEl>
                                        <p:attrNameLst>
                                          <p:attrName>style.visibility</p:attrName>
                                        </p:attrNameLst>
                                      </p:cBhvr>
                                      <p:to>
                                        <p:strVal val="hidden"/>
                                      </p:to>
                                    </p:set>
                                  </p:childTnLst>
                                </p:cTn>
                              </p:par>
                              <p:par>
                                <p:cTn id="360" presetID="19" presetClass="exit" presetSubtype="10" fill="hold" grpId="3" nodeType="withEffect">
                                  <p:stCondLst>
                                    <p:cond delay="0"/>
                                  </p:stCondLst>
                                  <p:childTnLst>
                                    <p:anim calcmode="lin" valueType="num">
                                      <p:cBhvr>
                                        <p:cTn id="361" dur="2000"/>
                                        <p:tgtEl>
                                          <p:spTgt spid="13"/>
                                        </p:tgtEl>
                                        <p:attrNameLst>
                                          <p:attrName>ppt_h</p:attrName>
                                        </p:attrNameLst>
                                      </p:cBhvr>
                                      <p:tavLst>
                                        <p:tav tm="0">
                                          <p:val>
                                            <p:strVal val="ppt_h"/>
                                          </p:val>
                                        </p:tav>
                                        <p:tav tm="100000">
                                          <p:val>
                                            <p:strVal val="ppt_h"/>
                                          </p:val>
                                        </p:tav>
                                      </p:tavLst>
                                    </p:anim>
                                    <p:anim calcmode="lin" valueType="num">
                                      <p:cBhvr>
                                        <p:cTn id="362" dur="2000"/>
                                        <p:tgtEl>
                                          <p:spTgt spid="13"/>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63" dur="1" fill="hold">
                                          <p:stCondLst>
                                            <p:cond delay="1999"/>
                                          </p:stCondLst>
                                        </p:cTn>
                                        <p:tgtEl>
                                          <p:spTgt spid="13"/>
                                        </p:tgtEl>
                                        <p:attrNameLst>
                                          <p:attrName>style.visibility</p:attrName>
                                        </p:attrNameLst>
                                      </p:cBhvr>
                                      <p:to>
                                        <p:strVal val="hidden"/>
                                      </p:to>
                                    </p:set>
                                  </p:childTnLst>
                                </p:cTn>
                              </p:par>
                              <p:par>
                                <p:cTn id="364" presetID="19" presetClass="exit" presetSubtype="10" fill="hold" grpId="3" nodeType="withEffect">
                                  <p:stCondLst>
                                    <p:cond delay="0"/>
                                  </p:stCondLst>
                                  <p:childTnLst>
                                    <p:anim calcmode="lin" valueType="num">
                                      <p:cBhvr>
                                        <p:cTn id="365" dur="2000"/>
                                        <p:tgtEl>
                                          <p:spTgt spid="14"/>
                                        </p:tgtEl>
                                        <p:attrNameLst>
                                          <p:attrName>ppt_h</p:attrName>
                                        </p:attrNameLst>
                                      </p:cBhvr>
                                      <p:tavLst>
                                        <p:tav tm="0">
                                          <p:val>
                                            <p:strVal val="ppt_h"/>
                                          </p:val>
                                        </p:tav>
                                        <p:tav tm="100000">
                                          <p:val>
                                            <p:strVal val="ppt_h"/>
                                          </p:val>
                                        </p:tav>
                                      </p:tavLst>
                                    </p:anim>
                                    <p:anim calcmode="lin" valueType="num">
                                      <p:cBhvr>
                                        <p:cTn id="366" dur="2000"/>
                                        <p:tgtEl>
                                          <p:spTgt spid="1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67" dur="1" fill="hold">
                                          <p:stCondLst>
                                            <p:cond delay="1999"/>
                                          </p:stCondLst>
                                        </p:cTn>
                                        <p:tgtEl>
                                          <p:spTgt spid="14"/>
                                        </p:tgtEl>
                                        <p:attrNameLst>
                                          <p:attrName>style.visibility</p:attrName>
                                        </p:attrNameLst>
                                      </p:cBhvr>
                                      <p:to>
                                        <p:strVal val="hidden"/>
                                      </p:to>
                                    </p:set>
                                  </p:childTnLst>
                                </p:cTn>
                              </p:par>
                              <p:par>
                                <p:cTn id="368" presetID="19" presetClass="exit" presetSubtype="10" fill="hold" grpId="3" nodeType="withEffect">
                                  <p:stCondLst>
                                    <p:cond delay="0"/>
                                  </p:stCondLst>
                                  <p:childTnLst>
                                    <p:anim calcmode="lin" valueType="num">
                                      <p:cBhvr>
                                        <p:cTn id="369" dur="2000"/>
                                        <p:tgtEl>
                                          <p:spTgt spid="15"/>
                                        </p:tgtEl>
                                        <p:attrNameLst>
                                          <p:attrName>ppt_h</p:attrName>
                                        </p:attrNameLst>
                                      </p:cBhvr>
                                      <p:tavLst>
                                        <p:tav tm="0">
                                          <p:val>
                                            <p:strVal val="ppt_h"/>
                                          </p:val>
                                        </p:tav>
                                        <p:tav tm="100000">
                                          <p:val>
                                            <p:strVal val="ppt_h"/>
                                          </p:val>
                                        </p:tav>
                                      </p:tavLst>
                                    </p:anim>
                                    <p:anim calcmode="lin" valueType="num">
                                      <p:cBhvr>
                                        <p:cTn id="370" dur="2000"/>
                                        <p:tgtEl>
                                          <p:spTgt spid="1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71" dur="1" fill="hold">
                                          <p:stCondLst>
                                            <p:cond delay="1999"/>
                                          </p:stCondLst>
                                        </p:cTn>
                                        <p:tgtEl>
                                          <p:spTgt spid="15"/>
                                        </p:tgtEl>
                                        <p:attrNameLst>
                                          <p:attrName>style.visibility</p:attrName>
                                        </p:attrNameLst>
                                      </p:cBhvr>
                                      <p:to>
                                        <p:strVal val="hidden"/>
                                      </p:to>
                                    </p:set>
                                  </p:childTnLst>
                                </p:cTn>
                              </p:par>
                              <p:par>
                                <p:cTn id="372" presetID="19" presetClass="exit" presetSubtype="10" fill="hold" grpId="3" nodeType="withEffect">
                                  <p:stCondLst>
                                    <p:cond delay="0"/>
                                  </p:stCondLst>
                                  <p:childTnLst>
                                    <p:anim calcmode="lin" valueType="num">
                                      <p:cBhvr>
                                        <p:cTn id="373" dur="2000"/>
                                        <p:tgtEl>
                                          <p:spTgt spid="16"/>
                                        </p:tgtEl>
                                        <p:attrNameLst>
                                          <p:attrName>ppt_h</p:attrName>
                                        </p:attrNameLst>
                                      </p:cBhvr>
                                      <p:tavLst>
                                        <p:tav tm="0">
                                          <p:val>
                                            <p:strVal val="ppt_h"/>
                                          </p:val>
                                        </p:tav>
                                        <p:tav tm="100000">
                                          <p:val>
                                            <p:strVal val="ppt_h"/>
                                          </p:val>
                                        </p:tav>
                                      </p:tavLst>
                                    </p:anim>
                                    <p:anim calcmode="lin" valueType="num">
                                      <p:cBhvr>
                                        <p:cTn id="374" dur="2000"/>
                                        <p:tgtEl>
                                          <p:spTgt spid="1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75" dur="1" fill="hold">
                                          <p:stCondLst>
                                            <p:cond delay="1999"/>
                                          </p:stCondLst>
                                        </p:cTn>
                                        <p:tgtEl>
                                          <p:spTgt spid="16"/>
                                        </p:tgtEl>
                                        <p:attrNameLst>
                                          <p:attrName>style.visibility</p:attrName>
                                        </p:attrNameLst>
                                      </p:cBhvr>
                                      <p:to>
                                        <p:strVal val="hidden"/>
                                      </p:to>
                                    </p:set>
                                  </p:childTnLst>
                                </p:cTn>
                              </p:par>
                              <p:par>
                                <p:cTn id="376" presetID="19" presetClass="exit" presetSubtype="10" fill="hold" grpId="3" nodeType="withEffect">
                                  <p:stCondLst>
                                    <p:cond delay="0"/>
                                  </p:stCondLst>
                                  <p:childTnLst>
                                    <p:anim calcmode="lin" valueType="num">
                                      <p:cBhvr>
                                        <p:cTn id="377" dur="2000"/>
                                        <p:tgtEl>
                                          <p:spTgt spid="17"/>
                                        </p:tgtEl>
                                        <p:attrNameLst>
                                          <p:attrName>ppt_h</p:attrName>
                                        </p:attrNameLst>
                                      </p:cBhvr>
                                      <p:tavLst>
                                        <p:tav tm="0">
                                          <p:val>
                                            <p:strVal val="ppt_h"/>
                                          </p:val>
                                        </p:tav>
                                        <p:tav tm="100000">
                                          <p:val>
                                            <p:strVal val="ppt_h"/>
                                          </p:val>
                                        </p:tav>
                                      </p:tavLst>
                                    </p:anim>
                                    <p:anim calcmode="lin" valueType="num">
                                      <p:cBhvr>
                                        <p:cTn id="378" dur="2000"/>
                                        <p:tgtEl>
                                          <p:spTgt spid="1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79" dur="1" fill="hold">
                                          <p:stCondLst>
                                            <p:cond delay="1999"/>
                                          </p:stCondLst>
                                        </p:cTn>
                                        <p:tgtEl>
                                          <p:spTgt spid="17"/>
                                        </p:tgtEl>
                                        <p:attrNameLst>
                                          <p:attrName>style.visibility</p:attrName>
                                        </p:attrNameLst>
                                      </p:cBhvr>
                                      <p:to>
                                        <p:strVal val="hidden"/>
                                      </p:to>
                                    </p:set>
                                  </p:childTnLst>
                                </p:cTn>
                              </p:par>
                              <p:par>
                                <p:cTn id="380" presetID="19" presetClass="exit" presetSubtype="10" fill="hold" grpId="3" nodeType="withEffect">
                                  <p:stCondLst>
                                    <p:cond delay="0"/>
                                  </p:stCondLst>
                                  <p:childTnLst>
                                    <p:anim calcmode="lin" valueType="num">
                                      <p:cBhvr>
                                        <p:cTn id="381" dur="2000"/>
                                        <p:tgtEl>
                                          <p:spTgt spid="18"/>
                                        </p:tgtEl>
                                        <p:attrNameLst>
                                          <p:attrName>ppt_h</p:attrName>
                                        </p:attrNameLst>
                                      </p:cBhvr>
                                      <p:tavLst>
                                        <p:tav tm="0">
                                          <p:val>
                                            <p:strVal val="ppt_h"/>
                                          </p:val>
                                        </p:tav>
                                        <p:tav tm="100000">
                                          <p:val>
                                            <p:strVal val="ppt_h"/>
                                          </p:val>
                                        </p:tav>
                                      </p:tavLst>
                                    </p:anim>
                                    <p:anim calcmode="lin" valueType="num">
                                      <p:cBhvr>
                                        <p:cTn id="382" dur="2000"/>
                                        <p:tgtEl>
                                          <p:spTgt spid="1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83" dur="1" fill="hold">
                                          <p:stCondLst>
                                            <p:cond delay="1999"/>
                                          </p:stCondLst>
                                        </p:cTn>
                                        <p:tgtEl>
                                          <p:spTgt spid="18"/>
                                        </p:tgtEl>
                                        <p:attrNameLst>
                                          <p:attrName>style.visibility</p:attrName>
                                        </p:attrNameLst>
                                      </p:cBhvr>
                                      <p:to>
                                        <p:strVal val="hidden"/>
                                      </p:to>
                                    </p:set>
                                  </p:childTnLst>
                                </p:cTn>
                              </p:par>
                              <p:par>
                                <p:cTn id="384" presetID="19" presetClass="exit" presetSubtype="10" fill="hold" grpId="3" nodeType="withEffect">
                                  <p:stCondLst>
                                    <p:cond delay="0"/>
                                  </p:stCondLst>
                                  <p:childTnLst>
                                    <p:anim calcmode="lin" valueType="num">
                                      <p:cBhvr>
                                        <p:cTn id="385" dur="2000"/>
                                        <p:tgtEl>
                                          <p:spTgt spid="19"/>
                                        </p:tgtEl>
                                        <p:attrNameLst>
                                          <p:attrName>ppt_h</p:attrName>
                                        </p:attrNameLst>
                                      </p:cBhvr>
                                      <p:tavLst>
                                        <p:tav tm="0">
                                          <p:val>
                                            <p:strVal val="ppt_h"/>
                                          </p:val>
                                        </p:tav>
                                        <p:tav tm="100000">
                                          <p:val>
                                            <p:strVal val="ppt_h"/>
                                          </p:val>
                                        </p:tav>
                                      </p:tavLst>
                                    </p:anim>
                                    <p:anim calcmode="lin" valueType="num">
                                      <p:cBhvr>
                                        <p:cTn id="386" dur="2000"/>
                                        <p:tgtEl>
                                          <p:spTgt spid="1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87" dur="1" fill="hold">
                                          <p:stCondLst>
                                            <p:cond delay="1999"/>
                                          </p:stCondLst>
                                        </p:cTn>
                                        <p:tgtEl>
                                          <p:spTgt spid="19"/>
                                        </p:tgtEl>
                                        <p:attrNameLst>
                                          <p:attrName>style.visibility</p:attrName>
                                        </p:attrNameLst>
                                      </p:cBhvr>
                                      <p:to>
                                        <p:strVal val="hidden"/>
                                      </p:to>
                                    </p:set>
                                  </p:childTnLst>
                                </p:cTn>
                              </p:par>
                              <p:par>
                                <p:cTn id="388" presetID="19" presetClass="exit" presetSubtype="10" fill="hold" grpId="3" nodeType="withEffect">
                                  <p:stCondLst>
                                    <p:cond delay="0"/>
                                  </p:stCondLst>
                                  <p:childTnLst>
                                    <p:anim calcmode="lin" valueType="num">
                                      <p:cBhvr>
                                        <p:cTn id="389" dur="2000"/>
                                        <p:tgtEl>
                                          <p:spTgt spid="20"/>
                                        </p:tgtEl>
                                        <p:attrNameLst>
                                          <p:attrName>ppt_h</p:attrName>
                                        </p:attrNameLst>
                                      </p:cBhvr>
                                      <p:tavLst>
                                        <p:tav tm="0">
                                          <p:val>
                                            <p:strVal val="ppt_h"/>
                                          </p:val>
                                        </p:tav>
                                        <p:tav tm="100000">
                                          <p:val>
                                            <p:strVal val="ppt_h"/>
                                          </p:val>
                                        </p:tav>
                                      </p:tavLst>
                                    </p:anim>
                                    <p:anim calcmode="lin" valueType="num">
                                      <p:cBhvr>
                                        <p:cTn id="390" dur="2000"/>
                                        <p:tgtEl>
                                          <p:spTgt spid="20"/>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91" dur="1" fill="hold">
                                          <p:stCondLst>
                                            <p:cond delay="1999"/>
                                          </p:stCondLst>
                                        </p:cTn>
                                        <p:tgtEl>
                                          <p:spTgt spid="20"/>
                                        </p:tgtEl>
                                        <p:attrNameLst>
                                          <p:attrName>style.visibility</p:attrName>
                                        </p:attrNameLst>
                                      </p:cBhvr>
                                      <p:to>
                                        <p:strVal val="hidden"/>
                                      </p:to>
                                    </p:set>
                                  </p:childTnLst>
                                </p:cTn>
                              </p:par>
                              <p:par>
                                <p:cTn id="392" presetID="19" presetClass="exit" presetSubtype="10" fill="hold" grpId="3" nodeType="withEffect">
                                  <p:stCondLst>
                                    <p:cond delay="0"/>
                                  </p:stCondLst>
                                  <p:childTnLst>
                                    <p:anim calcmode="lin" valueType="num">
                                      <p:cBhvr>
                                        <p:cTn id="393" dur="2000"/>
                                        <p:tgtEl>
                                          <p:spTgt spid="21"/>
                                        </p:tgtEl>
                                        <p:attrNameLst>
                                          <p:attrName>ppt_h</p:attrName>
                                        </p:attrNameLst>
                                      </p:cBhvr>
                                      <p:tavLst>
                                        <p:tav tm="0">
                                          <p:val>
                                            <p:strVal val="ppt_h"/>
                                          </p:val>
                                        </p:tav>
                                        <p:tav tm="100000">
                                          <p:val>
                                            <p:strVal val="ppt_h"/>
                                          </p:val>
                                        </p:tav>
                                      </p:tavLst>
                                    </p:anim>
                                    <p:anim calcmode="lin" valueType="num">
                                      <p:cBhvr>
                                        <p:cTn id="394" dur="2000"/>
                                        <p:tgtEl>
                                          <p:spTgt spid="21"/>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95" dur="1" fill="hold">
                                          <p:stCondLst>
                                            <p:cond delay="1999"/>
                                          </p:stCondLst>
                                        </p:cTn>
                                        <p:tgtEl>
                                          <p:spTgt spid="21"/>
                                        </p:tgtEl>
                                        <p:attrNameLst>
                                          <p:attrName>style.visibility</p:attrName>
                                        </p:attrNameLst>
                                      </p:cBhvr>
                                      <p:to>
                                        <p:strVal val="hidden"/>
                                      </p:to>
                                    </p:set>
                                  </p:childTnLst>
                                </p:cTn>
                              </p:par>
                              <p:par>
                                <p:cTn id="396" presetID="19" presetClass="exit" presetSubtype="10" fill="hold" grpId="3" nodeType="withEffect">
                                  <p:stCondLst>
                                    <p:cond delay="0"/>
                                  </p:stCondLst>
                                  <p:childTnLst>
                                    <p:anim calcmode="lin" valueType="num">
                                      <p:cBhvr>
                                        <p:cTn id="397" dur="2000"/>
                                        <p:tgtEl>
                                          <p:spTgt spid="22"/>
                                        </p:tgtEl>
                                        <p:attrNameLst>
                                          <p:attrName>ppt_h</p:attrName>
                                        </p:attrNameLst>
                                      </p:cBhvr>
                                      <p:tavLst>
                                        <p:tav tm="0">
                                          <p:val>
                                            <p:strVal val="ppt_h"/>
                                          </p:val>
                                        </p:tav>
                                        <p:tav tm="100000">
                                          <p:val>
                                            <p:strVal val="ppt_h"/>
                                          </p:val>
                                        </p:tav>
                                      </p:tavLst>
                                    </p:anim>
                                    <p:anim calcmode="lin" valueType="num">
                                      <p:cBhvr>
                                        <p:cTn id="398" dur="2000"/>
                                        <p:tgtEl>
                                          <p:spTgt spid="22"/>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99" dur="1" fill="hold">
                                          <p:stCondLst>
                                            <p:cond delay="1999"/>
                                          </p:stCondLst>
                                        </p:cTn>
                                        <p:tgtEl>
                                          <p:spTgt spid="22"/>
                                        </p:tgtEl>
                                        <p:attrNameLst>
                                          <p:attrName>style.visibility</p:attrName>
                                        </p:attrNameLst>
                                      </p:cBhvr>
                                      <p:to>
                                        <p:strVal val="hidden"/>
                                      </p:to>
                                    </p:set>
                                  </p:childTnLst>
                                </p:cTn>
                              </p:par>
                              <p:par>
                                <p:cTn id="400" presetID="19" presetClass="exit" presetSubtype="10" fill="hold" grpId="3" nodeType="withEffect">
                                  <p:stCondLst>
                                    <p:cond delay="0"/>
                                  </p:stCondLst>
                                  <p:childTnLst>
                                    <p:anim calcmode="lin" valueType="num">
                                      <p:cBhvr>
                                        <p:cTn id="401" dur="2000"/>
                                        <p:tgtEl>
                                          <p:spTgt spid="23"/>
                                        </p:tgtEl>
                                        <p:attrNameLst>
                                          <p:attrName>ppt_h</p:attrName>
                                        </p:attrNameLst>
                                      </p:cBhvr>
                                      <p:tavLst>
                                        <p:tav tm="0">
                                          <p:val>
                                            <p:strVal val="ppt_h"/>
                                          </p:val>
                                        </p:tav>
                                        <p:tav tm="100000">
                                          <p:val>
                                            <p:strVal val="ppt_h"/>
                                          </p:val>
                                        </p:tav>
                                      </p:tavLst>
                                    </p:anim>
                                    <p:anim calcmode="lin" valueType="num">
                                      <p:cBhvr>
                                        <p:cTn id="402" dur="2000"/>
                                        <p:tgtEl>
                                          <p:spTgt spid="23"/>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403" dur="1" fill="hold">
                                          <p:stCondLst>
                                            <p:cond delay="1999"/>
                                          </p:stCondLst>
                                        </p:cTn>
                                        <p:tgtEl>
                                          <p:spTgt spid="23"/>
                                        </p:tgtEl>
                                        <p:attrNameLst>
                                          <p:attrName>style.visibility</p:attrName>
                                        </p:attrNameLst>
                                      </p:cBhvr>
                                      <p:to>
                                        <p:strVal val="hidden"/>
                                      </p:to>
                                    </p:set>
                                  </p:childTnLst>
                                </p:cTn>
                              </p:par>
                              <p:par>
                                <p:cTn id="404" presetID="19" presetClass="exit" presetSubtype="10" fill="hold" grpId="3" nodeType="withEffect">
                                  <p:stCondLst>
                                    <p:cond delay="0"/>
                                  </p:stCondLst>
                                  <p:childTnLst>
                                    <p:anim calcmode="lin" valueType="num">
                                      <p:cBhvr>
                                        <p:cTn id="405" dur="2000"/>
                                        <p:tgtEl>
                                          <p:spTgt spid="24"/>
                                        </p:tgtEl>
                                        <p:attrNameLst>
                                          <p:attrName>ppt_h</p:attrName>
                                        </p:attrNameLst>
                                      </p:cBhvr>
                                      <p:tavLst>
                                        <p:tav tm="0">
                                          <p:val>
                                            <p:strVal val="ppt_h"/>
                                          </p:val>
                                        </p:tav>
                                        <p:tav tm="100000">
                                          <p:val>
                                            <p:strVal val="ppt_h"/>
                                          </p:val>
                                        </p:tav>
                                      </p:tavLst>
                                    </p:anim>
                                    <p:anim calcmode="lin" valueType="num">
                                      <p:cBhvr>
                                        <p:cTn id="406" dur="2000"/>
                                        <p:tgtEl>
                                          <p:spTgt spid="2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407" dur="1" fill="hold">
                                          <p:stCondLst>
                                            <p:cond delay="1999"/>
                                          </p:stCondLst>
                                        </p:cTn>
                                        <p:tgtEl>
                                          <p:spTgt spid="24"/>
                                        </p:tgtEl>
                                        <p:attrNameLst>
                                          <p:attrName>style.visibility</p:attrName>
                                        </p:attrNameLst>
                                      </p:cBhvr>
                                      <p:to>
                                        <p:strVal val="hidden"/>
                                      </p:to>
                                    </p:set>
                                  </p:childTnLst>
                                </p:cTn>
                              </p:par>
                              <p:par>
                                <p:cTn id="408" presetID="19" presetClass="exit" presetSubtype="10" fill="hold" grpId="3" nodeType="withEffect">
                                  <p:stCondLst>
                                    <p:cond delay="0"/>
                                  </p:stCondLst>
                                  <p:childTnLst>
                                    <p:anim calcmode="lin" valueType="num">
                                      <p:cBhvr>
                                        <p:cTn id="409" dur="2000"/>
                                        <p:tgtEl>
                                          <p:spTgt spid="25"/>
                                        </p:tgtEl>
                                        <p:attrNameLst>
                                          <p:attrName>ppt_h</p:attrName>
                                        </p:attrNameLst>
                                      </p:cBhvr>
                                      <p:tavLst>
                                        <p:tav tm="0">
                                          <p:val>
                                            <p:strVal val="ppt_h"/>
                                          </p:val>
                                        </p:tav>
                                        <p:tav tm="100000">
                                          <p:val>
                                            <p:strVal val="ppt_h"/>
                                          </p:val>
                                        </p:tav>
                                      </p:tavLst>
                                    </p:anim>
                                    <p:anim calcmode="lin" valueType="num">
                                      <p:cBhvr>
                                        <p:cTn id="410" dur="2000"/>
                                        <p:tgtEl>
                                          <p:spTgt spid="2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411" dur="1" fill="hold">
                                          <p:stCondLst>
                                            <p:cond delay="1999"/>
                                          </p:stCondLst>
                                        </p:cTn>
                                        <p:tgtEl>
                                          <p:spTgt spid="25"/>
                                        </p:tgtEl>
                                        <p:attrNameLst>
                                          <p:attrName>style.visibility</p:attrName>
                                        </p:attrNameLst>
                                      </p:cBhvr>
                                      <p:to>
                                        <p:strVal val="hidden"/>
                                      </p:to>
                                    </p:set>
                                  </p:childTnLst>
                                </p:cTn>
                              </p:par>
                              <p:par>
                                <p:cTn id="412" presetID="19" presetClass="exit" presetSubtype="10" fill="hold" grpId="3" nodeType="withEffect">
                                  <p:stCondLst>
                                    <p:cond delay="0"/>
                                  </p:stCondLst>
                                  <p:childTnLst>
                                    <p:anim calcmode="lin" valueType="num">
                                      <p:cBhvr>
                                        <p:cTn id="413" dur="2000"/>
                                        <p:tgtEl>
                                          <p:spTgt spid="26"/>
                                        </p:tgtEl>
                                        <p:attrNameLst>
                                          <p:attrName>ppt_h</p:attrName>
                                        </p:attrNameLst>
                                      </p:cBhvr>
                                      <p:tavLst>
                                        <p:tav tm="0">
                                          <p:val>
                                            <p:strVal val="ppt_h"/>
                                          </p:val>
                                        </p:tav>
                                        <p:tav tm="100000">
                                          <p:val>
                                            <p:strVal val="ppt_h"/>
                                          </p:val>
                                        </p:tav>
                                      </p:tavLst>
                                    </p:anim>
                                    <p:anim calcmode="lin" valueType="num">
                                      <p:cBhvr>
                                        <p:cTn id="414" dur="2000"/>
                                        <p:tgtEl>
                                          <p:spTgt spid="2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415" dur="1" fill="hold">
                                          <p:stCondLst>
                                            <p:cond delay="1999"/>
                                          </p:stCondLst>
                                        </p:cTn>
                                        <p:tgtEl>
                                          <p:spTgt spid="26"/>
                                        </p:tgtEl>
                                        <p:attrNameLst>
                                          <p:attrName>style.visibility</p:attrName>
                                        </p:attrNameLst>
                                      </p:cBhvr>
                                      <p:to>
                                        <p:strVal val="hidden"/>
                                      </p:to>
                                    </p:set>
                                  </p:childTnLst>
                                </p:cTn>
                              </p:par>
                              <p:par>
                                <p:cTn id="416" presetID="19" presetClass="exit" presetSubtype="10" fill="hold" grpId="3" nodeType="withEffect">
                                  <p:stCondLst>
                                    <p:cond delay="0"/>
                                  </p:stCondLst>
                                  <p:childTnLst>
                                    <p:anim calcmode="lin" valueType="num">
                                      <p:cBhvr>
                                        <p:cTn id="417" dur="2000"/>
                                        <p:tgtEl>
                                          <p:spTgt spid="27"/>
                                        </p:tgtEl>
                                        <p:attrNameLst>
                                          <p:attrName>ppt_h</p:attrName>
                                        </p:attrNameLst>
                                      </p:cBhvr>
                                      <p:tavLst>
                                        <p:tav tm="0">
                                          <p:val>
                                            <p:strVal val="ppt_h"/>
                                          </p:val>
                                        </p:tav>
                                        <p:tav tm="100000">
                                          <p:val>
                                            <p:strVal val="ppt_h"/>
                                          </p:val>
                                        </p:tav>
                                      </p:tavLst>
                                    </p:anim>
                                    <p:anim calcmode="lin" valueType="num">
                                      <p:cBhvr>
                                        <p:cTn id="418" dur="2000"/>
                                        <p:tgtEl>
                                          <p:spTgt spid="2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419" dur="1" fill="hold">
                                          <p:stCondLst>
                                            <p:cond delay="1999"/>
                                          </p:stCondLst>
                                        </p:cTn>
                                        <p:tgtEl>
                                          <p:spTgt spid="27"/>
                                        </p:tgtEl>
                                        <p:attrNameLst>
                                          <p:attrName>style.visibility</p:attrName>
                                        </p:attrNameLst>
                                      </p:cBhvr>
                                      <p:to>
                                        <p:strVal val="hidden"/>
                                      </p:to>
                                    </p:set>
                                  </p:childTnLst>
                                </p:cTn>
                              </p:par>
                              <p:par>
                                <p:cTn id="420" presetID="19" presetClass="exit" presetSubtype="10" fill="hold" grpId="3" nodeType="withEffect">
                                  <p:stCondLst>
                                    <p:cond delay="0"/>
                                  </p:stCondLst>
                                  <p:childTnLst>
                                    <p:anim calcmode="lin" valueType="num">
                                      <p:cBhvr>
                                        <p:cTn id="421" dur="2000"/>
                                        <p:tgtEl>
                                          <p:spTgt spid="28"/>
                                        </p:tgtEl>
                                        <p:attrNameLst>
                                          <p:attrName>ppt_h</p:attrName>
                                        </p:attrNameLst>
                                      </p:cBhvr>
                                      <p:tavLst>
                                        <p:tav tm="0">
                                          <p:val>
                                            <p:strVal val="ppt_h"/>
                                          </p:val>
                                        </p:tav>
                                        <p:tav tm="100000">
                                          <p:val>
                                            <p:strVal val="ppt_h"/>
                                          </p:val>
                                        </p:tav>
                                      </p:tavLst>
                                    </p:anim>
                                    <p:anim calcmode="lin" valueType="num">
                                      <p:cBhvr>
                                        <p:cTn id="422" dur="2000"/>
                                        <p:tgtEl>
                                          <p:spTgt spid="2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423" dur="1" fill="hold">
                                          <p:stCondLst>
                                            <p:cond delay="1999"/>
                                          </p:stCondLst>
                                        </p:cTn>
                                        <p:tgtEl>
                                          <p:spTgt spid="28"/>
                                        </p:tgtEl>
                                        <p:attrNameLst>
                                          <p:attrName>style.visibility</p:attrName>
                                        </p:attrNameLst>
                                      </p:cBhvr>
                                      <p:to>
                                        <p:strVal val="hidden"/>
                                      </p:to>
                                    </p:set>
                                  </p:childTnLst>
                                </p:cTn>
                              </p:par>
                              <p:par>
                                <p:cTn id="424" presetID="19" presetClass="exit" presetSubtype="10" fill="hold" grpId="3" nodeType="withEffect">
                                  <p:stCondLst>
                                    <p:cond delay="0"/>
                                  </p:stCondLst>
                                  <p:childTnLst>
                                    <p:anim calcmode="lin" valueType="num">
                                      <p:cBhvr>
                                        <p:cTn id="425" dur="2000"/>
                                        <p:tgtEl>
                                          <p:spTgt spid="29"/>
                                        </p:tgtEl>
                                        <p:attrNameLst>
                                          <p:attrName>ppt_h</p:attrName>
                                        </p:attrNameLst>
                                      </p:cBhvr>
                                      <p:tavLst>
                                        <p:tav tm="0">
                                          <p:val>
                                            <p:strVal val="ppt_h"/>
                                          </p:val>
                                        </p:tav>
                                        <p:tav tm="100000">
                                          <p:val>
                                            <p:strVal val="ppt_h"/>
                                          </p:val>
                                        </p:tav>
                                      </p:tavLst>
                                    </p:anim>
                                    <p:anim calcmode="lin" valueType="num">
                                      <p:cBhvr>
                                        <p:cTn id="426" dur="2000"/>
                                        <p:tgtEl>
                                          <p:spTgt spid="2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427" dur="1" fill="hold">
                                          <p:stCondLst>
                                            <p:cond delay="1999"/>
                                          </p:stCondLst>
                                        </p:cTn>
                                        <p:tgtEl>
                                          <p:spTgt spid="29"/>
                                        </p:tgtEl>
                                        <p:attrNameLst>
                                          <p:attrName>style.visibility</p:attrName>
                                        </p:attrNameLst>
                                      </p:cBhvr>
                                      <p:to>
                                        <p:strVal val="hidden"/>
                                      </p:to>
                                    </p:set>
                                  </p:childTnLst>
                                </p:cTn>
                              </p:par>
                              <p:par>
                                <p:cTn id="428" presetID="19" presetClass="exit" presetSubtype="10" fill="hold" grpId="3" nodeType="withEffect">
                                  <p:stCondLst>
                                    <p:cond delay="0"/>
                                  </p:stCondLst>
                                  <p:childTnLst>
                                    <p:anim calcmode="lin" valueType="num">
                                      <p:cBhvr>
                                        <p:cTn id="429" dur="2000"/>
                                        <p:tgtEl>
                                          <p:spTgt spid="30"/>
                                        </p:tgtEl>
                                        <p:attrNameLst>
                                          <p:attrName>ppt_h</p:attrName>
                                        </p:attrNameLst>
                                      </p:cBhvr>
                                      <p:tavLst>
                                        <p:tav tm="0">
                                          <p:val>
                                            <p:strVal val="ppt_h"/>
                                          </p:val>
                                        </p:tav>
                                        <p:tav tm="100000">
                                          <p:val>
                                            <p:strVal val="ppt_h"/>
                                          </p:val>
                                        </p:tav>
                                      </p:tavLst>
                                    </p:anim>
                                    <p:anim calcmode="lin" valueType="num">
                                      <p:cBhvr>
                                        <p:cTn id="430" dur="2000"/>
                                        <p:tgtEl>
                                          <p:spTgt spid="30"/>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431" dur="1" fill="hold">
                                          <p:stCondLst>
                                            <p:cond delay="1999"/>
                                          </p:stCondLst>
                                        </p:cTn>
                                        <p:tgtEl>
                                          <p:spTgt spid="30"/>
                                        </p:tgtEl>
                                        <p:attrNameLst>
                                          <p:attrName>style.visibility</p:attrName>
                                        </p:attrNameLst>
                                      </p:cBhvr>
                                      <p:to>
                                        <p:strVal val="hidden"/>
                                      </p:to>
                                    </p:set>
                                  </p:childTnLst>
                                </p:cTn>
                              </p:par>
                              <p:par>
                                <p:cTn id="432" presetID="19" presetClass="exit" presetSubtype="10" fill="hold" grpId="3" nodeType="withEffect">
                                  <p:stCondLst>
                                    <p:cond delay="0"/>
                                  </p:stCondLst>
                                  <p:childTnLst>
                                    <p:anim calcmode="lin" valueType="num">
                                      <p:cBhvr>
                                        <p:cTn id="433" dur="2000"/>
                                        <p:tgtEl>
                                          <p:spTgt spid="31"/>
                                        </p:tgtEl>
                                        <p:attrNameLst>
                                          <p:attrName>ppt_h</p:attrName>
                                        </p:attrNameLst>
                                      </p:cBhvr>
                                      <p:tavLst>
                                        <p:tav tm="0">
                                          <p:val>
                                            <p:strVal val="ppt_h"/>
                                          </p:val>
                                        </p:tav>
                                        <p:tav tm="100000">
                                          <p:val>
                                            <p:strVal val="ppt_h"/>
                                          </p:val>
                                        </p:tav>
                                      </p:tavLst>
                                    </p:anim>
                                    <p:anim calcmode="lin" valueType="num">
                                      <p:cBhvr>
                                        <p:cTn id="434" dur="2000"/>
                                        <p:tgtEl>
                                          <p:spTgt spid="31"/>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435" dur="1" fill="hold">
                                          <p:stCondLst>
                                            <p:cond delay="1999"/>
                                          </p:stCondLst>
                                        </p:cTn>
                                        <p:tgtEl>
                                          <p:spTgt spid="31"/>
                                        </p:tgtEl>
                                        <p:attrNameLst>
                                          <p:attrName>style.visibility</p:attrName>
                                        </p:attrNameLst>
                                      </p:cBhvr>
                                      <p:to>
                                        <p:strVal val="hidden"/>
                                      </p:to>
                                    </p:set>
                                  </p:childTnLst>
                                </p:cTn>
                              </p:par>
                              <p:par>
                                <p:cTn id="436" presetID="19" presetClass="exit" presetSubtype="10" fill="hold" grpId="3" nodeType="withEffect">
                                  <p:stCondLst>
                                    <p:cond delay="0"/>
                                  </p:stCondLst>
                                  <p:childTnLst>
                                    <p:anim calcmode="lin" valueType="num">
                                      <p:cBhvr>
                                        <p:cTn id="437" dur="2000"/>
                                        <p:tgtEl>
                                          <p:spTgt spid="32"/>
                                        </p:tgtEl>
                                        <p:attrNameLst>
                                          <p:attrName>ppt_h</p:attrName>
                                        </p:attrNameLst>
                                      </p:cBhvr>
                                      <p:tavLst>
                                        <p:tav tm="0">
                                          <p:val>
                                            <p:strVal val="ppt_h"/>
                                          </p:val>
                                        </p:tav>
                                        <p:tav tm="100000">
                                          <p:val>
                                            <p:strVal val="ppt_h"/>
                                          </p:val>
                                        </p:tav>
                                      </p:tavLst>
                                    </p:anim>
                                    <p:anim calcmode="lin" valueType="num">
                                      <p:cBhvr>
                                        <p:cTn id="438" dur="2000"/>
                                        <p:tgtEl>
                                          <p:spTgt spid="32"/>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439" dur="1" fill="hold">
                                          <p:stCondLst>
                                            <p:cond delay="1999"/>
                                          </p:stCondLst>
                                        </p:cTn>
                                        <p:tgtEl>
                                          <p:spTgt spid="32"/>
                                        </p:tgtEl>
                                        <p:attrNameLst>
                                          <p:attrName>style.visibility</p:attrName>
                                        </p:attrNameLst>
                                      </p:cBhvr>
                                      <p:to>
                                        <p:strVal val="hidden"/>
                                      </p:to>
                                    </p:set>
                                  </p:childTnLst>
                                </p:cTn>
                              </p:par>
                              <p:par>
                                <p:cTn id="440" presetID="19" presetClass="exit" presetSubtype="10" fill="hold" grpId="3" nodeType="withEffect">
                                  <p:stCondLst>
                                    <p:cond delay="0"/>
                                  </p:stCondLst>
                                  <p:childTnLst>
                                    <p:anim calcmode="lin" valueType="num">
                                      <p:cBhvr>
                                        <p:cTn id="441" dur="2000"/>
                                        <p:tgtEl>
                                          <p:spTgt spid="33"/>
                                        </p:tgtEl>
                                        <p:attrNameLst>
                                          <p:attrName>ppt_h</p:attrName>
                                        </p:attrNameLst>
                                      </p:cBhvr>
                                      <p:tavLst>
                                        <p:tav tm="0">
                                          <p:val>
                                            <p:strVal val="ppt_h"/>
                                          </p:val>
                                        </p:tav>
                                        <p:tav tm="100000">
                                          <p:val>
                                            <p:strVal val="ppt_h"/>
                                          </p:val>
                                        </p:tav>
                                      </p:tavLst>
                                    </p:anim>
                                    <p:anim calcmode="lin" valueType="num">
                                      <p:cBhvr>
                                        <p:cTn id="442" dur="2000"/>
                                        <p:tgtEl>
                                          <p:spTgt spid="33"/>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443" dur="1" fill="hold">
                                          <p:stCondLst>
                                            <p:cond delay="1999"/>
                                          </p:stCondLst>
                                        </p:cTn>
                                        <p:tgtEl>
                                          <p:spTgt spid="33"/>
                                        </p:tgtEl>
                                        <p:attrNameLst>
                                          <p:attrName>style.visibility</p:attrName>
                                        </p:attrNameLst>
                                      </p:cBhvr>
                                      <p:to>
                                        <p:strVal val="hidden"/>
                                      </p:to>
                                    </p:set>
                                  </p:childTnLst>
                                </p:cTn>
                              </p:par>
                              <p:par>
                                <p:cTn id="444" presetID="19" presetClass="exit" presetSubtype="10" fill="hold" grpId="3" nodeType="withEffect">
                                  <p:stCondLst>
                                    <p:cond delay="0"/>
                                  </p:stCondLst>
                                  <p:childTnLst>
                                    <p:anim calcmode="lin" valueType="num">
                                      <p:cBhvr>
                                        <p:cTn id="445" dur="2000"/>
                                        <p:tgtEl>
                                          <p:spTgt spid="34"/>
                                        </p:tgtEl>
                                        <p:attrNameLst>
                                          <p:attrName>ppt_h</p:attrName>
                                        </p:attrNameLst>
                                      </p:cBhvr>
                                      <p:tavLst>
                                        <p:tav tm="0">
                                          <p:val>
                                            <p:strVal val="ppt_h"/>
                                          </p:val>
                                        </p:tav>
                                        <p:tav tm="100000">
                                          <p:val>
                                            <p:strVal val="ppt_h"/>
                                          </p:val>
                                        </p:tav>
                                      </p:tavLst>
                                    </p:anim>
                                    <p:anim calcmode="lin" valueType="num">
                                      <p:cBhvr>
                                        <p:cTn id="446" dur="2000"/>
                                        <p:tgtEl>
                                          <p:spTgt spid="3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447" dur="1" fill="hold">
                                          <p:stCondLst>
                                            <p:cond delay="1999"/>
                                          </p:stCondLst>
                                        </p:cTn>
                                        <p:tgtEl>
                                          <p:spTgt spid="34"/>
                                        </p:tgtEl>
                                        <p:attrNameLst>
                                          <p:attrName>style.visibility</p:attrName>
                                        </p:attrNameLst>
                                      </p:cBhvr>
                                      <p:to>
                                        <p:strVal val="hidden"/>
                                      </p:to>
                                    </p:set>
                                  </p:childTnLst>
                                </p:cTn>
                              </p:par>
                              <p:par>
                                <p:cTn id="448" presetID="19" presetClass="exit" presetSubtype="10" fill="hold" grpId="3" nodeType="withEffect">
                                  <p:stCondLst>
                                    <p:cond delay="0"/>
                                  </p:stCondLst>
                                  <p:childTnLst>
                                    <p:anim calcmode="lin" valueType="num">
                                      <p:cBhvr>
                                        <p:cTn id="449" dur="2000"/>
                                        <p:tgtEl>
                                          <p:spTgt spid="35"/>
                                        </p:tgtEl>
                                        <p:attrNameLst>
                                          <p:attrName>ppt_h</p:attrName>
                                        </p:attrNameLst>
                                      </p:cBhvr>
                                      <p:tavLst>
                                        <p:tav tm="0">
                                          <p:val>
                                            <p:strVal val="ppt_h"/>
                                          </p:val>
                                        </p:tav>
                                        <p:tav tm="100000">
                                          <p:val>
                                            <p:strVal val="ppt_h"/>
                                          </p:val>
                                        </p:tav>
                                      </p:tavLst>
                                    </p:anim>
                                    <p:anim calcmode="lin" valueType="num">
                                      <p:cBhvr>
                                        <p:cTn id="450" dur="2000"/>
                                        <p:tgtEl>
                                          <p:spTgt spid="3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451" dur="1" fill="hold">
                                          <p:stCondLst>
                                            <p:cond delay="1999"/>
                                          </p:stCondLst>
                                        </p:cTn>
                                        <p:tgtEl>
                                          <p:spTgt spid="35"/>
                                        </p:tgtEl>
                                        <p:attrNameLst>
                                          <p:attrName>style.visibility</p:attrName>
                                        </p:attrNameLst>
                                      </p:cBhvr>
                                      <p:to>
                                        <p:strVal val="hidden"/>
                                      </p:to>
                                    </p:set>
                                  </p:childTnLst>
                                </p:cTn>
                              </p:par>
                              <p:par>
                                <p:cTn id="452" presetID="19" presetClass="exit" presetSubtype="10" fill="hold" grpId="3" nodeType="withEffect">
                                  <p:stCondLst>
                                    <p:cond delay="0"/>
                                  </p:stCondLst>
                                  <p:childTnLst>
                                    <p:anim calcmode="lin" valueType="num">
                                      <p:cBhvr>
                                        <p:cTn id="453" dur="2000"/>
                                        <p:tgtEl>
                                          <p:spTgt spid="36"/>
                                        </p:tgtEl>
                                        <p:attrNameLst>
                                          <p:attrName>ppt_h</p:attrName>
                                        </p:attrNameLst>
                                      </p:cBhvr>
                                      <p:tavLst>
                                        <p:tav tm="0">
                                          <p:val>
                                            <p:strVal val="ppt_h"/>
                                          </p:val>
                                        </p:tav>
                                        <p:tav tm="100000">
                                          <p:val>
                                            <p:strVal val="ppt_h"/>
                                          </p:val>
                                        </p:tav>
                                      </p:tavLst>
                                    </p:anim>
                                    <p:anim calcmode="lin" valueType="num">
                                      <p:cBhvr>
                                        <p:cTn id="454" dur="2000"/>
                                        <p:tgtEl>
                                          <p:spTgt spid="3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455" dur="1" fill="hold">
                                          <p:stCondLst>
                                            <p:cond delay="1999"/>
                                          </p:stCondLst>
                                        </p:cTn>
                                        <p:tgtEl>
                                          <p:spTgt spid="36"/>
                                        </p:tgtEl>
                                        <p:attrNameLst>
                                          <p:attrName>style.visibility</p:attrName>
                                        </p:attrNameLst>
                                      </p:cBhvr>
                                      <p:to>
                                        <p:strVal val="hidden"/>
                                      </p:to>
                                    </p:set>
                                  </p:childTnLst>
                                </p:cTn>
                              </p:par>
                              <p:par>
                                <p:cTn id="456" presetID="17" presetClass="entr" presetSubtype="1" fill="hold" nodeType="withEffect">
                                  <p:stCondLst>
                                    <p:cond delay="0"/>
                                  </p:stCondLst>
                                  <p:childTnLst>
                                    <p:set>
                                      <p:cBhvr>
                                        <p:cTn id="457" dur="1" fill="hold">
                                          <p:stCondLst>
                                            <p:cond delay="0"/>
                                          </p:stCondLst>
                                        </p:cTn>
                                        <p:tgtEl>
                                          <p:spTgt spid="2"/>
                                        </p:tgtEl>
                                        <p:attrNameLst>
                                          <p:attrName>style.visibility</p:attrName>
                                        </p:attrNameLst>
                                      </p:cBhvr>
                                      <p:to>
                                        <p:strVal val="visible"/>
                                      </p:to>
                                    </p:set>
                                    <p:anim calcmode="lin" valueType="num">
                                      <p:cBhvr>
                                        <p:cTn id="458" dur="2000" fill="hold"/>
                                        <p:tgtEl>
                                          <p:spTgt spid="2"/>
                                        </p:tgtEl>
                                        <p:attrNameLst>
                                          <p:attrName>ppt_x</p:attrName>
                                        </p:attrNameLst>
                                      </p:cBhvr>
                                      <p:tavLst>
                                        <p:tav tm="0">
                                          <p:val>
                                            <p:strVal val="#ppt_x"/>
                                          </p:val>
                                        </p:tav>
                                        <p:tav tm="100000">
                                          <p:val>
                                            <p:strVal val="#ppt_x"/>
                                          </p:val>
                                        </p:tav>
                                      </p:tavLst>
                                    </p:anim>
                                    <p:anim calcmode="lin" valueType="num">
                                      <p:cBhvr>
                                        <p:cTn id="459" dur="2000" fill="hold"/>
                                        <p:tgtEl>
                                          <p:spTgt spid="2"/>
                                        </p:tgtEl>
                                        <p:attrNameLst>
                                          <p:attrName>ppt_y</p:attrName>
                                        </p:attrNameLst>
                                      </p:cBhvr>
                                      <p:tavLst>
                                        <p:tav tm="0">
                                          <p:val>
                                            <p:strVal val="#ppt_y-#ppt_h/2"/>
                                          </p:val>
                                        </p:tav>
                                        <p:tav tm="100000">
                                          <p:val>
                                            <p:strVal val="#ppt_y"/>
                                          </p:val>
                                        </p:tav>
                                      </p:tavLst>
                                    </p:anim>
                                    <p:anim calcmode="lin" valueType="num">
                                      <p:cBhvr>
                                        <p:cTn id="460" dur="2000" fill="hold"/>
                                        <p:tgtEl>
                                          <p:spTgt spid="2"/>
                                        </p:tgtEl>
                                        <p:attrNameLst>
                                          <p:attrName>ppt_w</p:attrName>
                                        </p:attrNameLst>
                                      </p:cBhvr>
                                      <p:tavLst>
                                        <p:tav tm="0">
                                          <p:val>
                                            <p:strVal val="#ppt_w"/>
                                          </p:val>
                                        </p:tav>
                                        <p:tav tm="100000">
                                          <p:val>
                                            <p:strVal val="#ppt_w"/>
                                          </p:val>
                                        </p:tav>
                                      </p:tavLst>
                                    </p:anim>
                                    <p:anim calcmode="lin" valueType="num">
                                      <p:cBhvr>
                                        <p:cTn id="461" dur="2000" fill="hold"/>
                                        <p:tgtEl>
                                          <p:spTgt spid="2"/>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P spid="19" grpId="1" animBg="1"/>
      <p:bldP spid="19" grpId="2" animBg="1"/>
      <p:bldP spid="19" grpId="3" animBg="1"/>
      <p:bldP spid="20" grpId="0" animBg="1"/>
      <p:bldP spid="20" grpId="1" animBg="1"/>
      <p:bldP spid="20" grpId="2" animBg="1"/>
      <p:bldP spid="20" grpId="3" animBg="1"/>
      <p:bldP spid="21" grpId="0" animBg="1"/>
      <p:bldP spid="21" grpId="1" animBg="1"/>
      <p:bldP spid="21" grpId="2" animBg="1"/>
      <p:bldP spid="21" grpId="3" animBg="1"/>
      <p:bldP spid="22" grpId="0" animBg="1"/>
      <p:bldP spid="22" grpId="1" animBg="1"/>
      <p:bldP spid="22" grpId="2" animBg="1"/>
      <p:bldP spid="22" grpId="3" animBg="1"/>
      <p:bldP spid="23" grpId="0" animBg="1"/>
      <p:bldP spid="23" grpId="1" animBg="1"/>
      <p:bldP spid="23" grpId="2" animBg="1"/>
      <p:bldP spid="23" grpId="3" animBg="1"/>
      <p:bldP spid="24" grpId="0" animBg="1"/>
      <p:bldP spid="24" grpId="1" animBg="1"/>
      <p:bldP spid="24" grpId="2" animBg="1"/>
      <p:bldP spid="24" grpId="3" animBg="1"/>
      <p:bldP spid="25" grpId="0" animBg="1"/>
      <p:bldP spid="25" grpId="1" animBg="1"/>
      <p:bldP spid="25" grpId="2" animBg="1"/>
      <p:bldP spid="25" grpId="3" animBg="1"/>
      <p:bldP spid="26" grpId="0" animBg="1"/>
      <p:bldP spid="26" grpId="1" animBg="1"/>
      <p:bldP spid="26" grpId="2" animBg="1"/>
      <p:bldP spid="26" grpId="3" animBg="1"/>
      <p:bldP spid="27" grpId="0" animBg="1"/>
      <p:bldP spid="27" grpId="1" animBg="1"/>
      <p:bldP spid="27" grpId="2" animBg="1"/>
      <p:bldP spid="27" grpId="3" animBg="1"/>
      <p:bldP spid="28" grpId="0" animBg="1"/>
      <p:bldP spid="28" grpId="1" animBg="1"/>
      <p:bldP spid="28" grpId="2" animBg="1"/>
      <p:bldP spid="28" grpId="3" animBg="1"/>
      <p:bldP spid="29" grpId="0" animBg="1"/>
      <p:bldP spid="29" grpId="1" animBg="1"/>
      <p:bldP spid="29" grpId="2" animBg="1"/>
      <p:bldP spid="29" grpId="3" animBg="1"/>
      <p:bldP spid="30" grpId="0" animBg="1"/>
      <p:bldP spid="30" grpId="1" animBg="1"/>
      <p:bldP spid="30" grpId="2" animBg="1"/>
      <p:bldP spid="30" grpId="3" animBg="1"/>
      <p:bldP spid="31" grpId="0" animBg="1"/>
      <p:bldP spid="31" grpId="1" animBg="1"/>
      <p:bldP spid="31" grpId="2" animBg="1"/>
      <p:bldP spid="31" grpId="3" animBg="1"/>
      <p:bldP spid="32" grpId="0" animBg="1"/>
      <p:bldP spid="32" grpId="1" animBg="1"/>
      <p:bldP spid="32" grpId="2" animBg="1"/>
      <p:bldP spid="32" grpId="3" animBg="1"/>
      <p:bldP spid="33" grpId="0" animBg="1"/>
      <p:bldP spid="33" grpId="1" animBg="1"/>
      <p:bldP spid="33" grpId="2" animBg="1"/>
      <p:bldP spid="33" grpId="3" animBg="1"/>
      <p:bldP spid="34" grpId="0" animBg="1"/>
      <p:bldP spid="34" grpId="1" animBg="1"/>
      <p:bldP spid="34" grpId="2" animBg="1"/>
      <p:bldP spid="34" grpId="3" animBg="1"/>
      <p:bldP spid="35" grpId="0" animBg="1"/>
      <p:bldP spid="35" grpId="1" animBg="1"/>
      <p:bldP spid="35" grpId="2" animBg="1"/>
      <p:bldP spid="35" grpId="3" animBg="1"/>
      <p:bldP spid="36" grpId="0" animBg="1"/>
      <p:bldP spid="36" grpId="1" animBg="1"/>
      <p:bldP spid="36" grpId="2" animBg="1"/>
      <p:bldP spid="36" grpId="3" animBg="1"/>
      <p:bldP spid="37"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0033CC"/>
            </a:gs>
            <a:gs pos="50000">
              <a:srgbClr val="00CC00">
                <a:shade val="67500"/>
                <a:satMod val="115000"/>
              </a:srgbClr>
            </a:gs>
            <a:gs pos="100000">
              <a:srgbClr val="00CC00">
                <a:shade val="100000"/>
                <a:satMod val="115000"/>
              </a:srgbClr>
            </a:gs>
          </a:gsLst>
          <a:lin ang="16200000" scaled="1"/>
          <a:tileRect/>
        </a:gradFill>
        <a:effectLst/>
      </p:bgPr>
    </p:bg>
    <p:spTree>
      <p:nvGrpSpPr>
        <p:cNvPr id="1" name=""/>
        <p:cNvGrpSpPr/>
        <p:nvPr/>
      </p:nvGrpSpPr>
      <p:grpSpPr>
        <a:xfrm>
          <a:off x="0" y="0"/>
          <a:ext cx="0" cy="0"/>
          <a:chOff x="0" y="0"/>
          <a:chExt cx="0" cy="0"/>
        </a:xfrm>
      </p:grpSpPr>
      <p:pic>
        <p:nvPicPr>
          <p:cNvPr id="3" name="2 Imagen" descr="cadre_pour_video_9_by_kidpaddleetcie-d98z2tx.png"/>
          <p:cNvPicPr>
            <a:picLocks noChangeAspect="1"/>
          </p:cNvPicPr>
          <p:nvPr/>
        </p:nvPicPr>
        <p:blipFill>
          <a:blip r:embed="rId2">
            <a:duotone>
              <a:prstClr val="black"/>
              <a:srgbClr val="00CC00">
                <a:tint val="45000"/>
                <a:satMod val="400000"/>
              </a:srgbClr>
            </a:duotone>
            <a:lum contrast="40000"/>
          </a:blip>
          <a:stretch>
            <a:fillRect/>
          </a:stretch>
        </p:blipFill>
        <p:spPr>
          <a:xfrm>
            <a:off x="1116" y="0"/>
            <a:ext cx="9141767" cy="5143500"/>
          </a:xfrm>
          <a:prstGeom prst="rect">
            <a:avLst/>
          </a:prstGeom>
        </p:spPr>
      </p:pic>
      <p:sp>
        <p:nvSpPr>
          <p:cNvPr id="4" name="3 CuadroTexto"/>
          <p:cNvSpPr txBox="1"/>
          <p:nvPr/>
        </p:nvSpPr>
        <p:spPr>
          <a:xfrm>
            <a:off x="1214414" y="1643056"/>
            <a:ext cx="6429419" cy="1938992"/>
          </a:xfrm>
          <a:prstGeom prst="rect">
            <a:avLst/>
          </a:prstGeom>
          <a:noFill/>
        </p:spPr>
        <p:txBody>
          <a:bodyPr wrap="square" rtlCol="0">
            <a:spAutoFit/>
          </a:bodyPr>
          <a:lstStyle/>
          <a:p>
            <a:pPr algn="ctr"/>
            <a:r>
              <a:rPr lang="es-PE" sz="2000" dirty="0" smtClean="0">
                <a:effectLst>
                  <a:outerShdw blurRad="38100" dist="38100" dir="2700000" algn="tl">
                    <a:srgbClr val="000000">
                      <a:alpha val="43137"/>
                    </a:srgbClr>
                  </a:outerShdw>
                </a:effectLst>
                <a:latin typeface="Agency FB" pitchFamily="34" charset="0"/>
              </a:rPr>
              <a:t>La disposición del campo magnético de la tierra ambos flujos de cuerpo muy pequeños o partes muy pequeñas llegaran hasta los polos opuestos, para finalmente chocar contra el espacio que rodea la tierra produciendo toda apariencia o manifestaciones material o espiritual de la luz que conocemos como </a:t>
            </a:r>
            <a:r>
              <a:rPr lang="es-PE" sz="2000" b="1" dirty="0" smtClean="0">
                <a:effectLst>
                  <a:outerShdw blurRad="38100" dist="38100" dir="2700000" algn="tl">
                    <a:srgbClr val="000000">
                      <a:alpha val="43137"/>
                    </a:srgbClr>
                  </a:outerShdw>
                </a:effectLst>
                <a:latin typeface="Agency FB" pitchFamily="34" charset="0"/>
              </a:rPr>
              <a:t>aurora boreal</a:t>
            </a:r>
            <a:r>
              <a:rPr lang="es-PE" sz="2000" dirty="0" smtClean="0">
                <a:effectLst>
                  <a:outerShdw blurRad="38100" dist="38100" dir="2700000" algn="tl">
                    <a:srgbClr val="000000">
                      <a:alpha val="43137"/>
                    </a:srgbClr>
                  </a:outerShdw>
                </a:effectLst>
                <a:latin typeface="Agency FB" pitchFamily="34" charset="0"/>
              </a:rPr>
              <a:t>.</a:t>
            </a:r>
            <a:br>
              <a:rPr lang="es-PE" sz="2000" dirty="0" smtClean="0">
                <a:effectLst>
                  <a:outerShdw blurRad="38100" dist="38100" dir="2700000" algn="tl">
                    <a:srgbClr val="000000">
                      <a:alpha val="43137"/>
                    </a:srgbClr>
                  </a:outerShdw>
                </a:effectLst>
                <a:latin typeface="Agency FB" pitchFamily="34" charset="0"/>
              </a:rPr>
            </a:br>
            <a:endParaRPr lang="es-PE" sz="2000" dirty="0">
              <a:effectLst>
                <a:outerShdw blurRad="38100" dist="38100" dir="2700000" algn="tl">
                  <a:srgbClr val="000000">
                    <a:alpha val="43137"/>
                  </a:srgbClr>
                </a:outerShdw>
              </a:effectLst>
              <a:latin typeface="Agency FB" pitchFamily="34" charset="0"/>
            </a:endParaRPr>
          </a:p>
        </p:txBody>
      </p:sp>
      <p:sp>
        <p:nvSpPr>
          <p:cNvPr id="5" name="4 Rectángulo"/>
          <p:cNvSpPr/>
          <p:nvPr/>
        </p:nvSpPr>
        <p:spPr>
          <a:xfrm>
            <a:off x="-428660" y="-214332"/>
            <a:ext cx="9787006" cy="5500726"/>
          </a:xfrm>
          <a:prstGeom prst="rect">
            <a:avLst/>
          </a:prstGeom>
          <a:gradFill flip="none" rotWithShape="1">
            <a:gsLst>
              <a:gs pos="21000">
                <a:srgbClr val="0033CC"/>
              </a:gs>
              <a:gs pos="50000">
                <a:srgbClr val="00CC00">
                  <a:shade val="67500"/>
                  <a:satMod val="115000"/>
                </a:srgbClr>
              </a:gs>
              <a:gs pos="100000">
                <a:srgbClr val="00CC00">
                  <a:shade val="100000"/>
                  <a:satMod val="115000"/>
                </a:srgb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2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8).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Marco"/>
          <p:cNvSpPr/>
          <p:nvPr/>
        </p:nvSpPr>
        <p:spPr>
          <a:xfrm rot="2699851">
            <a:off x="2815171" y="786834"/>
            <a:ext cx="3704183" cy="3569831"/>
          </a:xfrm>
          <a:prstGeom prst="frame">
            <a:avLst>
              <a:gd name="adj1" fmla="val 4045"/>
            </a:avLst>
          </a:prstGeom>
          <a:solidFill>
            <a:srgbClr val="2F2FFF"/>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 name="3 Marco"/>
          <p:cNvSpPr/>
          <p:nvPr/>
        </p:nvSpPr>
        <p:spPr>
          <a:xfrm rot="2699851">
            <a:off x="3366555" y="1272590"/>
            <a:ext cx="2625842" cy="2527511"/>
          </a:xfrm>
          <a:prstGeom prst="frame">
            <a:avLst>
              <a:gd name="adj1" fmla="val 4783"/>
            </a:avLst>
          </a:prstGeom>
          <a:solidFill>
            <a:srgbClr val="00CC00"/>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5" name="4 Marco"/>
          <p:cNvSpPr/>
          <p:nvPr/>
        </p:nvSpPr>
        <p:spPr>
          <a:xfrm rot="2699851">
            <a:off x="3897289" y="1823392"/>
            <a:ext cx="1563729" cy="1568148"/>
          </a:xfrm>
          <a:prstGeom prst="frame">
            <a:avLst>
              <a:gd name="adj1" fmla="val 9104"/>
            </a:avLst>
          </a:prstGeom>
          <a:solidFill>
            <a:srgbClr val="0000D0"/>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Rectángulo"/>
          <p:cNvSpPr/>
          <p:nvPr/>
        </p:nvSpPr>
        <p:spPr>
          <a:xfrm>
            <a:off x="-428660" y="-214332"/>
            <a:ext cx="9787006" cy="5500726"/>
          </a:xfrm>
          <a:prstGeom prst="rect">
            <a:avLst/>
          </a:prstGeom>
          <a:gradFill flip="none" rotWithShape="1">
            <a:gsLst>
              <a:gs pos="21000">
                <a:srgbClr val="0033CC"/>
              </a:gs>
              <a:gs pos="50000">
                <a:srgbClr val="00CC00">
                  <a:shade val="67500"/>
                  <a:satMod val="115000"/>
                </a:srgbClr>
              </a:gs>
              <a:gs pos="100000">
                <a:srgbClr val="00CC00">
                  <a:shade val="100000"/>
                  <a:satMod val="115000"/>
                </a:srgb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hidden"/>
                                      </p:to>
                                    </p:set>
                                  </p:childTnLst>
                                </p:cTn>
                              </p:par>
                              <p:par>
                                <p:cTn id="7" presetID="21" presetClass="entr" presetSubtype="8" fill="hold" grpId="0" nodeType="withEffect">
                                  <p:stCondLst>
                                    <p:cond delay="0"/>
                                  </p:stCondLst>
                                  <p:childTnLst>
                                    <p:set>
                                      <p:cBhvr>
                                        <p:cTn id="8" dur="1" fill="hold">
                                          <p:stCondLst>
                                            <p:cond delay="0"/>
                                          </p:stCondLst>
                                        </p:cTn>
                                        <p:tgtEl>
                                          <p:spTgt spid="3"/>
                                        </p:tgtEl>
                                        <p:attrNameLst>
                                          <p:attrName>style.visibility</p:attrName>
                                        </p:attrNameLst>
                                      </p:cBhvr>
                                      <p:to>
                                        <p:strVal val="visible"/>
                                      </p:to>
                                    </p:set>
                                    <p:animEffect transition="in" filter="wheel(8)">
                                      <p:cBhvr>
                                        <p:cTn id="9" dur="3000"/>
                                        <p:tgtEl>
                                          <p:spTgt spid="3"/>
                                        </p:tgtEl>
                                      </p:cBhvr>
                                    </p:animEffect>
                                  </p:childTnLst>
                                </p:cTn>
                              </p:par>
                              <p:par>
                                <p:cTn id="10" presetID="8" presetClass="emph" presetSubtype="0" fill="hold" grpId="1" nodeType="withEffect">
                                  <p:stCondLst>
                                    <p:cond delay="0"/>
                                  </p:stCondLst>
                                  <p:childTnLst>
                                    <p:animRot by="21600000">
                                      <p:cBhvr>
                                        <p:cTn id="11" dur="3000" fill="hold"/>
                                        <p:tgtEl>
                                          <p:spTgt spid="3"/>
                                        </p:tgtEl>
                                        <p:attrNameLst>
                                          <p:attrName>r</p:attrName>
                                        </p:attrNameLst>
                                      </p:cBhvr>
                                    </p:animRot>
                                  </p:childTnLst>
                                </p:cTn>
                              </p:par>
                              <p:par>
                                <p:cTn id="12" presetID="21" presetClass="entr" presetSubtype="8" fill="hold" grpId="0" nodeType="with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wheel(8)">
                                      <p:cBhvr>
                                        <p:cTn id="14" dur="3000"/>
                                        <p:tgtEl>
                                          <p:spTgt spid="4"/>
                                        </p:tgtEl>
                                      </p:cBhvr>
                                    </p:animEffect>
                                  </p:childTnLst>
                                </p:cTn>
                              </p:par>
                              <p:par>
                                <p:cTn id="15" presetID="8" presetClass="emph" presetSubtype="0" fill="hold" grpId="1" nodeType="withEffect">
                                  <p:stCondLst>
                                    <p:cond delay="0"/>
                                  </p:stCondLst>
                                  <p:childTnLst>
                                    <p:animRot by="-21600000">
                                      <p:cBhvr>
                                        <p:cTn id="16" dur="3000" fill="hold"/>
                                        <p:tgtEl>
                                          <p:spTgt spid="4"/>
                                        </p:tgtEl>
                                        <p:attrNameLst>
                                          <p:attrName>r</p:attrName>
                                        </p:attrNameLst>
                                      </p:cBhvr>
                                    </p:animRot>
                                  </p:childTnLst>
                                </p:cTn>
                              </p:par>
                              <p:par>
                                <p:cTn id="17" presetID="21" presetClass="entr" presetSubtype="8" fill="hold" grpId="0" nodeType="withEffect">
                                  <p:stCondLst>
                                    <p:cond delay="0"/>
                                  </p:stCondLst>
                                  <p:childTnLst>
                                    <p:set>
                                      <p:cBhvr>
                                        <p:cTn id="18" dur="1" fill="hold">
                                          <p:stCondLst>
                                            <p:cond delay="0"/>
                                          </p:stCondLst>
                                        </p:cTn>
                                        <p:tgtEl>
                                          <p:spTgt spid="5"/>
                                        </p:tgtEl>
                                        <p:attrNameLst>
                                          <p:attrName>style.visibility</p:attrName>
                                        </p:attrNameLst>
                                      </p:cBhvr>
                                      <p:to>
                                        <p:strVal val="visible"/>
                                      </p:to>
                                    </p:set>
                                    <p:animEffect transition="in" filter="wheel(8)">
                                      <p:cBhvr>
                                        <p:cTn id="19" dur="3000"/>
                                        <p:tgtEl>
                                          <p:spTgt spid="5"/>
                                        </p:tgtEl>
                                      </p:cBhvr>
                                    </p:animEffect>
                                  </p:childTnLst>
                                </p:cTn>
                              </p:par>
                              <p:par>
                                <p:cTn id="20" presetID="8" presetClass="emph" presetSubtype="0" fill="hold" grpId="1" nodeType="withEffect">
                                  <p:stCondLst>
                                    <p:cond delay="0"/>
                                  </p:stCondLst>
                                  <p:childTnLst>
                                    <p:animRot by="21600000">
                                      <p:cBhvr>
                                        <p:cTn id="21" dur="3000" fill="hold"/>
                                        <p:tgtEl>
                                          <p:spTgt spid="5"/>
                                        </p:tgtEl>
                                        <p:attrNameLst>
                                          <p:attrName>r</p:attrName>
                                        </p:attrNameLst>
                                      </p:cBhvr>
                                    </p:animRot>
                                  </p:childTnLst>
                                </p:cTn>
                              </p:par>
                            </p:childTnLst>
                          </p:cTn>
                        </p:par>
                        <p:par>
                          <p:cTn id="22" fill="hold">
                            <p:stCondLst>
                              <p:cond delay="3000"/>
                            </p:stCondLst>
                            <p:childTnLst>
                              <p:par>
                                <p:cTn id="23" presetID="16" presetClass="exit" presetSubtype="37" fill="hold" grpId="2" nodeType="afterEffect">
                                  <p:stCondLst>
                                    <p:cond delay="0"/>
                                  </p:stCondLst>
                                  <p:childTnLst>
                                    <p:animEffect transition="out" filter="barn(outVertical)">
                                      <p:cBhvr>
                                        <p:cTn id="24" dur="3000"/>
                                        <p:tgtEl>
                                          <p:spTgt spid="3"/>
                                        </p:tgtEl>
                                      </p:cBhvr>
                                    </p:animEffect>
                                    <p:set>
                                      <p:cBhvr>
                                        <p:cTn id="25" dur="1" fill="hold">
                                          <p:stCondLst>
                                            <p:cond delay="2999"/>
                                          </p:stCondLst>
                                        </p:cTn>
                                        <p:tgtEl>
                                          <p:spTgt spid="3"/>
                                        </p:tgtEl>
                                        <p:attrNameLst>
                                          <p:attrName>style.visibility</p:attrName>
                                        </p:attrNameLst>
                                      </p:cBhvr>
                                      <p:to>
                                        <p:strVal val="hidden"/>
                                      </p:to>
                                    </p:set>
                                  </p:childTnLst>
                                </p:cTn>
                              </p:par>
                              <p:par>
                                <p:cTn id="26" presetID="16" presetClass="exit" presetSubtype="37" fill="hold" grpId="2" nodeType="withEffect">
                                  <p:stCondLst>
                                    <p:cond delay="0"/>
                                  </p:stCondLst>
                                  <p:childTnLst>
                                    <p:animEffect transition="out" filter="barn(outVertical)">
                                      <p:cBhvr>
                                        <p:cTn id="27" dur="3000"/>
                                        <p:tgtEl>
                                          <p:spTgt spid="4"/>
                                        </p:tgtEl>
                                      </p:cBhvr>
                                    </p:animEffect>
                                    <p:set>
                                      <p:cBhvr>
                                        <p:cTn id="28" dur="1" fill="hold">
                                          <p:stCondLst>
                                            <p:cond delay="2999"/>
                                          </p:stCondLst>
                                        </p:cTn>
                                        <p:tgtEl>
                                          <p:spTgt spid="4"/>
                                        </p:tgtEl>
                                        <p:attrNameLst>
                                          <p:attrName>style.visibility</p:attrName>
                                        </p:attrNameLst>
                                      </p:cBhvr>
                                      <p:to>
                                        <p:strVal val="hidden"/>
                                      </p:to>
                                    </p:set>
                                  </p:childTnLst>
                                </p:cTn>
                              </p:par>
                              <p:par>
                                <p:cTn id="29" presetID="16" presetClass="exit" presetSubtype="37" fill="hold" grpId="2" nodeType="withEffect">
                                  <p:stCondLst>
                                    <p:cond delay="0"/>
                                  </p:stCondLst>
                                  <p:childTnLst>
                                    <p:animEffect transition="out" filter="barn(outVertical)">
                                      <p:cBhvr>
                                        <p:cTn id="30" dur="3000"/>
                                        <p:tgtEl>
                                          <p:spTgt spid="5"/>
                                        </p:tgtEl>
                                      </p:cBhvr>
                                    </p:animEffect>
                                    <p:set>
                                      <p:cBhvr>
                                        <p:cTn id="31" dur="1" fill="hold">
                                          <p:stCondLst>
                                            <p:cond delay="2999"/>
                                          </p:stCondLst>
                                        </p:cTn>
                                        <p:tgtEl>
                                          <p:spTgt spid="5"/>
                                        </p:tgtEl>
                                        <p:attrNameLst>
                                          <p:attrName>style.visibility</p:attrName>
                                        </p:attrNameLst>
                                      </p:cBhvr>
                                      <p:to>
                                        <p:strVal val="hidden"/>
                                      </p:to>
                                    </p:set>
                                  </p:childTnLst>
                                </p:cTn>
                              </p:par>
                              <p:par>
                                <p:cTn id="32" presetID="23" presetClass="entr" presetSubtype="272" fill="hold" nodeType="withEffect">
                                  <p:stCondLst>
                                    <p:cond delay="0"/>
                                  </p:stCondLst>
                                  <p:childTnLst>
                                    <p:set>
                                      <p:cBhvr>
                                        <p:cTn id="33" dur="1" fill="hold">
                                          <p:stCondLst>
                                            <p:cond delay="0"/>
                                          </p:stCondLst>
                                        </p:cTn>
                                        <p:tgtEl>
                                          <p:spTgt spid="2"/>
                                        </p:tgtEl>
                                        <p:attrNameLst>
                                          <p:attrName>style.visibility</p:attrName>
                                        </p:attrNameLst>
                                      </p:cBhvr>
                                      <p:to>
                                        <p:strVal val="visible"/>
                                      </p:to>
                                    </p:set>
                                    <p:anim calcmode="lin" valueType="num">
                                      <p:cBhvr>
                                        <p:cTn id="34" dur="3000" fill="hold"/>
                                        <p:tgtEl>
                                          <p:spTgt spid="2"/>
                                        </p:tgtEl>
                                        <p:attrNameLst>
                                          <p:attrName>ppt_w</p:attrName>
                                        </p:attrNameLst>
                                      </p:cBhvr>
                                      <p:tavLst>
                                        <p:tav tm="0">
                                          <p:val>
                                            <p:strVal val="2/3*#ppt_w"/>
                                          </p:val>
                                        </p:tav>
                                        <p:tav tm="100000">
                                          <p:val>
                                            <p:strVal val="#ppt_w"/>
                                          </p:val>
                                        </p:tav>
                                      </p:tavLst>
                                    </p:anim>
                                    <p:anim calcmode="lin" valueType="num">
                                      <p:cBhvr>
                                        <p:cTn id="35" dur="3000" fill="hold"/>
                                        <p:tgtEl>
                                          <p:spTgt spid="2"/>
                                        </p:tgtEl>
                                        <p:attrNameLst>
                                          <p:attrName>ppt_h</p:attrName>
                                        </p:attrNameLst>
                                      </p:cBhvr>
                                      <p:tavLst>
                                        <p:tav tm="0">
                                          <p:val>
                                            <p:strVal val="2/3*#ppt_h"/>
                                          </p:val>
                                        </p:tav>
                                        <p:tav tm="100000">
                                          <p:val>
                                            <p:strVal val="#ppt_h"/>
                                          </p:val>
                                        </p:tav>
                                      </p:tavLst>
                                    </p:anim>
                                  </p:childTnLst>
                                </p:cTn>
                              </p:par>
                              <p:par>
                                <p:cTn id="36" presetID="16" presetClass="entr" presetSubtype="37" fill="hold" nodeType="withEffect">
                                  <p:stCondLst>
                                    <p:cond delay="0"/>
                                  </p:stCondLst>
                                  <p:childTnLst>
                                    <p:set>
                                      <p:cBhvr>
                                        <p:cTn id="37" dur="1" fill="hold">
                                          <p:stCondLst>
                                            <p:cond delay="0"/>
                                          </p:stCondLst>
                                        </p:cTn>
                                        <p:tgtEl>
                                          <p:spTgt spid="2"/>
                                        </p:tgtEl>
                                        <p:attrNameLst>
                                          <p:attrName>style.visibility</p:attrName>
                                        </p:attrNameLst>
                                      </p:cBhvr>
                                      <p:to>
                                        <p:strVal val="visible"/>
                                      </p:to>
                                    </p:set>
                                    <p:animEffect transition="in" filter="barn(outVertical)">
                                      <p:cBhvr>
                                        <p:cTn id="38"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4" grpId="0" animBg="1"/>
      <p:bldP spid="4" grpId="1" animBg="1"/>
      <p:bldP spid="4" grpId="2" animBg="1"/>
      <p:bldP spid="5" grpId="0" animBg="1"/>
      <p:bldP spid="5" grpId="1" animBg="1"/>
      <p:bldP spid="5" grpId="2" animBg="1"/>
      <p:bldP spid="6"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5).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Decisión"/>
          <p:cNvSpPr/>
          <p:nvPr/>
        </p:nvSpPr>
        <p:spPr>
          <a:xfrm>
            <a:off x="0" y="214296"/>
            <a:ext cx="785818" cy="2357454"/>
          </a:xfrm>
          <a:prstGeom prst="flowChartDecision">
            <a:avLst/>
          </a:prstGeom>
          <a:gradFill flip="none" rotWithShape="1">
            <a:gsLst>
              <a:gs pos="37000">
                <a:srgbClr val="004C22">
                  <a:alpha val="39000"/>
                </a:srgbClr>
              </a:gs>
              <a:gs pos="50000">
                <a:srgbClr val="00CC00">
                  <a:shade val="67500"/>
                  <a:satMod val="115000"/>
                </a:srgbClr>
              </a:gs>
              <a:gs pos="100000">
                <a:srgbClr val="00CC00">
                  <a:shade val="100000"/>
                  <a:satMod val="115000"/>
                </a:srgbClr>
              </a:gs>
            </a:gsLst>
            <a:path path="shap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Decisión"/>
          <p:cNvSpPr/>
          <p:nvPr/>
        </p:nvSpPr>
        <p:spPr>
          <a:xfrm>
            <a:off x="857224" y="214296"/>
            <a:ext cx="785818" cy="2357454"/>
          </a:xfrm>
          <a:prstGeom prst="flowChartDecision">
            <a:avLst/>
          </a:prstGeom>
          <a:gradFill flip="none" rotWithShape="1">
            <a:gsLst>
              <a:gs pos="37000">
                <a:srgbClr val="004C22">
                  <a:alpha val="39000"/>
                </a:srgbClr>
              </a:gs>
              <a:gs pos="50000">
                <a:srgbClr val="00CC00">
                  <a:shade val="67500"/>
                  <a:satMod val="115000"/>
                </a:srgbClr>
              </a:gs>
              <a:gs pos="100000">
                <a:srgbClr val="00CC00">
                  <a:shade val="100000"/>
                  <a:satMod val="115000"/>
                </a:srgbClr>
              </a:gs>
            </a:gsLst>
            <a:path path="shap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Decisión"/>
          <p:cNvSpPr/>
          <p:nvPr/>
        </p:nvSpPr>
        <p:spPr>
          <a:xfrm>
            <a:off x="1714512" y="214296"/>
            <a:ext cx="785818" cy="2357454"/>
          </a:xfrm>
          <a:prstGeom prst="flowChartDecision">
            <a:avLst/>
          </a:prstGeom>
          <a:gradFill flip="none" rotWithShape="1">
            <a:gsLst>
              <a:gs pos="37000">
                <a:srgbClr val="004C22">
                  <a:alpha val="39000"/>
                </a:srgbClr>
              </a:gs>
              <a:gs pos="50000">
                <a:srgbClr val="00CC00">
                  <a:shade val="67500"/>
                  <a:satMod val="115000"/>
                </a:srgbClr>
              </a:gs>
              <a:gs pos="100000">
                <a:srgbClr val="00CC00">
                  <a:shade val="100000"/>
                  <a:satMod val="115000"/>
                </a:srgbClr>
              </a:gs>
            </a:gsLst>
            <a:path path="shap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Decisión"/>
          <p:cNvSpPr/>
          <p:nvPr/>
        </p:nvSpPr>
        <p:spPr>
          <a:xfrm>
            <a:off x="2571736" y="214296"/>
            <a:ext cx="785818" cy="2357454"/>
          </a:xfrm>
          <a:prstGeom prst="flowChartDecision">
            <a:avLst/>
          </a:prstGeom>
          <a:gradFill flip="none" rotWithShape="1">
            <a:gsLst>
              <a:gs pos="37000">
                <a:srgbClr val="004C22">
                  <a:alpha val="39000"/>
                </a:srgbClr>
              </a:gs>
              <a:gs pos="50000">
                <a:srgbClr val="00CC00">
                  <a:shade val="67500"/>
                  <a:satMod val="115000"/>
                </a:srgbClr>
              </a:gs>
              <a:gs pos="100000">
                <a:srgbClr val="00CC00">
                  <a:shade val="100000"/>
                  <a:satMod val="115000"/>
                </a:srgbClr>
              </a:gs>
            </a:gsLst>
            <a:path path="shap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Decisión"/>
          <p:cNvSpPr/>
          <p:nvPr/>
        </p:nvSpPr>
        <p:spPr>
          <a:xfrm>
            <a:off x="3357586" y="214296"/>
            <a:ext cx="785818" cy="2357454"/>
          </a:xfrm>
          <a:prstGeom prst="flowChartDecision">
            <a:avLst/>
          </a:prstGeom>
          <a:gradFill flip="none" rotWithShape="1">
            <a:gsLst>
              <a:gs pos="37000">
                <a:srgbClr val="004C22">
                  <a:alpha val="39000"/>
                </a:srgbClr>
              </a:gs>
              <a:gs pos="50000">
                <a:srgbClr val="00CC00">
                  <a:shade val="67500"/>
                  <a:satMod val="115000"/>
                </a:srgbClr>
              </a:gs>
              <a:gs pos="100000">
                <a:srgbClr val="00CC00">
                  <a:shade val="100000"/>
                  <a:satMod val="115000"/>
                </a:srgbClr>
              </a:gs>
            </a:gsLst>
            <a:path path="shap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Decisión"/>
          <p:cNvSpPr/>
          <p:nvPr/>
        </p:nvSpPr>
        <p:spPr>
          <a:xfrm>
            <a:off x="4214810" y="214296"/>
            <a:ext cx="785818" cy="2357454"/>
          </a:xfrm>
          <a:prstGeom prst="flowChartDecision">
            <a:avLst/>
          </a:prstGeom>
          <a:gradFill flip="none" rotWithShape="1">
            <a:gsLst>
              <a:gs pos="37000">
                <a:srgbClr val="004C22">
                  <a:alpha val="39000"/>
                </a:srgbClr>
              </a:gs>
              <a:gs pos="50000">
                <a:srgbClr val="00CC00">
                  <a:shade val="67500"/>
                  <a:satMod val="115000"/>
                </a:srgbClr>
              </a:gs>
              <a:gs pos="100000">
                <a:srgbClr val="00CC00">
                  <a:shade val="100000"/>
                  <a:satMod val="115000"/>
                </a:srgbClr>
              </a:gs>
            </a:gsLst>
            <a:path path="shap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Decisión"/>
          <p:cNvSpPr/>
          <p:nvPr/>
        </p:nvSpPr>
        <p:spPr>
          <a:xfrm>
            <a:off x="5072098" y="214296"/>
            <a:ext cx="785818" cy="2357454"/>
          </a:xfrm>
          <a:prstGeom prst="flowChartDecision">
            <a:avLst/>
          </a:prstGeom>
          <a:gradFill flip="none" rotWithShape="1">
            <a:gsLst>
              <a:gs pos="37000">
                <a:srgbClr val="004C22">
                  <a:alpha val="39000"/>
                </a:srgbClr>
              </a:gs>
              <a:gs pos="50000">
                <a:srgbClr val="00CC00">
                  <a:shade val="67500"/>
                  <a:satMod val="115000"/>
                </a:srgbClr>
              </a:gs>
              <a:gs pos="100000">
                <a:srgbClr val="00CC00">
                  <a:shade val="100000"/>
                  <a:satMod val="115000"/>
                </a:srgbClr>
              </a:gs>
            </a:gsLst>
            <a:path path="shap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Decisión"/>
          <p:cNvSpPr/>
          <p:nvPr/>
        </p:nvSpPr>
        <p:spPr>
          <a:xfrm>
            <a:off x="5929322" y="214296"/>
            <a:ext cx="785818" cy="2357454"/>
          </a:xfrm>
          <a:prstGeom prst="flowChartDecision">
            <a:avLst/>
          </a:prstGeom>
          <a:gradFill flip="none" rotWithShape="1">
            <a:gsLst>
              <a:gs pos="37000">
                <a:srgbClr val="004C22">
                  <a:alpha val="39000"/>
                </a:srgbClr>
              </a:gs>
              <a:gs pos="50000">
                <a:srgbClr val="00CC00">
                  <a:shade val="67500"/>
                  <a:satMod val="115000"/>
                </a:srgbClr>
              </a:gs>
              <a:gs pos="100000">
                <a:srgbClr val="00CC00">
                  <a:shade val="100000"/>
                  <a:satMod val="115000"/>
                </a:srgbClr>
              </a:gs>
            </a:gsLst>
            <a:path path="shap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Decisión"/>
          <p:cNvSpPr/>
          <p:nvPr/>
        </p:nvSpPr>
        <p:spPr>
          <a:xfrm>
            <a:off x="6715140" y="214296"/>
            <a:ext cx="785818" cy="2357454"/>
          </a:xfrm>
          <a:prstGeom prst="flowChartDecision">
            <a:avLst/>
          </a:prstGeom>
          <a:gradFill flip="none" rotWithShape="1">
            <a:gsLst>
              <a:gs pos="37000">
                <a:srgbClr val="004C22">
                  <a:alpha val="39000"/>
                </a:srgbClr>
              </a:gs>
              <a:gs pos="50000">
                <a:srgbClr val="00CC00">
                  <a:shade val="67500"/>
                  <a:satMod val="115000"/>
                </a:srgbClr>
              </a:gs>
              <a:gs pos="100000">
                <a:srgbClr val="00CC00">
                  <a:shade val="100000"/>
                  <a:satMod val="115000"/>
                </a:srgbClr>
              </a:gs>
            </a:gsLst>
            <a:path path="shap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Decisión"/>
          <p:cNvSpPr/>
          <p:nvPr/>
        </p:nvSpPr>
        <p:spPr>
          <a:xfrm>
            <a:off x="7500958" y="214296"/>
            <a:ext cx="785818" cy="2357454"/>
          </a:xfrm>
          <a:prstGeom prst="flowChartDecision">
            <a:avLst/>
          </a:prstGeom>
          <a:gradFill flip="none" rotWithShape="1">
            <a:gsLst>
              <a:gs pos="37000">
                <a:srgbClr val="004C22">
                  <a:alpha val="39000"/>
                </a:srgbClr>
              </a:gs>
              <a:gs pos="50000">
                <a:srgbClr val="00CC00">
                  <a:shade val="67500"/>
                  <a:satMod val="115000"/>
                </a:srgbClr>
              </a:gs>
              <a:gs pos="100000">
                <a:srgbClr val="00CC00">
                  <a:shade val="100000"/>
                  <a:satMod val="115000"/>
                </a:srgbClr>
              </a:gs>
            </a:gsLst>
            <a:path path="shap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Decisión"/>
          <p:cNvSpPr/>
          <p:nvPr/>
        </p:nvSpPr>
        <p:spPr>
          <a:xfrm>
            <a:off x="8358182" y="214296"/>
            <a:ext cx="785818" cy="2357454"/>
          </a:xfrm>
          <a:prstGeom prst="flowChartDecision">
            <a:avLst/>
          </a:prstGeom>
          <a:gradFill flip="none" rotWithShape="1">
            <a:gsLst>
              <a:gs pos="37000">
                <a:srgbClr val="004C22">
                  <a:alpha val="39000"/>
                </a:srgbClr>
              </a:gs>
              <a:gs pos="50000">
                <a:srgbClr val="00CC00">
                  <a:shade val="67500"/>
                  <a:satMod val="115000"/>
                </a:srgbClr>
              </a:gs>
              <a:gs pos="100000">
                <a:srgbClr val="00CC00">
                  <a:shade val="100000"/>
                  <a:satMod val="115000"/>
                </a:srgbClr>
              </a:gs>
            </a:gsLst>
            <a:path path="shap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Decisión"/>
          <p:cNvSpPr/>
          <p:nvPr/>
        </p:nvSpPr>
        <p:spPr>
          <a:xfrm>
            <a:off x="0" y="2571750"/>
            <a:ext cx="785818" cy="2357454"/>
          </a:xfrm>
          <a:prstGeom prst="flowChartDecision">
            <a:avLst/>
          </a:prstGeom>
          <a:gradFill flip="none" rotWithShape="1">
            <a:gsLst>
              <a:gs pos="37000">
                <a:srgbClr val="004C22">
                  <a:alpha val="39000"/>
                </a:srgbClr>
              </a:gs>
              <a:gs pos="50000">
                <a:srgbClr val="00CC00">
                  <a:shade val="67500"/>
                  <a:satMod val="115000"/>
                </a:srgbClr>
              </a:gs>
              <a:gs pos="100000">
                <a:srgbClr val="00CC00">
                  <a:shade val="100000"/>
                  <a:satMod val="115000"/>
                </a:srgbClr>
              </a:gs>
            </a:gsLst>
            <a:path path="shap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Decisión"/>
          <p:cNvSpPr/>
          <p:nvPr/>
        </p:nvSpPr>
        <p:spPr>
          <a:xfrm>
            <a:off x="857224" y="2571750"/>
            <a:ext cx="785818" cy="2357454"/>
          </a:xfrm>
          <a:prstGeom prst="flowChartDecision">
            <a:avLst/>
          </a:prstGeom>
          <a:gradFill flip="none" rotWithShape="1">
            <a:gsLst>
              <a:gs pos="37000">
                <a:srgbClr val="004C22">
                  <a:alpha val="39000"/>
                </a:srgbClr>
              </a:gs>
              <a:gs pos="50000">
                <a:srgbClr val="00CC00">
                  <a:shade val="67500"/>
                  <a:satMod val="115000"/>
                </a:srgbClr>
              </a:gs>
              <a:gs pos="100000">
                <a:srgbClr val="00CC00">
                  <a:shade val="100000"/>
                  <a:satMod val="115000"/>
                </a:srgbClr>
              </a:gs>
            </a:gsLst>
            <a:path path="shap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Decisión"/>
          <p:cNvSpPr/>
          <p:nvPr/>
        </p:nvSpPr>
        <p:spPr>
          <a:xfrm>
            <a:off x="1714512" y="2571750"/>
            <a:ext cx="785818" cy="2357454"/>
          </a:xfrm>
          <a:prstGeom prst="flowChartDecision">
            <a:avLst/>
          </a:prstGeom>
          <a:gradFill flip="none" rotWithShape="1">
            <a:gsLst>
              <a:gs pos="37000">
                <a:srgbClr val="004C22">
                  <a:alpha val="39000"/>
                </a:srgbClr>
              </a:gs>
              <a:gs pos="50000">
                <a:srgbClr val="00CC00">
                  <a:shade val="67500"/>
                  <a:satMod val="115000"/>
                </a:srgbClr>
              </a:gs>
              <a:gs pos="100000">
                <a:srgbClr val="00CC00">
                  <a:shade val="100000"/>
                  <a:satMod val="115000"/>
                </a:srgbClr>
              </a:gs>
            </a:gsLst>
            <a:path path="shap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Decisión"/>
          <p:cNvSpPr/>
          <p:nvPr/>
        </p:nvSpPr>
        <p:spPr>
          <a:xfrm>
            <a:off x="2571736" y="2571750"/>
            <a:ext cx="785818" cy="2357454"/>
          </a:xfrm>
          <a:prstGeom prst="flowChartDecision">
            <a:avLst/>
          </a:prstGeom>
          <a:gradFill flip="none" rotWithShape="1">
            <a:gsLst>
              <a:gs pos="37000">
                <a:srgbClr val="004C22">
                  <a:alpha val="39000"/>
                </a:srgbClr>
              </a:gs>
              <a:gs pos="50000">
                <a:srgbClr val="00CC00">
                  <a:shade val="67500"/>
                  <a:satMod val="115000"/>
                </a:srgbClr>
              </a:gs>
              <a:gs pos="100000">
                <a:srgbClr val="00CC00">
                  <a:shade val="100000"/>
                  <a:satMod val="115000"/>
                </a:srgbClr>
              </a:gs>
            </a:gsLst>
            <a:path path="shap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Decisión"/>
          <p:cNvSpPr/>
          <p:nvPr/>
        </p:nvSpPr>
        <p:spPr>
          <a:xfrm>
            <a:off x="3357586" y="2571750"/>
            <a:ext cx="785818" cy="2357454"/>
          </a:xfrm>
          <a:prstGeom prst="flowChartDecision">
            <a:avLst/>
          </a:prstGeom>
          <a:gradFill flip="none" rotWithShape="1">
            <a:gsLst>
              <a:gs pos="37000">
                <a:srgbClr val="004C22">
                  <a:alpha val="39000"/>
                </a:srgbClr>
              </a:gs>
              <a:gs pos="50000">
                <a:srgbClr val="00CC00">
                  <a:shade val="67500"/>
                  <a:satMod val="115000"/>
                </a:srgbClr>
              </a:gs>
              <a:gs pos="100000">
                <a:srgbClr val="00CC00">
                  <a:shade val="100000"/>
                  <a:satMod val="115000"/>
                </a:srgbClr>
              </a:gs>
            </a:gsLst>
            <a:path path="shap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Decisión"/>
          <p:cNvSpPr/>
          <p:nvPr/>
        </p:nvSpPr>
        <p:spPr>
          <a:xfrm>
            <a:off x="4214810" y="2571750"/>
            <a:ext cx="785818" cy="2357454"/>
          </a:xfrm>
          <a:prstGeom prst="flowChartDecision">
            <a:avLst/>
          </a:prstGeom>
          <a:gradFill flip="none" rotWithShape="1">
            <a:gsLst>
              <a:gs pos="37000">
                <a:srgbClr val="004C22">
                  <a:alpha val="39000"/>
                </a:srgbClr>
              </a:gs>
              <a:gs pos="50000">
                <a:srgbClr val="00CC00">
                  <a:shade val="67500"/>
                  <a:satMod val="115000"/>
                </a:srgbClr>
              </a:gs>
              <a:gs pos="100000">
                <a:srgbClr val="00CC00">
                  <a:shade val="100000"/>
                  <a:satMod val="115000"/>
                </a:srgbClr>
              </a:gs>
            </a:gsLst>
            <a:path path="shap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Decisión"/>
          <p:cNvSpPr/>
          <p:nvPr/>
        </p:nvSpPr>
        <p:spPr>
          <a:xfrm>
            <a:off x="5072098" y="2571750"/>
            <a:ext cx="785818" cy="2357454"/>
          </a:xfrm>
          <a:prstGeom prst="flowChartDecision">
            <a:avLst/>
          </a:prstGeom>
          <a:gradFill flip="none" rotWithShape="1">
            <a:gsLst>
              <a:gs pos="37000">
                <a:srgbClr val="004C22">
                  <a:alpha val="39000"/>
                </a:srgbClr>
              </a:gs>
              <a:gs pos="50000">
                <a:srgbClr val="00CC00">
                  <a:shade val="67500"/>
                  <a:satMod val="115000"/>
                </a:srgbClr>
              </a:gs>
              <a:gs pos="100000">
                <a:srgbClr val="00CC00">
                  <a:shade val="100000"/>
                  <a:satMod val="115000"/>
                </a:srgbClr>
              </a:gs>
            </a:gsLst>
            <a:path path="shap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Decisión"/>
          <p:cNvSpPr/>
          <p:nvPr/>
        </p:nvSpPr>
        <p:spPr>
          <a:xfrm>
            <a:off x="5929322" y="2571750"/>
            <a:ext cx="785818" cy="2357454"/>
          </a:xfrm>
          <a:prstGeom prst="flowChartDecision">
            <a:avLst/>
          </a:prstGeom>
          <a:gradFill flip="none" rotWithShape="1">
            <a:gsLst>
              <a:gs pos="37000">
                <a:srgbClr val="004C22">
                  <a:alpha val="39000"/>
                </a:srgbClr>
              </a:gs>
              <a:gs pos="50000">
                <a:srgbClr val="00CC00">
                  <a:shade val="67500"/>
                  <a:satMod val="115000"/>
                </a:srgbClr>
              </a:gs>
              <a:gs pos="100000">
                <a:srgbClr val="00CC00">
                  <a:shade val="100000"/>
                  <a:satMod val="115000"/>
                </a:srgbClr>
              </a:gs>
            </a:gsLst>
            <a:path path="shap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Decisión"/>
          <p:cNvSpPr/>
          <p:nvPr/>
        </p:nvSpPr>
        <p:spPr>
          <a:xfrm>
            <a:off x="6715140" y="2571750"/>
            <a:ext cx="785818" cy="2357454"/>
          </a:xfrm>
          <a:prstGeom prst="flowChartDecision">
            <a:avLst/>
          </a:prstGeom>
          <a:gradFill flip="none" rotWithShape="1">
            <a:gsLst>
              <a:gs pos="37000">
                <a:srgbClr val="004C22">
                  <a:alpha val="39000"/>
                </a:srgbClr>
              </a:gs>
              <a:gs pos="50000">
                <a:srgbClr val="00CC00">
                  <a:shade val="67500"/>
                  <a:satMod val="115000"/>
                </a:srgbClr>
              </a:gs>
              <a:gs pos="100000">
                <a:srgbClr val="00CC00">
                  <a:shade val="100000"/>
                  <a:satMod val="115000"/>
                </a:srgbClr>
              </a:gs>
            </a:gsLst>
            <a:path path="shap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Decisión"/>
          <p:cNvSpPr/>
          <p:nvPr/>
        </p:nvSpPr>
        <p:spPr>
          <a:xfrm>
            <a:off x="7500958" y="2571750"/>
            <a:ext cx="785818" cy="2357454"/>
          </a:xfrm>
          <a:prstGeom prst="flowChartDecision">
            <a:avLst/>
          </a:prstGeom>
          <a:gradFill flip="none" rotWithShape="1">
            <a:gsLst>
              <a:gs pos="37000">
                <a:srgbClr val="004C22">
                  <a:alpha val="39000"/>
                </a:srgbClr>
              </a:gs>
              <a:gs pos="50000">
                <a:srgbClr val="00CC00">
                  <a:shade val="67500"/>
                  <a:satMod val="115000"/>
                </a:srgbClr>
              </a:gs>
              <a:gs pos="100000">
                <a:srgbClr val="00CC00">
                  <a:shade val="100000"/>
                  <a:satMod val="115000"/>
                </a:srgbClr>
              </a:gs>
            </a:gsLst>
            <a:path path="shap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Decisión"/>
          <p:cNvSpPr/>
          <p:nvPr/>
        </p:nvSpPr>
        <p:spPr>
          <a:xfrm>
            <a:off x="8358182" y="2571750"/>
            <a:ext cx="785818" cy="2357454"/>
          </a:xfrm>
          <a:prstGeom prst="flowChartDecision">
            <a:avLst/>
          </a:prstGeom>
          <a:gradFill flip="none" rotWithShape="1">
            <a:gsLst>
              <a:gs pos="37000">
                <a:srgbClr val="004C22">
                  <a:alpha val="39000"/>
                </a:srgbClr>
              </a:gs>
              <a:gs pos="50000">
                <a:srgbClr val="00CC00">
                  <a:shade val="67500"/>
                  <a:satMod val="115000"/>
                </a:srgbClr>
              </a:gs>
              <a:gs pos="100000">
                <a:srgbClr val="00CC00">
                  <a:shade val="100000"/>
                  <a:satMod val="115000"/>
                </a:srgbClr>
              </a:gs>
            </a:gsLst>
            <a:path path="shap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Rectángulo"/>
          <p:cNvSpPr/>
          <p:nvPr/>
        </p:nvSpPr>
        <p:spPr>
          <a:xfrm>
            <a:off x="-428660" y="-214332"/>
            <a:ext cx="9787006" cy="5500726"/>
          </a:xfrm>
          <a:prstGeom prst="rect">
            <a:avLst/>
          </a:prstGeom>
          <a:gradFill flip="none" rotWithShape="1">
            <a:gsLst>
              <a:gs pos="21000">
                <a:srgbClr val="0033CC"/>
              </a:gs>
              <a:gs pos="50000">
                <a:srgbClr val="00CC00">
                  <a:shade val="67500"/>
                  <a:satMod val="115000"/>
                </a:srgbClr>
              </a:gs>
              <a:gs pos="100000">
                <a:srgbClr val="00CC00">
                  <a:shade val="100000"/>
                  <a:satMod val="115000"/>
                </a:srgb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25"/>
                                        </p:tgtEl>
                                        <p:attrNameLst>
                                          <p:attrName>style.visibility</p:attrName>
                                        </p:attrNameLst>
                                      </p:cBhvr>
                                      <p:to>
                                        <p:strVal val="hidden"/>
                                      </p:to>
                                    </p:set>
                                  </p:childTnLst>
                                </p:cTn>
                              </p:par>
                              <p:par>
                                <p:cTn id="7" presetID="13" presetClass="entr" presetSubtype="16" fill="hold" grpId="0" nodeType="withEffect">
                                  <p:stCondLst>
                                    <p:cond delay="0"/>
                                  </p:stCondLst>
                                  <p:childTnLst>
                                    <p:set>
                                      <p:cBhvr>
                                        <p:cTn id="8" dur="1" fill="hold">
                                          <p:stCondLst>
                                            <p:cond delay="0"/>
                                          </p:stCondLst>
                                        </p:cTn>
                                        <p:tgtEl>
                                          <p:spTgt spid="3"/>
                                        </p:tgtEl>
                                        <p:attrNameLst>
                                          <p:attrName>style.visibility</p:attrName>
                                        </p:attrNameLst>
                                      </p:cBhvr>
                                      <p:to>
                                        <p:strVal val="visible"/>
                                      </p:to>
                                    </p:set>
                                    <p:animEffect transition="in" filter="plus(in)">
                                      <p:cBhvr>
                                        <p:cTn id="9" dur="3000"/>
                                        <p:tgtEl>
                                          <p:spTgt spid="3"/>
                                        </p:tgtEl>
                                      </p:cBhvr>
                                    </p:animEffect>
                                  </p:childTnLst>
                                </p:cTn>
                              </p:par>
                              <p:par>
                                <p:cTn id="10" presetID="13" presetClass="entr" presetSubtype="16" fill="hold" grpId="0" nodeType="with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plus(in)">
                                      <p:cBhvr>
                                        <p:cTn id="12" dur="3000"/>
                                        <p:tgtEl>
                                          <p:spTgt spid="4"/>
                                        </p:tgtEl>
                                      </p:cBhvr>
                                    </p:animEffect>
                                  </p:childTnLst>
                                </p:cTn>
                              </p:par>
                              <p:par>
                                <p:cTn id="13" presetID="13" presetClass="entr" presetSubtype="16" fill="hold" grpId="0" nodeType="with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plus(in)">
                                      <p:cBhvr>
                                        <p:cTn id="15" dur="3000"/>
                                        <p:tgtEl>
                                          <p:spTgt spid="5"/>
                                        </p:tgtEl>
                                      </p:cBhvr>
                                    </p:animEffect>
                                  </p:childTnLst>
                                </p:cTn>
                              </p:par>
                              <p:par>
                                <p:cTn id="16" presetID="13" presetClass="entr" presetSubtype="16" fill="hold" grpId="0" nodeType="withEffect">
                                  <p:stCondLst>
                                    <p:cond delay="0"/>
                                  </p:stCondLst>
                                  <p:childTnLst>
                                    <p:set>
                                      <p:cBhvr>
                                        <p:cTn id="17" dur="1" fill="hold">
                                          <p:stCondLst>
                                            <p:cond delay="0"/>
                                          </p:stCondLst>
                                        </p:cTn>
                                        <p:tgtEl>
                                          <p:spTgt spid="6"/>
                                        </p:tgtEl>
                                        <p:attrNameLst>
                                          <p:attrName>style.visibility</p:attrName>
                                        </p:attrNameLst>
                                      </p:cBhvr>
                                      <p:to>
                                        <p:strVal val="visible"/>
                                      </p:to>
                                    </p:set>
                                    <p:animEffect transition="in" filter="plus(in)">
                                      <p:cBhvr>
                                        <p:cTn id="18" dur="3000"/>
                                        <p:tgtEl>
                                          <p:spTgt spid="6"/>
                                        </p:tgtEl>
                                      </p:cBhvr>
                                    </p:animEffect>
                                  </p:childTnLst>
                                </p:cTn>
                              </p:par>
                              <p:par>
                                <p:cTn id="19" presetID="13" presetClass="entr" presetSubtype="16" fill="hold" grpId="0" nodeType="withEffect">
                                  <p:stCondLst>
                                    <p:cond delay="0"/>
                                  </p:stCondLst>
                                  <p:childTnLst>
                                    <p:set>
                                      <p:cBhvr>
                                        <p:cTn id="20" dur="1" fill="hold">
                                          <p:stCondLst>
                                            <p:cond delay="0"/>
                                          </p:stCondLst>
                                        </p:cTn>
                                        <p:tgtEl>
                                          <p:spTgt spid="7"/>
                                        </p:tgtEl>
                                        <p:attrNameLst>
                                          <p:attrName>style.visibility</p:attrName>
                                        </p:attrNameLst>
                                      </p:cBhvr>
                                      <p:to>
                                        <p:strVal val="visible"/>
                                      </p:to>
                                    </p:set>
                                    <p:animEffect transition="in" filter="plus(in)">
                                      <p:cBhvr>
                                        <p:cTn id="21" dur="3000"/>
                                        <p:tgtEl>
                                          <p:spTgt spid="7"/>
                                        </p:tgtEl>
                                      </p:cBhvr>
                                    </p:animEffect>
                                  </p:childTnLst>
                                </p:cTn>
                              </p:par>
                              <p:par>
                                <p:cTn id="22" presetID="13" presetClass="entr" presetSubtype="16" fill="hold" grpId="0" nodeType="withEffect">
                                  <p:stCondLst>
                                    <p:cond delay="0"/>
                                  </p:stCondLst>
                                  <p:childTnLst>
                                    <p:set>
                                      <p:cBhvr>
                                        <p:cTn id="23" dur="1" fill="hold">
                                          <p:stCondLst>
                                            <p:cond delay="0"/>
                                          </p:stCondLst>
                                        </p:cTn>
                                        <p:tgtEl>
                                          <p:spTgt spid="8"/>
                                        </p:tgtEl>
                                        <p:attrNameLst>
                                          <p:attrName>style.visibility</p:attrName>
                                        </p:attrNameLst>
                                      </p:cBhvr>
                                      <p:to>
                                        <p:strVal val="visible"/>
                                      </p:to>
                                    </p:set>
                                    <p:animEffect transition="in" filter="plus(in)">
                                      <p:cBhvr>
                                        <p:cTn id="24" dur="3000"/>
                                        <p:tgtEl>
                                          <p:spTgt spid="8"/>
                                        </p:tgtEl>
                                      </p:cBhvr>
                                    </p:animEffect>
                                  </p:childTnLst>
                                </p:cTn>
                              </p:par>
                              <p:par>
                                <p:cTn id="25" presetID="13" presetClass="entr" presetSubtype="16" fill="hold" grpId="0" nodeType="withEffect">
                                  <p:stCondLst>
                                    <p:cond delay="0"/>
                                  </p:stCondLst>
                                  <p:childTnLst>
                                    <p:set>
                                      <p:cBhvr>
                                        <p:cTn id="26" dur="1" fill="hold">
                                          <p:stCondLst>
                                            <p:cond delay="0"/>
                                          </p:stCondLst>
                                        </p:cTn>
                                        <p:tgtEl>
                                          <p:spTgt spid="9"/>
                                        </p:tgtEl>
                                        <p:attrNameLst>
                                          <p:attrName>style.visibility</p:attrName>
                                        </p:attrNameLst>
                                      </p:cBhvr>
                                      <p:to>
                                        <p:strVal val="visible"/>
                                      </p:to>
                                    </p:set>
                                    <p:animEffect transition="in" filter="plus(in)">
                                      <p:cBhvr>
                                        <p:cTn id="27" dur="3000"/>
                                        <p:tgtEl>
                                          <p:spTgt spid="9"/>
                                        </p:tgtEl>
                                      </p:cBhvr>
                                    </p:animEffect>
                                  </p:childTnLst>
                                </p:cTn>
                              </p:par>
                              <p:par>
                                <p:cTn id="28" presetID="13" presetClass="entr" presetSubtype="16"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animEffect transition="in" filter="plus(in)">
                                      <p:cBhvr>
                                        <p:cTn id="30" dur="3000"/>
                                        <p:tgtEl>
                                          <p:spTgt spid="10"/>
                                        </p:tgtEl>
                                      </p:cBhvr>
                                    </p:animEffect>
                                  </p:childTnLst>
                                </p:cTn>
                              </p:par>
                              <p:par>
                                <p:cTn id="31" presetID="13" presetClass="entr" presetSubtype="16" fill="hold" grpId="0" nodeType="withEffect">
                                  <p:stCondLst>
                                    <p:cond delay="0"/>
                                  </p:stCondLst>
                                  <p:childTnLst>
                                    <p:set>
                                      <p:cBhvr>
                                        <p:cTn id="32" dur="1" fill="hold">
                                          <p:stCondLst>
                                            <p:cond delay="0"/>
                                          </p:stCondLst>
                                        </p:cTn>
                                        <p:tgtEl>
                                          <p:spTgt spid="11"/>
                                        </p:tgtEl>
                                        <p:attrNameLst>
                                          <p:attrName>style.visibility</p:attrName>
                                        </p:attrNameLst>
                                      </p:cBhvr>
                                      <p:to>
                                        <p:strVal val="visible"/>
                                      </p:to>
                                    </p:set>
                                    <p:animEffect transition="in" filter="plus(in)">
                                      <p:cBhvr>
                                        <p:cTn id="33" dur="3000"/>
                                        <p:tgtEl>
                                          <p:spTgt spid="11"/>
                                        </p:tgtEl>
                                      </p:cBhvr>
                                    </p:animEffect>
                                  </p:childTnLst>
                                </p:cTn>
                              </p:par>
                              <p:par>
                                <p:cTn id="34" presetID="13" presetClass="entr" presetSubtype="16" fill="hold" grpId="0" nodeType="withEffect">
                                  <p:stCondLst>
                                    <p:cond delay="0"/>
                                  </p:stCondLst>
                                  <p:childTnLst>
                                    <p:set>
                                      <p:cBhvr>
                                        <p:cTn id="35" dur="1" fill="hold">
                                          <p:stCondLst>
                                            <p:cond delay="0"/>
                                          </p:stCondLst>
                                        </p:cTn>
                                        <p:tgtEl>
                                          <p:spTgt spid="12"/>
                                        </p:tgtEl>
                                        <p:attrNameLst>
                                          <p:attrName>style.visibility</p:attrName>
                                        </p:attrNameLst>
                                      </p:cBhvr>
                                      <p:to>
                                        <p:strVal val="visible"/>
                                      </p:to>
                                    </p:set>
                                    <p:animEffect transition="in" filter="plus(in)">
                                      <p:cBhvr>
                                        <p:cTn id="36" dur="3000"/>
                                        <p:tgtEl>
                                          <p:spTgt spid="12"/>
                                        </p:tgtEl>
                                      </p:cBhvr>
                                    </p:animEffect>
                                  </p:childTnLst>
                                </p:cTn>
                              </p:par>
                              <p:par>
                                <p:cTn id="37" presetID="13" presetClass="entr" presetSubtype="16" fill="hold" grpId="0" nodeType="withEffect">
                                  <p:stCondLst>
                                    <p:cond delay="0"/>
                                  </p:stCondLst>
                                  <p:childTnLst>
                                    <p:set>
                                      <p:cBhvr>
                                        <p:cTn id="38" dur="1" fill="hold">
                                          <p:stCondLst>
                                            <p:cond delay="0"/>
                                          </p:stCondLst>
                                        </p:cTn>
                                        <p:tgtEl>
                                          <p:spTgt spid="13"/>
                                        </p:tgtEl>
                                        <p:attrNameLst>
                                          <p:attrName>style.visibility</p:attrName>
                                        </p:attrNameLst>
                                      </p:cBhvr>
                                      <p:to>
                                        <p:strVal val="visible"/>
                                      </p:to>
                                    </p:set>
                                    <p:animEffect transition="in" filter="plus(in)">
                                      <p:cBhvr>
                                        <p:cTn id="39" dur="3000"/>
                                        <p:tgtEl>
                                          <p:spTgt spid="13"/>
                                        </p:tgtEl>
                                      </p:cBhvr>
                                    </p:animEffect>
                                  </p:childTnLst>
                                </p:cTn>
                              </p:par>
                              <p:par>
                                <p:cTn id="40" presetID="13" presetClass="entr" presetSubtype="16" fill="hold" grpId="0" nodeType="withEffect">
                                  <p:stCondLst>
                                    <p:cond delay="0"/>
                                  </p:stCondLst>
                                  <p:childTnLst>
                                    <p:set>
                                      <p:cBhvr>
                                        <p:cTn id="41" dur="1" fill="hold">
                                          <p:stCondLst>
                                            <p:cond delay="0"/>
                                          </p:stCondLst>
                                        </p:cTn>
                                        <p:tgtEl>
                                          <p:spTgt spid="14"/>
                                        </p:tgtEl>
                                        <p:attrNameLst>
                                          <p:attrName>style.visibility</p:attrName>
                                        </p:attrNameLst>
                                      </p:cBhvr>
                                      <p:to>
                                        <p:strVal val="visible"/>
                                      </p:to>
                                    </p:set>
                                    <p:animEffect transition="in" filter="plus(in)">
                                      <p:cBhvr>
                                        <p:cTn id="42" dur="3000"/>
                                        <p:tgtEl>
                                          <p:spTgt spid="14"/>
                                        </p:tgtEl>
                                      </p:cBhvr>
                                    </p:animEffect>
                                  </p:childTnLst>
                                </p:cTn>
                              </p:par>
                              <p:par>
                                <p:cTn id="43" presetID="13" presetClass="entr" presetSubtype="16" fill="hold" grpId="0" nodeType="withEffect">
                                  <p:stCondLst>
                                    <p:cond delay="0"/>
                                  </p:stCondLst>
                                  <p:childTnLst>
                                    <p:set>
                                      <p:cBhvr>
                                        <p:cTn id="44" dur="1" fill="hold">
                                          <p:stCondLst>
                                            <p:cond delay="0"/>
                                          </p:stCondLst>
                                        </p:cTn>
                                        <p:tgtEl>
                                          <p:spTgt spid="15"/>
                                        </p:tgtEl>
                                        <p:attrNameLst>
                                          <p:attrName>style.visibility</p:attrName>
                                        </p:attrNameLst>
                                      </p:cBhvr>
                                      <p:to>
                                        <p:strVal val="visible"/>
                                      </p:to>
                                    </p:set>
                                    <p:animEffect transition="in" filter="plus(in)">
                                      <p:cBhvr>
                                        <p:cTn id="45" dur="3000"/>
                                        <p:tgtEl>
                                          <p:spTgt spid="15"/>
                                        </p:tgtEl>
                                      </p:cBhvr>
                                    </p:animEffect>
                                  </p:childTnLst>
                                </p:cTn>
                              </p:par>
                              <p:par>
                                <p:cTn id="46" presetID="13" presetClass="entr" presetSubtype="16" fill="hold" grpId="0" nodeType="withEffect">
                                  <p:stCondLst>
                                    <p:cond delay="0"/>
                                  </p:stCondLst>
                                  <p:childTnLst>
                                    <p:set>
                                      <p:cBhvr>
                                        <p:cTn id="47" dur="1" fill="hold">
                                          <p:stCondLst>
                                            <p:cond delay="0"/>
                                          </p:stCondLst>
                                        </p:cTn>
                                        <p:tgtEl>
                                          <p:spTgt spid="16"/>
                                        </p:tgtEl>
                                        <p:attrNameLst>
                                          <p:attrName>style.visibility</p:attrName>
                                        </p:attrNameLst>
                                      </p:cBhvr>
                                      <p:to>
                                        <p:strVal val="visible"/>
                                      </p:to>
                                    </p:set>
                                    <p:animEffect transition="in" filter="plus(in)">
                                      <p:cBhvr>
                                        <p:cTn id="48" dur="3000"/>
                                        <p:tgtEl>
                                          <p:spTgt spid="16"/>
                                        </p:tgtEl>
                                      </p:cBhvr>
                                    </p:animEffect>
                                  </p:childTnLst>
                                </p:cTn>
                              </p:par>
                              <p:par>
                                <p:cTn id="49" presetID="13" presetClass="entr" presetSubtype="16" fill="hold" grpId="0" nodeType="withEffect">
                                  <p:stCondLst>
                                    <p:cond delay="0"/>
                                  </p:stCondLst>
                                  <p:childTnLst>
                                    <p:set>
                                      <p:cBhvr>
                                        <p:cTn id="50" dur="1" fill="hold">
                                          <p:stCondLst>
                                            <p:cond delay="0"/>
                                          </p:stCondLst>
                                        </p:cTn>
                                        <p:tgtEl>
                                          <p:spTgt spid="17"/>
                                        </p:tgtEl>
                                        <p:attrNameLst>
                                          <p:attrName>style.visibility</p:attrName>
                                        </p:attrNameLst>
                                      </p:cBhvr>
                                      <p:to>
                                        <p:strVal val="visible"/>
                                      </p:to>
                                    </p:set>
                                    <p:animEffect transition="in" filter="plus(in)">
                                      <p:cBhvr>
                                        <p:cTn id="51" dur="3000"/>
                                        <p:tgtEl>
                                          <p:spTgt spid="17"/>
                                        </p:tgtEl>
                                      </p:cBhvr>
                                    </p:animEffect>
                                  </p:childTnLst>
                                </p:cTn>
                              </p:par>
                              <p:par>
                                <p:cTn id="52" presetID="13" presetClass="entr" presetSubtype="16" fill="hold" grpId="0" nodeType="withEffect">
                                  <p:stCondLst>
                                    <p:cond delay="0"/>
                                  </p:stCondLst>
                                  <p:childTnLst>
                                    <p:set>
                                      <p:cBhvr>
                                        <p:cTn id="53" dur="1" fill="hold">
                                          <p:stCondLst>
                                            <p:cond delay="0"/>
                                          </p:stCondLst>
                                        </p:cTn>
                                        <p:tgtEl>
                                          <p:spTgt spid="18"/>
                                        </p:tgtEl>
                                        <p:attrNameLst>
                                          <p:attrName>style.visibility</p:attrName>
                                        </p:attrNameLst>
                                      </p:cBhvr>
                                      <p:to>
                                        <p:strVal val="visible"/>
                                      </p:to>
                                    </p:set>
                                    <p:animEffect transition="in" filter="plus(in)">
                                      <p:cBhvr>
                                        <p:cTn id="54" dur="3000"/>
                                        <p:tgtEl>
                                          <p:spTgt spid="18"/>
                                        </p:tgtEl>
                                      </p:cBhvr>
                                    </p:animEffect>
                                  </p:childTnLst>
                                </p:cTn>
                              </p:par>
                              <p:par>
                                <p:cTn id="55" presetID="13" presetClass="entr" presetSubtype="16" fill="hold" grpId="0" nodeType="withEffect">
                                  <p:stCondLst>
                                    <p:cond delay="0"/>
                                  </p:stCondLst>
                                  <p:childTnLst>
                                    <p:set>
                                      <p:cBhvr>
                                        <p:cTn id="56" dur="1" fill="hold">
                                          <p:stCondLst>
                                            <p:cond delay="0"/>
                                          </p:stCondLst>
                                        </p:cTn>
                                        <p:tgtEl>
                                          <p:spTgt spid="19"/>
                                        </p:tgtEl>
                                        <p:attrNameLst>
                                          <p:attrName>style.visibility</p:attrName>
                                        </p:attrNameLst>
                                      </p:cBhvr>
                                      <p:to>
                                        <p:strVal val="visible"/>
                                      </p:to>
                                    </p:set>
                                    <p:animEffect transition="in" filter="plus(in)">
                                      <p:cBhvr>
                                        <p:cTn id="57" dur="3000"/>
                                        <p:tgtEl>
                                          <p:spTgt spid="19"/>
                                        </p:tgtEl>
                                      </p:cBhvr>
                                    </p:animEffect>
                                  </p:childTnLst>
                                </p:cTn>
                              </p:par>
                              <p:par>
                                <p:cTn id="58" presetID="13" presetClass="entr" presetSubtype="16" fill="hold" grpId="0" nodeType="withEffect">
                                  <p:stCondLst>
                                    <p:cond delay="0"/>
                                  </p:stCondLst>
                                  <p:childTnLst>
                                    <p:set>
                                      <p:cBhvr>
                                        <p:cTn id="59" dur="1" fill="hold">
                                          <p:stCondLst>
                                            <p:cond delay="0"/>
                                          </p:stCondLst>
                                        </p:cTn>
                                        <p:tgtEl>
                                          <p:spTgt spid="20"/>
                                        </p:tgtEl>
                                        <p:attrNameLst>
                                          <p:attrName>style.visibility</p:attrName>
                                        </p:attrNameLst>
                                      </p:cBhvr>
                                      <p:to>
                                        <p:strVal val="visible"/>
                                      </p:to>
                                    </p:set>
                                    <p:animEffect transition="in" filter="plus(in)">
                                      <p:cBhvr>
                                        <p:cTn id="60" dur="3000"/>
                                        <p:tgtEl>
                                          <p:spTgt spid="20"/>
                                        </p:tgtEl>
                                      </p:cBhvr>
                                    </p:animEffect>
                                  </p:childTnLst>
                                </p:cTn>
                              </p:par>
                              <p:par>
                                <p:cTn id="61" presetID="13" presetClass="entr" presetSubtype="16" fill="hold" grpId="0" nodeType="withEffect">
                                  <p:stCondLst>
                                    <p:cond delay="0"/>
                                  </p:stCondLst>
                                  <p:childTnLst>
                                    <p:set>
                                      <p:cBhvr>
                                        <p:cTn id="62" dur="1" fill="hold">
                                          <p:stCondLst>
                                            <p:cond delay="0"/>
                                          </p:stCondLst>
                                        </p:cTn>
                                        <p:tgtEl>
                                          <p:spTgt spid="21"/>
                                        </p:tgtEl>
                                        <p:attrNameLst>
                                          <p:attrName>style.visibility</p:attrName>
                                        </p:attrNameLst>
                                      </p:cBhvr>
                                      <p:to>
                                        <p:strVal val="visible"/>
                                      </p:to>
                                    </p:set>
                                    <p:animEffect transition="in" filter="plus(in)">
                                      <p:cBhvr>
                                        <p:cTn id="63" dur="3000"/>
                                        <p:tgtEl>
                                          <p:spTgt spid="21"/>
                                        </p:tgtEl>
                                      </p:cBhvr>
                                    </p:animEffect>
                                  </p:childTnLst>
                                </p:cTn>
                              </p:par>
                              <p:par>
                                <p:cTn id="64" presetID="13" presetClass="entr" presetSubtype="16" fill="hold" grpId="0" nodeType="withEffect">
                                  <p:stCondLst>
                                    <p:cond delay="0"/>
                                  </p:stCondLst>
                                  <p:childTnLst>
                                    <p:set>
                                      <p:cBhvr>
                                        <p:cTn id="65" dur="1" fill="hold">
                                          <p:stCondLst>
                                            <p:cond delay="0"/>
                                          </p:stCondLst>
                                        </p:cTn>
                                        <p:tgtEl>
                                          <p:spTgt spid="22"/>
                                        </p:tgtEl>
                                        <p:attrNameLst>
                                          <p:attrName>style.visibility</p:attrName>
                                        </p:attrNameLst>
                                      </p:cBhvr>
                                      <p:to>
                                        <p:strVal val="visible"/>
                                      </p:to>
                                    </p:set>
                                    <p:animEffect transition="in" filter="plus(in)">
                                      <p:cBhvr>
                                        <p:cTn id="66" dur="3000"/>
                                        <p:tgtEl>
                                          <p:spTgt spid="22"/>
                                        </p:tgtEl>
                                      </p:cBhvr>
                                    </p:animEffect>
                                  </p:childTnLst>
                                </p:cTn>
                              </p:par>
                              <p:par>
                                <p:cTn id="67" presetID="13" presetClass="entr" presetSubtype="16" fill="hold" grpId="0" nodeType="withEffect">
                                  <p:stCondLst>
                                    <p:cond delay="0"/>
                                  </p:stCondLst>
                                  <p:childTnLst>
                                    <p:set>
                                      <p:cBhvr>
                                        <p:cTn id="68" dur="1" fill="hold">
                                          <p:stCondLst>
                                            <p:cond delay="0"/>
                                          </p:stCondLst>
                                        </p:cTn>
                                        <p:tgtEl>
                                          <p:spTgt spid="23"/>
                                        </p:tgtEl>
                                        <p:attrNameLst>
                                          <p:attrName>style.visibility</p:attrName>
                                        </p:attrNameLst>
                                      </p:cBhvr>
                                      <p:to>
                                        <p:strVal val="visible"/>
                                      </p:to>
                                    </p:set>
                                    <p:animEffect transition="in" filter="plus(in)">
                                      <p:cBhvr>
                                        <p:cTn id="69" dur="3000"/>
                                        <p:tgtEl>
                                          <p:spTgt spid="23"/>
                                        </p:tgtEl>
                                      </p:cBhvr>
                                    </p:animEffect>
                                  </p:childTnLst>
                                </p:cTn>
                              </p:par>
                              <p:par>
                                <p:cTn id="70" presetID="13" presetClass="entr" presetSubtype="16" fill="hold" grpId="0" nodeType="withEffect">
                                  <p:stCondLst>
                                    <p:cond delay="0"/>
                                  </p:stCondLst>
                                  <p:childTnLst>
                                    <p:set>
                                      <p:cBhvr>
                                        <p:cTn id="71" dur="1" fill="hold">
                                          <p:stCondLst>
                                            <p:cond delay="0"/>
                                          </p:stCondLst>
                                        </p:cTn>
                                        <p:tgtEl>
                                          <p:spTgt spid="24"/>
                                        </p:tgtEl>
                                        <p:attrNameLst>
                                          <p:attrName>style.visibility</p:attrName>
                                        </p:attrNameLst>
                                      </p:cBhvr>
                                      <p:to>
                                        <p:strVal val="visible"/>
                                      </p:to>
                                    </p:set>
                                    <p:animEffect transition="in" filter="plus(in)">
                                      <p:cBhvr>
                                        <p:cTn id="72" dur="3000"/>
                                        <p:tgtEl>
                                          <p:spTgt spid="24"/>
                                        </p:tgtEl>
                                      </p:cBhvr>
                                    </p:animEffect>
                                  </p:childTnLst>
                                </p:cTn>
                              </p:par>
                              <p:par>
                                <p:cTn id="73" presetID="2" presetClass="entr" presetSubtype="4" fill="hold" grpId="1" nodeType="withEffect">
                                  <p:stCondLst>
                                    <p:cond delay="0"/>
                                  </p:stCondLst>
                                  <p:childTnLst>
                                    <p:set>
                                      <p:cBhvr>
                                        <p:cTn id="74" dur="1" fill="hold">
                                          <p:stCondLst>
                                            <p:cond delay="0"/>
                                          </p:stCondLst>
                                        </p:cTn>
                                        <p:tgtEl>
                                          <p:spTgt spid="3"/>
                                        </p:tgtEl>
                                        <p:attrNameLst>
                                          <p:attrName>style.visibility</p:attrName>
                                        </p:attrNameLst>
                                      </p:cBhvr>
                                      <p:to>
                                        <p:strVal val="visible"/>
                                      </p:to>
                                    </p:set>
                                    <p:anim calcmode="lin" valueType="num">
                                      <p:cBhvr additive="base">
                                        <p:cTn id="75" dur="3000" fill="hold"/>
                                        <p:tgtEl>
                                          <p:spTgt spid="3"/>
                                        </p:tgtEl>
                                        <p:attrNameLst>
                                          <p:attrName>ppt_x</p:attrName>
                                        </p:attrNameLst>
                                      </p:cBhvr>
                                      <p:tavLst>
                                        <p:tav tm="0">
                                          <p:val>
                                            <p:strVal val="#ppt_x"/>
                                          </p:val>
                                        </p:tav>
                                        <p:tav tm="100000">
                                          <p:val>
                                            <p:strVal val="#ppt_x"/>
                                          </p:val>
                                        </p:tav>
                                      </p:tavLst>
                                    </p:anim>
                                    <p:anim calcmode="lin" valueType="num">
                                      <p:cBhvr additive="base">
                                        <p:cTn id="76" dur="3000" fill="hold"/>
                                        <p:tgtEl>
                                          <p:spTgt spid="3"/>
                                        </p:tgtEl>
                                        <p:attrNameLst>
                                          <p:attrName>ppt_y</p:attrName>
                                        </p:attrNameLst>
                                      </p:cBhvr>
                                      <p:tavLst>
                                        <p:tav tm="0">
                                          <p:val>
                                            <p:strVal val="1+#ppt_h/2"/>
                                          </p:val>
                                        </p:tav>
                                        <p:tav tm="100000">
                                          <p:val>
                                            <p:strVal val="#ppt_y"/>
                                          </p:val>
                                        </p:tav>
                                      </p:tavLst>
                                    </p:anim>
                                  </p:childTnLst>
                                </p:cTn>
                              </p:par>
                              <p:par>
                                <p:cTn id="77" presetID="2" presetClass="entr" presetSubtype="4" fill="hold" grpId="1" nodeType="withEffect">
                                  <p:stCondLst>
                                    <p:cond delay="0"/>
                                  </p:stCondLst>
                                  <p:childTnLst>
                                    <p:set>
                                      <p:cBhvr>
                                        <p:cTn id="78" dur="1" fill="hold">
                                          <p:stCondLst>
                                            <p:cond delay="0"/>
                                          </p:stCondLst>
                                        </p:cTn>
                                        <p:tgtEl>
                                          <p:spTgt spid="4"/>
                                        </p:tgtEl>
                                        <p:attrNameLst>
                                          <p:attrName>style.visibility</p:attrName>
                                        </p:attrNameLst>
                                      </p:cBhvr>
                                      <p:to>
                                        <p:strVal val="visible"/>
                                      </p:to>
                                    </p:set>
                                    <p:anim calcmode="lin" valueType="num">
                                      <p:cBhvr additive="base">
                                        <p:cTn id="79" dur="3000" fill="hold"/>
                                        <p:tgtEl>
                                          <p:spTgt spid="4"/>
                                        </p:tgtEl>
                                        <p:attrNameLst>
                                          <p:attrName>ppt_x</p:attrName>
                                        </p:attrNameLst>
                                      </p:cBhvr>
                                      <p:tavLst>
                                        <p:tav tm="0">
                                          <p:val>
                                            <p:strVal val="#ppt_x"/>
                                          </p:val>
                                        </p:tav>
                                        <p:tav tm="100000">
                                          <p:val>
                                            <p:strVal val="#ppt_x"/>
                                          </p:val>
                                        </p:tav>
                                      </p:tavLst>
                                    </p:anim>
                                    <p:anim calcmode="lin" valueType="num">
                                      <p:cBhvr additive="base">
                                        <p:cTn id="80" dur="3000" fill="hold"/>
                                        <p:tgtEl>
                                          <p:spTgt spid="4"/>
                                        </p:tgtEl>
                                        <p:attrNameLst>
                                          <p:attrName>ppt_y</p:attrName>
                                        </p:attrNameLst>
                                      </p:cBhvr>
                                      <p:tavLst>
                                        <p:tav tm="0">
                                          <p:val>
                                            <p:strVal val="1+#ppt_h/2"/>
                                          </p:val>
                                        </p:tav>
                                        <p:tav tm="100000">
                                          <p:val>
                                            <p:strVal val="#ppt_y"/>
                                          </p:val>
                                        </p:tav>
                                      </p:tavLst>
                                    </p:anim>
                                  </p:childTnLst>
                                </p:cTn>
                              </p:par>
                              <p:par>
                                <p:cTn id="81" presetID="2" presetClass="entr" presetSubtype="4" fill="hold" grpId="1" nodeType="withEffect">
                                  <p:stCondLst>
                                    <p:cond delay="0"/>
                                  </p:stCondLst>
                                  <p:childTnLst>
                                    <p:set>
                                      <p:cBhvr>
                                        <p:cTn id="82" dur="1" fill="hold">
                                          <p:stCondLst>
                                            <p:cond delay="0"/>
                                          </p:stCondLst>
                                        </p:cTn>
                                        <p:tgtEl>
                                          <p:spTgt spid="5"/>
                                        </p:tgtEl>
                                        <p:attrNameLst>
                                          <p:attrName>style.visibility</p:attrName>
                                        </p:attrNameLst>
                                      </p:cBhvr>
                                      <p:to>
                                        <p:strVal val="visible"/>
                                      </p:to>
                                    </p:set>
                                    <p:anim calcmode="lin" valueType="num">
                                      <p:cBhvr additive="base">
                                        <p:cTn id="83" dur="3000" fill="hold"/>
                                        <p:tgtEl>
                                          <p:spTgt spid="5"/>
                                        </p:tgtEl>
                                        <p:attrNameLst>
                                          <p:attrName>ppt_x</p:attrName>
                                        </p:attrNameLst>
                                      </p:cBhvr>
                                      <p:tavLst>
                                        <p:tav tm="0">
                                          <p:val>
                                            <p:strVal val="#ppt_x"/>
                                          </p:val>
                                        </p:tav>
                                        <p:tav tm="100000">
                                          <p:val>
                                            <p:strVal val="#ppt_x"/>
                                          </p:val>
                                        </p:tav>
                                      </p:tavLst>
                                    </p:anim>
                                    <p:anim calcmode="lin" valueType="num">
                                      <p:cBhvr additive="base">
                                        <p:cTn id="84" dur="3000" fill="hold"/>
                                        <p:tgtEl>
                                          <p:spTgt spid="5"/>
                                        </p:tgtEl>
                                        <p:attrNameLst>
                                          <p:attrName>ppt_y</p:attrName>
                                        </p:attrNameLst>
                                      </p:cBhvr>
                                      <p:tavLst>
                                        <p:tav tm="0">
                                          <p:val>
                                            <p:strVal val="1+#ppt_h/2"/>
                                          </p:val>
                                        </p:tav>
                                        <p:tav tm="100000">
                                          <p:val>
                                            <p:strVal val="#ppt_y"/>
                                          </p:val>
                                        </p:tav>
                                      </p:tavLst>
                                    </p:anim>
                                  </p:childTnLst>
                                </p:cTn>
                              </p:par>
                              <p:par>
                                <p:cTn id="85" presetID="2" presetClass="entr" presetSubtype="4" fill="hold" grpId="1" nodeType="withEffect">
                                  <p:stCondLst>
                                    <p:cond delay="0"/>
                                  </p:stCondLst>
                                  <p:childTnLst>
                                    <p:set>
                                      <p:cBhvr>
                                        <p:cTn id="86" dur="1" fill="hold">
                                          <p:stCondLst>
                                            <p:cond delay="0"/>
                                          </p:stCondLst>
                                        </p:cTn>
                                        <p:tgtEl>
                                          <p:spTgt spid="6"/>
                                        </p:tgtEl>
                                        <p:attrNameLst>
                                          <p:attrName>style.visibility</p:attrName>
                                        </p:attrNameLst>
                                      </p:cBhvr>
                                      <p:to>
                                        <p:strVal val="visible"/>
                                      </p:to>
                                    </p:set>
                                    <p:anim calcmode="lin" valueType="num">
                                      <p:cBhvr additive="base">
                                        <p:cTn id="87" dur="3000" fill="hold"/>
                                        <p:tgtEl>
                                          <p:spTgt spid="6"/>
                                        </p:tgtEl>
                                        <p:attrNameLst>
                                          <p:attrName>ppt_x</p:attrName>
                                        </p:attrNameLst>
                                      </p:cBhvr>
                                      <p:tavLst>
                                        <p:tav tm="0">
                                          <p:val>
                                            <p:strVal val="#ppt_x"/>
                                          </p:val>
                                        </p:tav>
                                        <p:tav tm="100000">
                                          <p:val>
                                            <p:strVal val="#ppt_x"/>
                                          </p:val>
                                        </p:tav>
                                      </p:tavLst>
                                    </p:anim>
                                    <p:anim calcmode="lin" valueType="num">
                                      <p:cBhvr additive="base">
                                        <p:cTn id="88" dur="3000" fill="hold"/>
                                        <p:tgtEl>
                                          <p:spTgt spid="6"/>
                                        </p:tgtEl>
                                        <p:attrNameLst>
                                          <p:attrName>ppt_y</p:attrName>
                                        </p:attrNameLst>
                                      </p:cBhvr>
                                      <p:tavLst>
                                        <p:tav tm="0">
                                          <p:val>
                                            <p:strVal val="1+#ppt_h/2"/>
                                          </p:val>
                                        </p:tav>
                                        <p:tav tm="100000">
                                          <p:val>
                                            <p:strVal val="#ppt_y"/>
                                          </p:val>
                                        </p:tav>
                                      </p:tavLst>
                                    </p:anim>
                                  </p:childTnLst>
                                </p:cTn>
                              </p:par>
                              <p:par>
                                <p:cTn id="89" presetID="2" presetClass="entr" presetSubtype="4" fill="hold" grpId="1" nodeType="withEffect">
                                  <p:stCondLst>
                                    <p:cond delay="0"/>
                                  </p:stCondLst>
                                  <p:childTnLst>
                                    <p:set>
                                      <p:cBhvr>
                                        <p:cTn id="90" dur="1" fill="hold">
                                          <p:stCondLst>
                                            <p:cond delay="0"/>
                                          </p:stCondLst>
                                        </p:cTn>
                                        <p:tgtEl>
                                          <p:spTgt spid="7"/>
                                        </p:tgtEl>
                                        <p:attrNameLst>
                                          <p:attrName>style.visibility</p:attrName>
                                        </p:attrNameLst>
                                      </p:cBhvr>
                                      <p:to>
                                        <p:strVal val="visible"/>
                                      </p:to>
                                    </p:set>
                                    <p:anim calcmode="lin" valueType="num">
                                      <p:cBhvr additive="base">
                                        <p:cTn id="91" dur="3000" fill="hold"/>
                                        <p:tgtEl>
                                          <p:spTgt spid="7"/>
                                        </p:tgtEl>
                                        <p:attrNameLst>
                                          <p:attrName>ppt_x</p:attrName>
                                        </p:attrNameLst>
                                      </p:cBhvr>
                                      <p:tavLst>
                                        <p:tav tm="0">
                                          <p:val>
                                            <p:strVal val="#ppt_x"/>
                                          </p:val>
                                        </p:tav>
                                        <p:tav tm="100000">
                                          <p:val>
                                            <p:strVal val="#ppt_x"/>
                                          </p:val>
                                        </p:tav>
                                      </p:tavLst>
                                    </p:anim>
                                    <p:anim calcmode="lin" valueType="num">
                                      <p:cBhvr additive="base">
                                        <p:cTn id="92" dur="3000" fill="hold"/>
                                        <p:tgtEl>
                                          <p:spTgt spid="7"/>
                                        </p:tgtEl>
                                        <p:attrNameLst>
                                          <p:attrName>ppt_y</p:attrName>
                                        </p:attrNameLst>
                                      </p:cBhvr>
                                      <p:tavLst>
                                        <p:tav tm="0">
                                          <p:val>
                                            <p:strVal val="1+#ppt_h/2"/>
                                          </p:val>
                                        </p:tav>
                                        <p:tav tm="100000">
                                          <p:val>
                                            <p:strVal val="#ppt_y"/>
                                          </p:val>
                                        </p:tav>
                                      </p:tavLst>
                                    </p:anim>
                                  </p:childTnLst>
                                </p:cTn>
                              </p:par>
                              <p:par>
                                <p:cTn id="93" presetID="2" presetClass="entr" presetSubtype="4" fill="hold" grpId="1" nodeType="withEffect">
                                  <p:stCondLst>
                                    <p:cond delay="0"/>
                                  </p:stCondLst>
                                  <p:childTnLst>
                                    <p:set>
                                      <p:cBhvr>
                                        <p:cTn id="94" dur="1" fill="hold">
                                          <p:stCondLst>
                                            <p:cond delay="0"/>
                                          </p:stCondLst>
                                        </p:cTn>
                                        <p:tgtEl>
                                          <p:spTgt spid="8"/>
                                        </p:tgtEl>
                                        <p:attrNameLst>
                                          <p:attrName>style.visibility</p:attrName>
                                        </p:attrNameLst>
                                      </p:cBhvr>
                                      <p:to>
                                        <p:strVal val="visible"/>
                                      </p:to>
                                    </p:set>
                                    <p:anim calcmode="lin" valueType="num">
                                      <p:cBhvr additive="base">
                                        <p:cTn id="95" dur="3000" fill="hold"/>
                                        <p:tgtEl>
                                          <p:spTgt spid="8"/>
                                        </p:tgtEl>
                                        <p:attrNameLst>
                                          <p:attrName>ppt_x</p:attrName>
                                        </p:attrNameLst>
                                      </p:cBhvr>
                                      <p:tavLst>
                                        <p:tav tm="0">
                                          <p:val>
                                            <p:strVal val="#ppt_x"/>
                                          </p:val>
                                        </p:tav>
                                        <p:tav tm="100000">
                                          <p:val>
                                            <p:strVal val="#ppt_x"/>
                                          </p:val>
                                        </p:tav>
                                      </p:tavLst>
                                    </p:anim>
                                    <p:anim calcmode="lin" valueType="num">
                                      <p:cBhvr additive="base">
                                        <p:cTn id="96" dur="3000" fill="hold"/>
                                        <p:tgtEl>
                                          <p:spTgt spid="8"/>
                                        </p:tgtEl>
                                        <p:attrNameLst>
                                          <p:attrName>ppt_y</p:attrName>
                                        </p:attrNameLst>
                                      </p:cBhvr>
                                      <p:tavLst>
                                        <p:tav tm="0">
                                          <p:val>
                                            <p:strVal val="1+#ppt_h/2"/>
                                          </p:val>
                                        </p:tav>
                                        <p:tav tm="100000">
                                          <p:val>
                                            <p:strVal val="#ppt_y"/>
                                          </p:val>
                                        </p:tav>
                                      </p:tavLst>
                                    </p:anim>
                                  </p:childTnLst>
                                </p:cTn>
                              </p:par>
                              <p:par>
                                <p:cTn id="97" presetID="2" presetClass="entr" presetSubtype="4" fill="hold" grpId="1" nodeType="withEffect">
                                  <p:stCondLst>
                                    <p:cond delay="0"/>
                                  </p:stCondLst>
                                  <p:childTnLst>
                                    <p:set>
                                      <p:cBhvr>
                                        <p:cTn id="98" dur="1" fill="hold">
                                          <p:stCondLst>
                                            <p:cond delay="0"/>
                                          </p:stCondLst>
                                        </p:cTn>
                                        <p:tgtEl>
                                          <p:spTgt spid="9"/>
                                        </p:tgtEl>
                                        <p:attrNameLst>
                                          <p:attrName>style.visibility</p:attrName>
                                        </p:attrNameLst>
                                      </p:cBhvr>
                                      <p:to>
                                        <p:strVal val="visible"/>
                                      </p:to>
                                    </p:set>
                                    <p:anim calcmode="lin" valueType="num">
                                      <p:cBhvr additive="base">
                                        <p:cTn id="99" dur="3000" fill="hold"/>
                                        <p:tgtEl>
                                          <p:spTgt spid="9"/>
                                        </p:tgtEl>
                                        <p:attrNameLst>
                                          <p:attrName>ppt_x</p:attrName>
                                        </p:attrNameLst>
                                      </p:cBhvr>
                                      <p:tavLst>
                                        <p:tav tm="0">
                                          <p:val>
                                            <p:strVal val="#ppt_x"/>
                                          </p:val>
                                        </p:tav>
                                        <p:tav tm="100000">
                                          <p:val>
                                            <p:strVal val="#ppt_x"/>
                                          </p:val>
                                        </p:tav>
                                      </p:tavLst>
                                    </p:anim>
                                    <p:anim calcmode="lin" valueType="num">
                                      <p:cBhvr additive="base">
                                        <p:cTn id="100" dur="3000" fill="hold"/>
                                        <p:tgtEl>
                                          <p:spTgt spid="9"/>
                                        </p:tgtEl>
                                        <p:attrNameLst>
                                          <p:attrName>ppt_y</p:attrName>
                                        </p:attrNameLst>
                                      </p:cBhvr>
                                      <p:tavLst>
                                        <p:tav tm="0">
                                          <p:val>
                                            <p:strVal val="1+#ppt_h/2"/>
                                          </p:val>
                                        </p:tav>
                                        <p:tav tm="100000">
                                          <p:val>
                                            <p:strVal val="#ppt_y"/>
                                          </p:val>
                                        </p:tav>
                                      </p:tavLst>
                                    </p:anim>
                                  </p:childTnLst>
                                </p:cTn>
                              </p:par>
                              <p:par>
                                <p:cTn id="101" presetID="2" presetClass="entr" presetSubtype="4" fill="hold" grpId="1" nodeType="withEffect">
                                  <p:stCondLst>
                                    <p:cond delay="0"/>
                                  </p:stCondLst>
                                  <p:childTnLst>
                                    <p:set>
                                      <p:cBhvr>
                                        <p:cTn id="102" dur="1" fill="hold">
                                          <p:stCondLst>
                                            <p:cond delay="0"/>
                                          </p:stCondLst>
                                        </p:cTn>
                                        <p:tgtEl>
                                          <p:spTgt spid="10"/>
                                        </p:tgtEl>
                                        <p:attrNameLst>
                                          <p:attrName>style.visibility</p:attrName>
                                        </p:attrNameLst>
                                      </p:cBhvr>
                                      <p:to>
                                        <p:strVal val="visible"/>
                                      </p:to>
                                    </p:set>
                                    <p:anim calcmode="lin" valueType="num">
                                      <p:cBhvr additive="base">
                                        <p:cTn id="103" dur="3000" fill="hold"/>
                                        <p:tgtEl>
                                          <p:spTgt spid="10"/>
                                        </p:tgtEl>
                                        <p:attrNameLst>
                                          <p:attrName>ppt_x</p:attrName>
                                        </p:attrNameLst>
                                      </p:cBhvr>
                                      <p:tavLst>
                                        <p:tav tm="0">
                                          <p:val>
                                            <p:strVal val="#ppt_x"/>
                                          </p:val>
                                        </p:tav>
                                        <p:tav tm="100000">
                                          <p:val>
                                            <p:strVal val="#ppt_x"/>
                                          </p:val>
                                        </p:tav>
                                      </p:tavLst>
                                    </p:anim>
                                    <p:anim calcmode="lin" valueType="num">
                                      <p:cBhvr additive="base">
                                        <p:cTn id="104" dur="3000" fill="hold"/>
                                        <p:tgtEl>
                                          <p:spTgt spid="10"/>
                                        </p:tgtEl>
                                        <p:attrNameLst>
                                          <p:attrName>ppt_y</p:attrName>
                                        </p:attrNameLst>
                                      </p:cBhvr>
                                      <p:tavLst>
                                        <p:tav tm="0">
                                          <p:val>
                                            <p:strVal val="1+#ppt_h/2"/>
                                          </p:val>
                                        </p:tav>
                                        <p:tav tm="100000">
                                          <p:val>
                                            <p:strVal val="#ppt_y"/>
                                          </p:val>
                                        </p:tav>
                                      </p:tavLst>
                                    </p:anim>
                                  </p:childTnLst>
                                </p:cTn>
                              </p:par>
                              <p:par>
                                <p:cTn id="105" presetID="2" presetClass="entr" presetSubtype="4" fill="hold" grpId="1" nodeType="withEffect">
                                  <p:stCondLst>
                                    <p:cond delay="0"/>
                                  </p:stCondLst>
                                  <p:childTnLst>
                                    <p:set>
                                      <p:cBhvr>
                                        <p:cTn id="106" dur="1" fill="hold">
                                          <p:stCondLst>
                                            <p:cond delay="0"/>
                                          </p:stCondLst>
                                        </p:cTn>
                                        <p:tgtEl>
                                          <p:spTgt spid="11"/>
                                        </p:tgtEl>
                                        <p:attrNameLst>
                                          <p:attrName>style.visibility</p:attrName>
                                        </p:attrNameLst>
                                      </p:cBhvr>
                                      <p:to>
                                        <p:strVal val="visible"/>
                                      </p:to>
                                    </p:set>
                                    <p:anim calcmode="lin" valueType="num">
                                      <p:cBhvr additive="base">
                                        <p:cTn id="107" dur="3000" fill="hold"/>
                                        <p:tgtEl>
                                          <p:spTgt spid="11"/>
                                        </p:tgtEl>
                                        <p:attrNameLst>
                                          <p:attrName>ppt_x</p:attrName>
                                        </p:attrNameLst>
                                      </p:cBhvr>
                                      <p:tavLst>
                                        <p:tav tm="0">
                                          <p:val>
                                            <p:strVal val="#ppt_x"/>
                                          </p:val>
                                        </p:tav>
                                        <p:tav tm="100000">
                                          <p:val>
                                            <p:strVal val="#ppt_x"/>
                                          </p:val>
                                        </p:tav>
                                      </p:tavLst>
                                    </p:anim>
                                    <p:anim calcmode="lin" valueType="num">
                                      <p:cBhvr additive="base">
                                        <p:cTn id="108" dur="3000" fill="hold"/>
                                        <p:tgtEl>
                                          <p:spTgt spid="11"/>
                                        </p:tgtEl>
                                        <p:attrNameLst>
                                          <p:attrName>ppt_y</p:attrName>
                                        </p:attrNameLst>
                                      </p:cBhvr>
                                      <p:tavLst>
                                        <p:tav tm="0">
                                          <p:val>
                                            <p:strVal val="1+#ppt_h/2"/>
                                          </p:val>
                                        </p:tav>
                                        <p:tav tm="100000">
                                          <p:val>
                                            <p:strVal val="#ppt_y"/>
                                          </p:val>
                                        </p:tav>
                                      </p:tavLst>
                                    </p:anim>
                                  </p:childTnLst>
                                </p:cTn>
                              </p:par>
                              <p:par>
                                <p:cTn id="109" presetID="2" presetClass="entr" presetSubtype="4" fill="hold" grpId="1" nodeType="withEffect">
                                  <p:stCondLst>
                                    <p:cond delay="0"/>
                                  </p:stCondLst>
                                  <p:childTnLst>
                                    <p:set>
                                      <p:cBhvr>
                                        <p:cTn id="110" dur="1" fill="hold">
                                          <p:stCondLst>
                                            <p:cond delay="0"/>
                                          </p:stCondLst>
                                        </p:cTn>
                                        <p:tgtEl>
                                          <p:spTgt spid="12"/>
                                        </p:tgtEl>
                                        <p:attrNameLst>
                                          <p:attrName>style.visibility</p:attrName>
                                        </p:attrNameLst>
                                      </p:cBhvr>
                                      <p:to>
                                        <p:strVal val="visible"/>
                                      </p:to>
                                    </p:set>
                                    <p:anim calcmode="lin" valueType="num">
                                      <p:cBhvr additive="base">
                                        <p:cTn id="111" dur="3000" fill="hold"/>
                                        <p:tgtEl>
                                          <p:spTgt spid="12"/>
                                        </p:tgtEl>
                                        <p:attrNameLst>
                                          <p:attrName>ppt_x</p:attrName>
                                        </p:attrNameLst>
                                      </p:cBhvr>
                                      <p:tavLst>
                                        <p:tav tm="0">
                                          <p:val>
                                            <p:strVal val="#ppt_x"/>
                                          </p:val>
                                        </p:tav>
                                        <p:tav tm="100000">
                                          <p:val>
                                            <p:strVal val="#ppt_x"/>
                                          </p:val>
                                        </p:tav>
                                      </p:tavLst>
                                    </p:anim>
                                    <p:anim calcmode="lin" valueType="num">
                                      <p:cBhvr additive="base">
                                        <p:cTn id="112" dur="3000" fill="hold"/>
                                        <p:tgtEl>
                                          <p:spTgt spid="12"/>
                                        </p:tgtEl>
                                        <p:attrNameLst>
                                          <p:attrName>ppt_y</p:attrName>
                                        </p:attrNameLst>
                                      </p:cBhvr>
                                      <p:tavLst>
                                        <p:tav tm="0">
                                          <p:val>
                                            <p:strVal val="1+#ppt_h/2"/>
                                          </p:val>
                                        </p:tav>
                                        <p:tav tm="100000">
                                          <p:val>
                                            <p:strVal val="#ppt_y"/>
                                          </p:val>
                                        </p:tav>
                                      </p:tavLst>
                                    </p:anim>
                                  </p:childTnLst>
                                </p:cTn>
                              </p:par>
                              <p:par>
                                <p:cTn id="113" presetID="2" presetClass="entr" presetSubtype="4" fill="hold" grpId="1" nodeType="withEffect">
                                  <p:stCondLst>
                                    <p:cond delay="0"/>
                                  </p:stCondLst>
                                  <p:childTnLst>
                                    <p:set>
                                      <p:cBhvr>
                                        <p:cTn id="114" dur="1" fill="hold">
                                          <p:stCondLst>
                                            <p:cond delay="0"/>
                                          </p:stCondLst>
                                        </p:cTn>
                                        <p:tgtEl>
                                          <p:spTgt spid="13"/>
                                        </p:tgtEl>
                                        <p:attrNameLst>
                                          <p:attrName>style.visibility</p:attrName>
                                        </p:attrNameLst>
                                      </p:cBhvr>
                                      <p:to>
                                        <p:strVal val="visible"/>
                                      </p:to>
                                    </p:set>
                                    <p:anim calcmode="lin" valueType="num">
                                      <p:cBhvr additive="base">
                                        <p:cTn id="115" dur="3000" fill="hold"/>
                                        <p:tgtEl>
                                          <p:spTgt spid="13"/>
                                        </p:tgtEl>
                                        <p:attrNameLst>
                                          <p:attrName>ppt_x</p:attrName>
                                        </p:attrNameLst>
                                      </p:cBhvr>
                                      <p:tavLst>
                                        <p:tav tm="0">
                                          <p:val>
                                            <p:strVal val="#ppt_x"/>
                                          </p:val>
                                        </p:tav>
                                        <p:tav tm="100000">
                                          <p:val>
                                            <p:strVal val="#ppt_x"/>
                                          </p:val>
                                        </p:tav>
                                      </p:tavLst>
                                    </p:anim>
                                    <p:anim calcmode="lin" valueType="num">
                                      <p:cBhvr additive="base">
                                        <p:cTn id="116" dur="3000" fill="hold"/>
                                        <p:tgtEl>
                                          <p:spTgt spid="13"/>
                                        </p:tgtEl>
                                        <p:attrNameLst>
                                          <p:attrName>ppt_y</p:attrName>
                                        </p:attrNameLst>
                                      </p:cBhvr>
                                      <p:tavLst>
                                        <p:tav tm="0">
                                          <p:val>
                                            <p:strVal val="1+#ppt_h/2"/>
                                          </p:val>
                                        </p:tav>
                                        <p:tav tm="100000">
                                          <p:val>
                                            <p:strVal val="#ppt_y"/>
                                          </p:val>
                                        </p:tav>
                                      </p:tavLst>
                                    </p:anim>
                                  </p:childTnLst>
                                </p:cTn>
                              </p:par>
                              <p:par>
                                <p:cTn id="117" presetID="2" presetClass="entr" presetSubtype="1" fill="hold" grpId="1" nodeType="withEffect">
                                  <p:stCondLst>
                                    <p:cond delay="0"/>
                                  </p:stCondLst>
                                  <p:childTnLst>
                                    <p:set>
                                      <p:cBhvr>
                                        <p:cTn id="118" dur="1" fill="hold">
                                          <p:stCondLst>
                                            <p:cond delay="0"/>
                                          </p:stCondLst>
                                        </p:cTn>
                                        <p:tgtEl>
                                          <p:spTgt spid="14"/>
                                        </p:tgtEl>
                                        <p:attrNameLst>
                                          <p:attrName>style.visibility</p:attrName>
                                        </p:attrNameLst>
                                      </p:cBhvr>
                                      <p:to>
                                        <p:strVal val="visible"/>
                                      </p:to>
                                    </p:set>
                                    <p:anim calcmode="lin" valueType="num">
                                      <p:cBhvr additive="base">
                                        <p:cTn id="119" dur="3000" fill="hold"/>
                                        <p:tgtEl>
                                          <p:spTgt spid="14"/>
                                        </p:tgtEl>
                                        <p:attrNameLst>
                                          <p:attrName>ppt_x</p:attrName>
                                        </p:attrNameLst>
                                      </p:cBhvr>
                                      <p:tavLst>
                                        <p:tav tm="0">
                                          <p:val>
                                            <p:strVal val="#ppt_x"/>
                                          </p:val>
                                        </p:tav>
                                        <p:tav tm="100000">
                                          <p:val>
                                            <p:strVal val="#ppt_x"/>
                                          </p:val>
                                        </p:tav>
                                      </p:tavLst>
                                    </p:anim>
                                    <p:anim calcmode="lin" valueType="num">
                                      <p:cBhvr additive="base">
                                        <p:cTn id="120" dur="3000" fill="hold"/>
                                        <p:tgtEl>
                                          <p:spTgt spid="14"/>
                                        </p:tgtEl>
                                        <p:attrNameLst>
                                          <p:attrName>ppt_y</p:attrName>
                                        </p:attrNameLst>
                                      </p:cBhvr>
                                      <p:tavLst>
                                        <p:tav tm="0">
                                          <p:val>
                                            <p:strVal val="0-#ppt_h/2"/>
                                          </p:val>
                                        </p:tav>
                                        <p:tav tm="100000">
                                          <p:val>
                                            <p:strVal val="#ppt_y"/>
                                          </p:val>
                                        </p:tav>
                                      </p:tavLst>
                                    </p:anim>
                                  </p:childTnLst>
                                </p:cTn>
                              </p:par>
                              <p:par>
                                <p:cTn id="121" presetID="2" presetClass="entr" presetSubtype="1" fill="hold" grpId="1" nodeType="withEffect">
                                  <p:stCondLst>
                                    <p:cond delay="0"/>
                                  </p:stCondLst>
                                  <p:childTnLst>
                                    <p:set>
                                      <p:cBhvr>
                                        <p:cTn id="122" dur="1" fill="hold">
                                          <p:stCondLst>
                                            <p:cond delay="0"/>
                                          </p:stCondLst>
                                        </p:cTn>
                                        <p:tgtEl>
                                          <p:spTgt spid="15"/>
                                        </p:tgtEl>
                                        <p:attrNameLst>
                                          <p:attrName>style.visibility</p:attrName>
                                        </p:attrNameLst>
                                      </p:cBhvr>
                                      <p:to>
                                        <p:strVal val="visible"/>
                                      </p:to>
                                    </p:set>
                                    <p:anim calcmode="lin" valueType="num">
                                      <p:cBhvr additive="base">
                                        <p:cTn id="123" dur="3000" fill="hold"/>
                                        <p:tgtEl>
                                          <p:spTgt spid="15"/>
                                        </p:tgtEl>
                                        <p:attrNameLst>
                                          <p:attrName>ppt_x</p:attrName>
                                        </p:attrNameLst>
                                      </p:cBhvr>
                                      <p:tavLst>
                                        <p:tav tm="0">
                                          <p:val>
                                            <p:strVal val="#ppt_x"/>
                                          </p:val>
                                        </p:tav>
                                        <p:tav tm="100000">
                                          <p:val>
                                            <p:strVal val="#ppt_x"/>
                                          </p:val>
                                        </p:tav>
                                      </p:tavLst>
                                    </p:anim>
                                    <p:anim calcmode="lin" valueType="num">
                                      <p:cBhvr additive="base">
                                        <p:cTn id="124" dur="3000" fill="hold"/>
                                        <p:tgtEl>
                                          <p:spTgt spid="15"/>
                                        </p:tgtEl>
                                        <p:attrNameLst>
                                          <p:attrName>ppt_y</p:attrName>
                                        </p:attrNameLst>
                                      </p:cBhvr>
                                      <p:tavLst>
                                        <p:tav tm="0">
                                          <p:val>
                                            <p:strVal val="0-#ppt_h/2"/>
                                          </p:val>
                                        </p:tav>
                                        <p:tav tm="100000">
                                          <p:val>
                                            <p:strVal val="#ppt_y"/>
                                          </p:val>
                                        </p:tav>
                                      </p:tavLst>
                                    </p:anim>
                                  </p:childTnLst>
                                </p:cTn>
                              </p:par>
                              <p:par>
                                <p:cTn id="125" presetID="2" presetClass="entr" presetSubtype="1" fill="hold" grpId="1" nodeType="withEffect">
                                  <p:stCondLst>
                                    <p:cond delay="0"/>
                                  </p:stCondLst>
                                  <p:childTnLst>
                                    <p:set>
                                      <p:cBhvr>
                                        <p:cTn id="126" dur="1" fill="hold">
                                          <p:stCondLst>
                                            <p:cond delay="0"/>
                                          </p:stCondLst>
                                        </p:cTn>
                                        <p:tgtEl>
                                          <p:spTgt spid="16"/>
                                        </p:tgtEl>
                                        <p:attrNameLst>
                                          <p:attrName>style.visibility</p:attrName>
                                        </p:attrNameLst>
                                      </p:cBhvr>
                                      <p:to>
                                        <p:strVal val="visible"/>
                                      </p:to>
                                    </p:set>
                                    <p:anim calcmode="lin" valueType="num">
                                      <p:cBhvr additive="base">
                                        <p:cTn id="127" dur="3000" fill="hold"/>
                                        <p:tgtEl>
                                          <p:spTgt spid="16"/>
                                        </p:tgtEl>
                                        <p:attrNameLst>
                                          <p:attrName>ppt_x</p:attrName>
                                        </p:attrNameLst>
                                      </p:cBhvr>
                                      <p:tavLst>
                                        <p:tav tm="0">
                                          <p:val>
                                            <p:strVal val="#ppt_x"/>
                                          </p:val>
                                        </p:tav>
                                        <p:tav tm="100000">
                                          <p:val>
                                            <p:strVal val="#ppt_x"/>
                                          </p:val>
                                        </p:tav>
                                      </p:tavLst>
                                    </p:anim>
                                    <p:anim calcmode="lin" valueType="num">
                                      <p:cBhvr additive="base">
                                        <p:cTn id="128" dur="3000" fill="hold"/>
                                        <p:tgtEl>
                                          <p:spTgt spid="16"/>
                                        </p:tgtEl>
                                        <p:attrNameLst>
                                          <p:attrName>ppt_y</p:attrName>
                                        </p:attrNameLst>
                                      </p:cBhvr>
                                      <p:tavLst>
                                        <p:tav tm="0">
                                          <p:val>
                                            <p:strVal val="0-#ppt_h/2"/>
                                          </p:val>
                                        </p:tav>
                                        <p:tav tm="100000">
                                          <p:val>
                                            <p:strVal val="#ppt_y"/>
                                          </p:val>
                                        </p:tav>
                                      </p:tavLst>
                                    </p:anim>
                                  </p:childTnLst>
                                </p:cTn>
                              </p:par>
                              <p:par>
                                <p:cTn id="129" presetID="2" presetClass="entr" presetSubtype="1" fill="hold" grpId="1" nodeType="withEffect">
                                  <p:stCondLst>
                                    <p:cond delay="0"/>
                                  </p:stCondLst>
                                  <p:childTnLst>
                                    <p:set>
                                      <p:cBhvr>
                                        <p:cTn id="130" dur="1" fill="hold">
                                          <p:stCondLst>
                                            <p:cond delay="0"/>
                                          </p:stCondLst>
                                        </p:cTn>
                                        <p:tgtEl>
                                          <p:spTgt spid="17"/>
                                        </p:tgtEl>
                                        <p:attrNameLst>
                                          <p:attrName>style.visibility</p:attrName>
                                        </p:attrNameLst>
                                      </p:cBhvr>
                                      <p:to>
                                        <p:strVal val="visible"/>
                                      </p:to>
                                    </p:set>
                                    <p:anim calcmode="lin" valueType="num">
                                      <p:cBhvr additive="base">
                                        <p:cTn id="131" dur="3000" fill="hold"/>
                                        <p:tgtEl>
                                          <p:spTgt spid="17"/>
                                        </p:tgtEl>
                                        <p:attrNameLst>
                                          <p:attrName>ppt_x</p:attrName>
                                        </p:attrNameLst>
                                      </p:cBhvr>
                                      <p:tavLst>
                                        <p:tav tm="0">
                                          <p:val>
                                            <p:strVal val="#ppt_x"/>
                                          </p:val>
                                        </p:tav>
                                        <p:tav tm="100000">
                                          <p:val>
                                            <p:strVal val="#ppt_x"/>
                                          </p:val>
                                        </p:tav>
                                      </p:tavLst>
                                    </p:anim>
                                    <p:anim calcmode="lin" valueType="num">
                                      <p:cBhvr additive="base">
                                        <p:cTn id="132" dur="3000" fill="hold"/>
                                        <p:tgtEl>
                                          <p:spTgt spid="17"/>
                                        </p:tgtEl>
                                        <p:attrNameLst>
                                          <p:attrName>ppt_y</p:attrName>
                                        </p:attrNameLst>
                                      </p:cBhvr>
                                      <p:tavLst>
                                        <p:tav tm="0">
                                          <p:val>
                                            <p:strVal val="0-#ppt_h/2"/>
                                          </p:val>
                                        </p:tav>
                                        <p:tav tm="100000">
                                          <p:val>
                                            <p:strVal val="#ppt_y"/>
                                          </p:val>
                                        </p:tav>
                                      </p:tavLst>
                                    </p:anim>
                                  </p:childTnLst>
                                </p:cTn>
                              </p:par>
                              <p:par>
                                <p:cTn id="133" presetID="2" presetClass="entr" presetSubtype="1" fill="hold" grpId="1" nodeType="withEffect">
                                  <p:stCondLst>
                                    <p:cond delay="0"/>
                                  </p:stCondLst>
                                  <p:childTnLst>
                                    <p:set>
                                      <p:cBhvr>
                                        <p:cTn id="134" dur="1" fill="hold">
                                          <p:stCondLst>
                                            <p:cond delay="0"/>
                                          </p:stCondLst>
                                        </p:cTn>
                                        <p:tgtEl>
                                          <p:spTgt spid="18"/>
                                        </p:tgtEl>
                                        <p:attrNameLst>
                                          <p:attrName>style.visibility</p:attrName>
                                        </p:attrNameLst>
                                      </p:cBhvr>
                                      <p:to>
                                        <p:strVal val="visible"/>
                                      </p:to>
                                    </p:set>
                                    <p:anim calcmode="lin" valueType="num">
                                      <p:cBhvr additive="base">
                                        <p:cTn id="135" dur="3000" fill="hold"/>
                                        <p:tgtEl>
                                          <p:spTgt spid="18"/>
                                        </p:tgtEl>
                                        <p:attrNameLst>
                                          <p:attrName>ppt_x</p:attrName>
                                        </p:attrNameLst>
                                      </p:cBhvr>
                                      <p:tavLst>
                                        <p:tav tm="0">
                                          <p:val>
                                            <p:strVal val="#ppt_x"/>
                                          </p:val>
                                        </p:tav>
                                        <p:tav tm="100000">
                                          <p:val>
                                            <p:strVal val="#ppt_x"/>
                                          </p:val>
                                        </p:tav>
                                      </p:tavLst>
                                    </p:anim>
                                    <p:anim calcmode="lin" valueType="num">
                                      <p:cBhvr additive="base">
                                        <p:cTn id="136" dur="3000" fill="hold"/>
                                        <p:tgtEl>
                                          <p:spTgt spid="18"/>
                                        </p:tgtEl>
                                        <p:attrNameLst>
                                          <p:attrName>ppt_y</p:attrName>
                                        </p:attrNameLst>
                                      </p:cBhvr>
                                      <p:tavLst>
                                        <p:tav tm="0">
                                          <p:val>
                                            <p:strVal val="0-#ppt_h/2"/>
                                          </p:val>
                                        </p:tav>
                                        <p:tav tm="100000">
                                          <p:val>
                                            <p:strVal val="#ppt_y"/>
                                          </p:val>
                                        </p:tav>
                                      </p:tavLst>
                                    </p:anim>
                                  </p:childTnLst>
                                </p:cTn>
                              </p:par>
                              <p:par>
                                <p:cTn id="137" presetID="2" presetClass="entr" presetSubtype="1" fill="hold" grpId="1" nodeType="withEffect">
                                  <p:stCondLst>
                                    <p:cond delay="0"/>
                                  </p:stCondLst>
                                  <p:childTnLst>
                                    <p:set>
                                      <p:cBhvr>
                                        <p:cTn id="138" dur="1" fill="hold">
                                          <p:stCondLst>
                                            <p:cond delay="0"/>
                                          </p:stCondLst>
                                        </p:cTn>
                                        <p:tgtEl>
                                          <p:spTgt spid="19"/>
                                        </p:tgtEl>
                                        <p:attrNameLst>
                                          <p:attrName>style.visibility</p:attrName>
                                        </p:attrNameLst>
                                      </p:cBhvr>
                                      <p:to>
                                        <p:strVal val="visible"/>
                                      </p:to>
                                    </p:set>
                                    <p:anim calcmode="lin" valueType="num">
                                      <p:cBhvr additive="base">
                                        <p:cTn id="139" dur="3000" fill="hold"/>
                                        <p:tgtEl>
                                          <p:spTgt spid="19"/>
                                        </p:tgtEl>
                                        <p:attrNameLst>
                                          <p:attrName>ppt_x</p:attrName>
                                        </p:attrNameLst>
                                      </p:cBhvr>
                                      <p:tavLst>
                                        <p:tav tm="0">
                                          <p:val>
                                            <p:strVal val="#ppt_x"/>
                                          </p:val>
                                        </p:tav>
                                        <p:tav tm="100000">
                                          <p:val>
                                            <p:strVal val="#ppt_x"/>
                                          </p:val>
                                        </p:tav>
                                      </p:tavLst>
                                    </p:anim>
                                    <p:anim calcmode="lin" valueType="num">
                                      <p:cBhvr additive="base">
                                        <p:cTn id="140" dur="3000" fill="hold"/>
                                        <p:tgtEl>
                                          <p:spTgt spid="19"/>
                                        </p:tgtEl>
                                        <p:attrNameLst>
                                          <p:attrName>ppt_y</p:attrName>
                                        </p:attrNameLst>
                                      </p:cBhvr>
                                      <p:tavLst>
                                        <p:tav tm="0">
                                          <p:val>
                                            <p:strVal val="0-#ppt_h/2"/>
                                          </p:val>
                                        </p:tav>
                                        <p:tav tm="100000">
                                          <p:val>
                                            <p:strVal val="#ppt_y"/>
                                          </p:val>
                                        </p:tav>
                                      </p:tavLst>
                                    </p:anim>
                                  </p:childTnLst>
                                </p:cTn>
                              </p:par>
                              <p:par>
                                <p:cTn id="141" presetID="2" presetClass="entr" presetSubtype="1" fill="hold" grpId="1" nodeType="withEffect">
                                  <p:stCondLst>
                                    <p:cond delay="0"/>
                                  </p:stCondLst>
                                  <p:childTnLst>
                                    <p:set>
                                      <p:cBhvr>
                                        <p:cTn id="142" dur="1" fill="hold">
                                          <p:stCondLst>
                                            <p:cond delay="0"/>
                                          </p:stCondLst>
                                        </p:cTn>
                                        <p:tgtEl>
                                          <p:spTgt spid="20"/>
                                        </p:tgtEl>
                                        <p:attrNameLst>
                                          <p:attrName>style.visibility</p:attrName>
                                        </p:attrNameLst>
                                      </p:cBhvr>
                                      <p:to>
                                        <p:strVal val="visible"/>
                                      </p:to>
                                    </p:set>
                                    <p:anim calcmode="lin" valueType="num">
                                      <p:cBhvr additive="base">
                                        <p:cTn id="143" dur="3000" fill="hold"/>
                                        <p:tgtEl>
                                          <p:spTgt spid="20"/>
                                        </p:tgtEl>
                                        <p:attrNameLst>
                                          <p:attrName>ppt_x</p:attrName>
                                        </p:attrNameLst>
                                      </p:cBhvr>
                                      <p:tavLst>
                                        <p:tav tm="0">
                                          <p:val>
                                            <p:strVal val="#ppt_x"/>
                                          </p:val>
                                        </p:tav>
                                        <p:tav tm="100000">
                                          <p:val>
                                            <p:strVal val="#ppt_x"/>
                                          </p:val>
                                        </p:tav>
                                      </p:tavLst>
                                    </p:anim>
                                    <p:anim calcmode="lin" valueType="num">
                                      <p:cBhvr additive="base">
                                        <p:cTn id="144" dur="3000" fill="hold"/>
                                        <p:tgtEl>
                                          <p:spTgt spid="20"/>
                                        </p:tgtEl>
                                        <p:attrNameLst>
                                          <p:attrName>ppt_y</p:attrName>
                                        </p:attrNameLst>
                                      </p:cBhvr>
                                      <p:tavLst>
                                        <p:tav tm="0">
                                          <p:val>
                                            <p:strVal val="0-#ppt_h/2"/>
                                          </p:val>
                                        </p:tav>
                                        <p:tav tm="100000">
                                          <p:val>
                                            <p:strVal val="#ppt_y"/>
                                          </p:val>
                                        </p:tav>
                                      </p:tavLst>
                                    </p:anim>
                                  </p:childTnLst>
                                </p:cTn>
                              </p:par>
                              <p:par>
                                <p:cTn id="145" presetID="2" presetClass="entr" presetSubtype="1" fill="hold" grpId="1" nodeType="withEffect">
                                  <p:stCondLst>
                                    <p:cond delay="0"/>
                                  </p:stCondLst>
                                  <p:childTnLst>
                                    <p:set>
                                      <p:cBhvr>
                                        <p:cTn id="146" dur="1" fill="hold">
                                          <p:stCondLst>
                                            <p:cond delay="0"/>
                                          </p:stCondLst>
                                        </p:cTn>
                                        <p:tgtEl>
                                          <p:spTgt spid="21"/>
                                        </p:tgtEl>
                                        <p:attrNameLst>
                                          <p:attrName>style.visibility</p:attrName>
                                        </p:attrNameLst>
                                      </p:cBhvr>
                                      <p:to>
                                        <p:strVal val="visible"/>
                                      </p:to>
                                    </p:set>
                                    <p:anim calcmode="lin" valueType="num">
                                      <p:cBhvr additive="base">
                                        <p:cTn id="147" dur="3000" fill="hold"/>
                                        <p:tgtEl>
                                          <p:spTgt spid="21"/>
                                        </p:tgtEl>
                                        <p:attrNameLst>
                                          <p:attrName>ppt_x</p:attrName>
                                        </p:attrNameLst>
                                      </p:cBhvr>
                                      <p:tavLst>
                                        <p:tav tm="0">
                                          <p:val>
                                            <p:strVal val="#ppt_x"/>
                                          </p:val>
                                        </p:tav>
                                        <p:tav tm="100000">
                                          <p:val>
                                            <p:strVal val="#ppt_x"/>
                                          </p:val>
                                        </p:tav>
                                      </p:tavLst>
                                    </p:anim>
                                    <p:anim calcmode="lin" valueType="num">
                                      <p:cBhvr additive="base">
                                        <p:cTn id="148" dur="3000" fill="hold"/>
                                        <p:tgtEl>
                                          <p:spTgt spid="21"/>
                                        </p:tgtEl>
                                        <p:attrNameLst>
                                          <p:attrName>ppt_y</p:attrName>
                                        </p:attrNameLst>
                                      </p:cBhvr>
                                      <p:tavLst>
                                        <p:tav tm="0">
                                          <p:val>
                                            <p:strVal val="0-#ppt_h/2"/>
                                          </p:val>
                                        </p:tav>
                                        <p:tav tm="100000">
                                          <p:val>
                                            <p:strVal val="#ppt_y"/>
                                          </p:val>
                                        </p:tav>
                                      </p:tavLst>
                                    </p:anim>
                                  </p:childTnLst>
                                </p:cTn>
                              </p:par>
                              <p:par>
                                <p:cTn id="149" presetID="2" presetClass="entr" presetSubtype="1" fill="hold" grpId="1" nodeType="withEffect">
                                  <p:stCondLst>
                                    <p:cond delay="0"/>
                                  </p:stCondLst>
                                  <p:childTnLst>
                                    <p:set>
                                      <p:cBhvr>
                                        <p:cTn id="150" dur="1" fill="hold">
                                          <p:stCondLst>
                                            <p:cond delay="0"/>
                                          </p:stCondLst>
                                        </p:cTn>
                                        <p:tgtEl>
                                          <p:spTgt spid="22"/>
                                        </p:tgtEl>
                                        <p:attrNameLst>
                                          <p:attrName>style.visibility</p:attrName>
                                        </p:attrNameLst>
                                      </p:cBhvr>
                                      <p:to>
                                        <p:strVal val="visible"/>
                                      </p:to>
                                    </p:set>
                                    <p:anim calcmode="lin" valueType="num">
                                      <p:cBhvr additive="base">
                                        <p:cTn id="151" dur="3000" fill="hold"/>
                                        <p:tgtEl>
                                          <p:spTgt spid="22"/>
                                        </p:tgtEl>
                                        <p:attrNameLst>
                                          <p:attrName>ppt_x</p:attrName>
                                        </p:attrNameLst>
                                      </p:cBhvr>
                                      <p:tavLst>
                                        <p:tav tm="0">
                                          <p:val>
                                            <p:strVal val="#ppt_x"/>
                                          </p:val>
                                        </p:tav>
                                        <p:tav tm="100000">
                                          <p:val>
                                            <p:strVal val="#ppt_x"/>
                                          </p:val>
                                        </p:tav>
                                      </p:tavLst>
                                    </p:anim>
                                    <p:anim calcmode="lin" valueType="num">
                                      <p:cBhvr additive="base">
                                        <p:cTn id="152" dur="3000" fill="hold"/>
                                        <p:tgtEl>
                                          <p:spTgt spid="22"/>
                                        </p:tgtEl>
                                        <p:attrNameLst>
                                          <p:attrName>ppt_y</p:attrName>
                                        </p:attrNameLst>
                                      </p:cBhvr>
                                      <p:tavLst>
                                        <p:tav tm="0">
                                          <p:val>
                                            <p:strVal val="0-#ppt_h/2"/>
                                          </p:val>
                                        </p:tav>
                                        <p:tav tm="100000">
                                          <p:val>
                                            <p:strVal val="#ppt_y"/>
                                          </p:val>
                                        </p:tav>
                                      </p:tavLst>
                                    </p:anim>
                                  </p:childTnLst>
                                </p:cTn>
                              </p:par>
                              <p:par>
                                <p:cTn id="153" presetID="2" presetClass="entr" presetSubtype="1" fill="hold" grpId="1" nodeType="withEffect">
                                  <p:stCondLst>
                                    <p:cond delay="0"/>
                                  </p:stCondLst>
                                  <p:childTnLst>
                                    <p:set>
                                      <p:cBhvr>
                                        <p:cTn id="154" dur="1" fill="hold">
                                          <p:stCondLst>
                                            <p:cond delay="0"/>
                                          </p:stCondLst>
                                        </p:cTn>
                                        <p:tgtEl>
                                          <p:spTgt spid="23"/>
                                        </p:tgtEl>
                                        <p:attrNameLst>
                                          <p:attrName>style.visibility</p:attrName>
                                        </p:attrNameLst>
                                      </p:cBhvr>
                                      <p:to>
                                        <p:strVal val="visible"/>
                                      </p:to>
                                    </p:set>
                                    <p:anim calcmode="lin" valueType="num">
                                      <p:cBhvr additive="base">
                                        <p:cTn id="155" dur="3000" fill="hold"/>
                                        <p:tgtEl>
                                          <p:spTgt spid="23"/>
                                        </p:tgtEl>
                                        <p:attrNameLst>
                                          <p:attrName>ppt_x</p:attrName>
                                        </p:attrNameLst>
                                      </p:cBhvr>
                                      <p:tavLst>
                                        <p:tav tm="0">
                                          <p:val>
                                            <p:strVal val="#ppt_x"/>
                                          </p:val>
                                        </p:tav>
                                        <p:tav tm="100000">
                                          <p:val>
                                            <p:strVal val="#ppt_x"/>
                                          </p:val>
                                        </p:tav>
                                      </p:tavLst>
                                    </p:anim>
                                    <p:anim calcmode="lin" valueType="num">
                                      <p:cBhvr additive="base">
                                        <p:cTn id="156" dur="3000" fill="hold"/>
                                        <p:tgtEl>
                                          <p:spTgt spid="23"/>
                                        </p:tgtEl>
                                        <p:attrNameLst>
                                          <p:attrName>ppt_y</p:attrName>
                                        </p:attrNameLst>
                                      </p:cBhvr>
                                      <p:tavLst>
                                        <p:tav tm="0">
                                          <p:val>
                                            <p:strVal val="0-#ppt_h/2"/>
                                          </p:val>
                                        </p:tav>
                                        <p:tav tm="100000">
                                          <p:val>
                                            <p:strVal val="#ppt_y"/>
                                          </p:val>
                                        </p:tav>
                                      </p:tavLst>
                                    </p:anim>
                                  </p:childTnLst>
                                </p:cTn>
                              </p:par>
                              <p:par>
                                <p:cTn id="157" presetID="2" presetClass="entr" presetSubtype="1" fill="hold" grpId="1" nodeType="withEffect">
                                  <p:stCondLst>
                                    <p:cond delay="0"/>
                                  </p:stCondLst>
                                  <p:childTnLst>
                                    <p:set>
                                      <p:cBhvr>
                                        <p:cTn id="158" dur="1" fill="hold">
                                          <p:stCondLst>
                                            <p:cond delay="0"/>
                                          </p:stCondLst>
                                        </p:cTn>
                                        <p:tgtEl>
                                          <p:spTgt spid="24"/>
                                        </p:tgtEl>
                                        <p:attrNameLst>
                                          <p:attrName>style.visibility</p:attrName>
                                        </p:attrNameLst>
                                      </p:cBhvr>
                                      <p:to>
                                        <p:strVal val="visible"/>
                                      </p:to>
                                    </p:set>
                                    <p:anim calcmode="lin" valueType="num">
                                      <p:cBhvr additive="base">
                                        <p:cTn id="159" dur="3000" fill="hold"/>
                                        <p:tgtEl>
                                          <p:spTgt spid="24"/>
                                        </p:tgtEl>
                                        <p:attrNameLst>
                                          <p:attrName>ppt_x</p:attrName>
                                        </p:attrNameLst>
                                      </p:cBhvr>
                                      <p:tavLst>
                                        <p:tav tm="0">
                                          <p:val>
                                            <p:strVal val="#ppt_x"/>
                                          </p:val>
                                        </p:tav>
                                        <p:tav tm="100000">
                                          <p:val>
                                            <p:strVal val="#ppt_x"/>
                                          </p:val>
                                        </p:tav>
                                      </p:tavLst>
                                    </p:anim>
                                    <p:anim calcmode="lin" valueType="num">
                                      <p:cBhvr additive="base">
                                        <p:cTn id="160" dur="3000" fill="hold"/>
                                        <p:tgtEl>
                                          <p:spTgt spid="24"/>
                                        </p:tgtEl>
                                        <p:attrNameLst>
                                          <p:attrName>ppt_y</p:attrName>
                                        </p:attrNameLst>
                                      </p:cBhvr>
                                      <p:tavLst>
                                        <p:tav tm="0">
                                          <p:val>
                                            <p:strVal val="0-#ppt_h/2"/>
                                          </p:val>
                                        </p:tav>
                                        <p:tav tm="100000">
                                          <p:val>
                                            <p:strVal val="#ppt_y"/>
                                          </p:val>
                                        </p:tav>
                                      </p:tavLst>
                                    </p:anim>
                                  </p:childTnLst>
                                </p:cTn>
                              </p:par>
                              <p:par>
                                <p:cTn id="161" presetID="19" presetClass="entr" presetSubtype="10" fill="hold" grpId="2" nodeType="withEffect">
                                  <p:stCondLst>
                                    <p:cond delay="0"/>
                                  </p:stCondLst>
                                  <p:childTnLst>
                                    <p:set>
                                      <p:cBhvr>
                                        <p:cTn id="162" dur="1" fill="hold">
                                          <p:stCondLst>
                                            <p:cond delay="0"/>
                                          </p:stCondLst>
                                        </p:cTn>
                                        <p:tgtEl>
                                          <p:spTgt spid="3"/>
                                        </p:tgtEl>
                                        <p:attrNameLst>
                                          <p:attrName>style.visibility</p:attrName>
                                        </p:attrNameLst>
                                      </p:cBhvr>
                                      <p:to>
                                        <p:strVal val="visible"/>
                                      </p:to>
                                    </p:set>
                                    <p:anim calcmode="lin" valueType="num">
                                      <p:cBhvr>
                                        <p:cTn id="163" dur="3000" fill="hold"/>
                                        <p:tgtEl>
                                          <p:spTgt spid="3"/>
                                        </p:tgtEl>
                                        <p:attrNameLst>
                                          <p:attrName>ppt_w</p:attrName>
                                        </p:attrNameLst>
                                      </p:cBhvr>
                                      <p:tavLst>
                                        <p:tav tm="0" fmla="#ppt_w*sin(2.5*pi*$)">
                                          <p:val>
                                            <p:fltVal val="0"/>
                                          </p:val>
                                        </p:tav>
                                        <p:tav tm="100000">
                                          <p:val>
                                            <p:fltVal val="1"/>
                                          </p:val>
                                        </p:tav>
                                      </p:tavLst>
                                    </p:anim>
                                    <p:anim calcmode="lin" valueType="num">
                                      <p:cBhvr>
                                        <p:cTn id="164" dur="3000" fill="hold"/>
                                        <p:tgtEl>
                                          <p:spTgt spid="3"/>
                                        </p:tgtEl>
                                        <p:attrNameLst>
                                          <p:attrName>ppt_h</p:attrName>
                                        </p:attrNameLst>
                                      </p:cBhvr>
                                      <p:tavLst>
                                        <p:tav tm="0">
                                          <p:val>
                                            <p:strVal val="#ppt_h"/>
                                          </p:val>
                                        </p:tav>
                                        <p:tav tm="100000">
                                          <p:val>
                                            <p:strVal val="#ppt_h"/>
                                          </p:val>
                                        </p:tav>
                                      </p:tavLst>
                                    </p:anim>
                                  </p:childTnLst>
                                </p:cTn>
                              </p:par>
                              <p:par>
                                <p:cTn id="165" presetID="19" presetClass="entr" presetSubtype="10" fill="hold" grpId="2" nodeType="withEffect">
                                  <p:stCondLst>
                                    <p:cond delay="0"/>
                                  </p:stCondLst>
                                  <p:childTnLst>
                                    <p:set>
                                      <p:cBhvr>
                                        <p:cTn id="166" dur="1" fill="hold">
                                          <p:stCondLst>
                                            <p:cond delay="0"/>
                                          </p:stCondLst>
                                        </p:cTn>
                                        <p:tgtEl>
                                          <p:spTgt spid="4"/>
                                        </p:tgtEl>
                                        <p:attrNameLst>
                                          <p:attrName>style.visibility</p:attrName>
                                        </p:attrNameLst>
                                      </p:cBhvr>
                                      <p:to>
                                        <p:strVal val="visible"/>
                                      </p:to>
                                    </p:set>
                                    <p:anim calcmode="lin" valueType="num">
                                      <p:cBhvr>
                                        <p:cTn id="167" dur="3000" fill="hold"/>
                                        <p:tgtEl>
                                          <p:spTgt spid="4"/>
                                        </p:tgtEl>
                                        <p:attrNameLst>
                                          <p:attrName>ppt_w</p:attrName>
                                        </p:attrNameLst>
                                      </p:cBhvr>
                                      <p:tavLst>
                                        <p:tav tm="0" fmla="#ppt_w*sin(2.5*pi*$)">
                                          <p:val>
                                            <p:fltVal val="0"/>
                                          </p:val>
                                        </p:tav>
                                        <p:tav tm="100000">
                                          <p:val>
                                            <p:fltVal val="1"/>
                                          </p:val>
                                        </p:tav>
                                      </p:tavLst>
                                    </p:anim>
                                    <p:anim calcmode="lin" valueType="num">
                                      <p:cBhvr>
                                        <p:cTn id="168" dur="3000" fill="hold"/>
                                        <p:tgtEl>
                                          <p:spTgt spid="4"/>
                                        </p:tgtEl>
                                        <p:attrNameLst>
                                          <p:attrName>ppt_h</p:attrName>
                                        </p:attrNameLst>
                                      </p:cBhvr>
                                      <p:tavLst>
                                        <p:tav tm="0">
                                          <p:val>
                                            <p:strVal val="#ppt_h"/>
                                          </p:val>
                                        </p:tav>
                                        <p:tav tm="100000">
                                          <p:val>
                                            <p:strVal val="#ppt_h"/>
                                          </p:val>
                                        </p:tav>
                                      </p:tavLst>
                                    </p:anim>
                                  </p:childTnLst>
                                </p:cTn>
                              </p:par>
                              <p:par>
                                <p:cTn id="169" presetID="19" presetClass="entr" presetSubtype="10" fill="hold" grpId="2" nodeType="withEffect">
                                  <p:stCondLst>
                                    <p:cond delay="0"/>
                                  </p:stCondLst>
                                  <p:childTnLst>
                                    <p:set>
                                      <p:cBhvr>
                                        <p:cTn id="170" dur="1" fill="hold">
                                          <p:stCondLst>
                                            <p:cond delay="0"/>
                                          </p:stCondLst>
                                        </p:cTn>
                                        <p:tgtEl>
                                          <p:spTgt spid="5"/>
                                        </p:tgtEl>
                                        <p:attrNameLst>
                                          <p:attrName>style.visibility</p:attrName>
                                        </p:attrNameLst>
                                      </p:cBhvr>
                                      <p:to>
                                        <p:strVal val="visible"/>
                                      </p:to>
                                    </p:set>
                                    <p:anim calcmode="lin" valueType="num">
                                      <p:cBhvr>
                                        <p:cTn id="171" dur="3000" fill="hold"/>
                                        <p:tgtEl>
                                          <p:spTgt spid="5"/>
                                        </p:tgtEl>
                                        <p:attrNameLst>
                                          <p:attrName>ppt_w</p:attrName>
                                        </p:attrNameLst>
                                      </p:cBhvr>
                                      <p:tavLst>
                                        <p:tav tm="0" fmla="#ppt_w*sin(2.5*pi*$)">
                                          <p:val>
                                            <p:fltVal val="0"/>
                                          </p:val>
                                        </p:tav>
                                        <p:tav tm="100000">
                                          <p:val>
                                            <p:fltVal val="1"/>
                                          </p:val>
                                        </p:tav>
                                      </p:tavLst>
                                    </p:anim>
                                    <p:anim calcmode="lin" valueType="num">
                                      <p:cBhvr>
                                        <p:cTn id="172" dur="3000" fill="hold"/>
                                        <p:tgtEl>
                                          <p:spTgt spid="5"/>
                                        </p:tgtEl>
                                        <p:attrNameLst>
                                          <p:attrName>ppt_h</p:attrName>
                                        </p:attrNameLst>
                                      </p:cBhvr>
                                      <p:tavLst>
                                        <p:tav tm="0">
                                          <p:val>
                                            <p:strVal val="#ppt_h"/>
                                          </p:val>
                                        </p:tav>
                                        <p:tav tm="100000">
                                          <p:val>
                                            <p:strVal val="#ppt_h"/>
                                          </p:val>
                                        </p:tav>
                                      </p:tavLst>
                                    </p:anim>
                                  </p:childTnLst>
                                </p:cTn>
                              </p:par>
                              <p:par>
                                <p:cTn id="173" presetID="19" presetClass="entr" presetSubtype="10" fill="hold" grpId="2" nodeType="withEffect">
                                  <p:stCondLst>
                                    <p:cond delay="0"/>
                                  </p:stCondLst>
                                  <p:childTnLst>
                                    <p:set>
                                      <p:cBhvr>
                                        <p:cTn id="174" dur="1" fill="hold">
                                          <p:stCondLst>
                                            <p:cond delay="0"/>
                                          </p:stCondLst>
                                        </p:cTn>
                                        <p:tgtEl>
                                          <p:spTgt spid="6"/>
                                        </p:tgtEl>
                                        <p:attrNameLst>
                                          <p:attrName>style.visibility</p:attrName>
                                        </p:attrNameLst>
                                      </p:cBhvr>
                                      <p:to>
                                        <p:strVal val="visible"/>
                                      </p:to>
                                    </p:set>
                                    <p:anim calcmode="lin" valueType="num">
                                      <p:cBhvr>
                                        <p:cTn id="175" dur="3000" fill="hold"/>
                                        <p:tgtEl>
                                          <p:spTgt spid="6"/>
                                        </p:tgtEl>
                                        <p:attrNameLst>
                                          <p:attrName>ppt_w</p:attrName>
                                        </p:attrNameLst>
                                      </p:cBhvr>
                                      <p:tavLst>
                                        <p:tav tm="0" fmla="#ppt_w*sin(2.5*pi*$)">
                                          <p:val>
                                            <p:fltVal val="0"/>
                                          </p:val>
                                        </p:tav>
                                        <p:tav tm="100000">
                                          <p:val>
                                            <p:fltVal val="1"/>
                                          </p:val>
                                        </p:tav>
                                      </p:tavLst>
                                    </p:anim>
                                    <p:anim calcmode="lin" valueType="num">
                                      <p:cBhvr>
                                        <p:cTn id="176" dur="3000" fill="hold"/>
                                        <p:tgtEl>
                                          <p:spTgt spid="6"/>
                                        </p:tgtEl>
                                        <p:attrNameLst>
                                          <p:attrName>ppt_h</p:attrName>
                                        </p:attrNameLst>
                                      </p:cBhvr>
                                      <p:tavLst>
                                        <p:tav tm="0">
                                          <p:val>
                                            <p:strVal val="#ppt_h"/>
                                          </p:val>
                                        </p:tav>
                                        <p:tav tm="100000">
                                          <p:val>
                                            <p:strVal val="#ppt_h"/>
                                          </p:val>
                                        </p:tav>
                                      </p:tavLst>
                                    </p:anim>
                                  </p:childTnLst>
                                </p:cTn>
                              </p:par>
                              <p:par>
                                <p:cTn id="177" presetID="19" presetClass="entr" presetSubtype="10" fill="hold" grpId="2" nodeType="withEffect">
                                  <p:stCondLst>
                                    <p:cond delay="0"/>
                                  </p:stCondLst>
                                  <p:childTnLst>
                                    <p:set>
                                      <p:cBhvr>
                                        <p:cTn id="178" dur="1" fill="hold">
                                          <p:stCondLst>
                                            <p:cond delay="0"/>
                                          </p:stCondLst>
                                        </p:cTn>
                                        <p:tgtEl>
                                          <p:spTgt spid="7"/>
                                        </p:tgtEl>
                                        <p:attrNameLst>
                                          <p:attrName>style.visibility</p:attrName>
                                        </p:attrNameLst>
                                      </p:cBhvr>
                                      <p:to>
                                        <p:strVal val="visible"/>
                                      </p:to>
                                    </p:set>
                                    <p:anim calcmode="lin" valueType="num">
                                      <p:cBhvr>
                                        <p:cTn id="179" dur="3000" fill="hold"/>
                                        <p:tgtEl>
                                          <p:spTgt spid="7"/>
                                        </p:tgtEl>
                                        <p:attrNameLst>
                                          <p:attrName>ppt_w</p:attrName>
                                        </p:attrNameLst>
                                      </p:cBhvr>
                                      <p:tavLst>
                                        <p:tav tm="0" fmla="#ppt_w*sin(2.5*pi*$)">
                                          <p:val>
                                            <p:fltVal val="0"/>
                                          </p:val>
                                        </p:tav>
                                        <p:tav tm="100000">
                                          <p:val>
                                            <p:fltVal val="1"/>
                                          </p:val>
                                        </p:tav>
                                      </p:tavLst>
                                    </p:anim>
                                    <p:anim calcmode="lin" valueType="num">
                                      <p:cBhvr>
                                        <p:cTn id="180" dur="3000" fill="hold"/>
                                        <p:tgtEl>
                                          <p:spTgt spid="7"/>
                                        </p:tgtEl>
                                        <p:attrNameLst>
                                          <p:attrName>ppt_h</p:attrName>
                                        </p:attrNameLst>
                                      </p:cBhvr>
                                      <p:tavLst>
                                        <p:tav tm="0">
                                          <p:val>
                                            <p:strVal val="#ppt_h"/>
                                          </p:val>
                                        </p:tav>
                                        <p:tav tm="100000">
                                          <p:val>
                                            <p:strVal val="#ppt_h"/>
                                          </p:val>
                                        </p:tav>
                                      </p:tavLst>
                                    </p:anim>
                                  </p:childTnLst>
                                </p:cTn>
                              </p:par>
                              <p:par>
                                <p:cTn id="181" presetID="19" presetClass="entr" presetSubtype="10" fill="hold" grpId="2" nodeType="withEffect">
                                  <p:stCondLst>
                                    <p:cond delay="0"/>
                                  </p:stCondLst>
                                  <p:childTnLst>
                                    <p:set>
                                      <p:cBhvr>
                                        <p:cTn id="182" dur="1" fill="hold">
                                          <p:stCondLst>
                                            <p:cond delay="0"/>
                                          </p:stCondLst>
                                        </p:cTn>
                                        <p:tgtEl>
                                          <p:spTgt spid="8"/>
                                        </p:tgtEl>
                                        <p:attrNameLst>
                                          <p:attrName>style.visibility</p:attrName>
                                        </p:attrNameLst>
                                      </p:cBhvr>
                                      <p:to>
                                        <p:strVal val="visible"/>
                                      </p:to>
                                    </p:set>
                                    <p:anim calcmode="lin" valueType="num">
                                      <p:cBhvr>
                                        <p:cTn id="183" dur="3000" fill="hold"/>
                                        <p:tgtEl>
                                          <p:spTgt spid="8"/>
                                        </p:tgtEl>
                                        <p:attrNameLst>
                                          <p:attrName>ppt_w</p:attrName>
                                        </p:attrNameLst>
                                      </p:cBhvr>
                                      <p:tavLst>
                                        <p:tav tm="0" fmla="#ppt_w*sin(2.5*pi*$)">
                                          <p:val>
                                            <p:fltVal val="0"/>
                                          </p:val>
                                        </p:tav>
                                        <p:tav tm="100000">
                                          <p:val>
                                            <p:fltVal val="1"/>
                                          </p:val>
                                        </p:tav>
                                      </p:tavLst>
                                    </p:anim>
                                    <p:anim calcmode="lin" valueType="num">
                                      <p:cBhvr>
                                        <p:cTn id="184" dur="3000" fill="hold"/>
                                        <p:tgtEl>
                                          <p:spTgt spid="8"/>
                                        </p:tgtEl>
                                        <p:attrNameLst>
                                          <p:attrName>ppt_h</p:attrName>
                                        </p:attrNameLst>
                                      </p:cBhvr>
                                      <p:tavLst>
                                        <p:tav tm="0">
                                          <p:val>
                                            <p:strVal val="#ppt_h"/>
                                          </p:val>
                                        </p:tav>
                                        <p:tav tm="100000">
                                          <p:val>
                                            <p:strVal val="#ppt_h"/>
                                          </p:val>
                                        </p:tav>
                                      </p:tavLst>
                                    </p:anim>
                                  </p:childTnLst>
                                </p:cTn>
                              </p:par>
                              <p:par>
                                <p:cTn id="185" presetID="19" presetClass="entr" presetSubtype="10" fill="hold" grpId="2" nodeType="withEffect">
                                  <p:stCondLst>
                                    <p:cond delay="0"/>
                                  </p:stCondLst>
                                  <p:childTnLst>
                                    <p:set>
                                      <p:cBhvr>
                                        <p:cTn id="186" dur="1" fill="hold">
                                          <p:stCondLst>
                                            <p:cond delay="0"/>
                                          </p:stCondLst>
                                        </p:cTn>
                                        <p:tgtEl>
                                          <p:spTgt spid="9"/>
                                        </p:tgtEl>
                                        <p:attrNameLst>
                                          <p:attrName>style.visibility</p:attrName>
                                        </p:attrNameLst>
                                      </p:cBhvr>
                                      <p:to>
                                        <p:strVal val="visible"/>
                                      </p:to>
                                    </p:set>
                                    <p:anim calcmode="lin" valueType="num">
                                      <p:cBhvr>
                                        <p:cTn id="187" dur="3000" fill="hold"/>
                                        <p:tgtEl>
                                          <p:spTgt spid="9"/>
                                        </p:tgtEl>
                                        <p:attrNameLst>
                                          <p:attrName>ppt_w</p:attrName>
                                        </p:attrNameLst>
                                      </p:cBhvr>
                                      <p:tavLst>
                                        <p:tav tm="0" fmla="#ppt_w*sin(2.5*pi*$)">
                                          <p:val>
                                            <p:fltVal val="0"/>
                                          </p:val>
                                        </p:tav>
                                        <p:tav tm="100000">
                                          <p:val>
                                            <p:fltVal val="1"/>
                                          </p:val>
                                        </p:tav>
                                      </p:tavLst>
                                    </p:anim>
                                    <p:anim calcmode="lin" valueType="num">
                                      <p:cBhvr>
                                        <p:cTn id="188" dur="3000" fill="hold"/>
                                        <p:tgtEl>
                                          <p:spTgt spid="9"/>
                                        </p:tgtEl>
                                        <p:attrNameLst>
                                          <p:attrName>ppt_h</p:attrName>
                                        </p:attrNameLst>
                                      </p:cBhvr>
                                      <p:tavLst>
                                        <p:tav tm="0">
                                          <p:val>
                                            <p:strVal val="#ppt_h"/>
                                          </p:val>
                                        </p:tav>
                                        <p:tav tm="100000">
                                          <p:val>
                                            <p:strVal val="#ppt_h"/>
                                          </p:val>
                                        </p:tav>
                                      </p:tavLst>
                                    </p:anim>
                                  </p:childTnLst>
                                </p:cTn>
                              </p:par>
                              <p:par>
                                <p:cTn id="189" presetID="19" presetClass="entr" presetSubtype="10" fill="hold" grpId="2" nodeType="withEffect">
                                  <p:stCondLst>
                                    <p:cond delay="0"/>
                                  </p:stCondLst>
                                  <p:childTnLst>
                                    <p:set>
                                      <p:cBhvr>
                                        <p:cTn id="190" dur="1" fill="hold">
                                          <p:stCondLst>
                                            <p:cond delay="0"/>
                                          </p:stCondLst>
                                        </p:cTn>
                                        <p:tgtEl>
                                          <p:spTgt spid="10"/>
                                        </p:tgtEl>
                                        <p:attrNameLst>
                                          <p:attrName>style.visibility</p:attrName>
                                        </p:attrNameLst>
                                      </p:cBhvr>
                                      <p:to>
                                        <p:strVal val="visible"/>
                                      </p:to>
                                    </p:set>
                                    <p:anim calcmode="lin" valueType="num">
                                      <p:cBhvr>
                                        <p:cTn id="191" dur="3000" fill="hold"/>
                                        <p:tgtEl>
                                          <p:spTgt spid="10"/>
                                        </p:tgtEl>
                                        <p:attrNameLst>
                                          <p:attrName>ppt_w</p:attrName>
                                        </p:attrNameLst>
                                      </p:cBhvr>
                                      <p:tavLst>
                                        <p:tav tm="0" fmla="#ppt_w*sin(2.5*pi*$)">
                                          <p:val>
                                            <p:fltVal val="0"/>
                                          </p:val>
                                        </p:tav>
                                        <p:tav tm="100000">
                                          <p:val>
                                            <p:fltVal val="1"/>
                                          </p:val>
                                        </p:tav>
                                      </p:tavLst>
                                    </p:anim>
                                    <p:anim calcmode="lin" valueType="num">
                                      <p:cBhvr>
                                        <p:cTn id="192" dur="3000" fill="hold"/>
                                        <p:tgtEl>
                                          <p:spTgt spid="10"/>
                                        </p:tgtEl>
                                        <p:attrNameLst>
                                          <p:attrName>ppt_h</p:attrName>
                                        </p:attrNameLst>
                                      </p:cBhvr>
                                      <p:tavLst>
                                        <p:tav tm="0">
                                          <p:val>
                                            <p:strVal val="#ppt_h"/>
                                          </p:val>
                                        </p:tav>
                                        <p:tav tm="100000">
                                          <p:val>
                                            <p:strVal val="#ppt_h"/>
                                          </p:val>
                                        </p:tav>
                                      </p:tavLst>
                                    </p:anim>
                                  </p:childTnLst>
                                </p:cTn>
                              </p:par>
                              <p:par>
                                <p:cTn id="193" presetID="19" presetClass="entr" presetSubtype="10" fill="hold" grpId="2" nodeType="withEffect">
                                  <p:stCondLst>
                                    <p:cond delay="0"/>
                                  </p:stCondLst>
                                  <p:childTnLst>
                                    <p:set>
                                      <p:cBhvr>
                                        <p:cTn id="194" dur="1" fill="hold">
                                          <p:stCondLst>
                                            <p:cond delay="0"/>
                                          </p:stCondLst>
                                        </p:cTn>
                                        <p:tgtEl>
                                          <p:spTgt spid="11"/>
                                        </p:tgtEl>
                                        <p:attrNameLst>
                                          <p:attrName>style.visibility</p:attrName>
                                        </p:attrNameLst>
                                      </p:cBhvr>
                                      <p:to>
                                        <p:strVal val="visible"/>
                                      </p:to>
                                    </p:set>
                                    <p:anim calcmode="lin" valueType="num">
                                      <p:cBhvr>
                                        <p:cTn id="195" dur="3000" fill="hold"/>
                                        <p:tgtEl>
                                          <p:spTgt spid="11"/>
                                        </p:tgtEl>
                                        <p:attrNameLst>
                                          <p:attrName>ppt_w</p:attrName>
                                        </p:attrNameLst>
                                      </p:cBhvr>
                                      <p:tavLst>
                                        <p:tav tm="0" fmla="#ppt_w*sin(2.5*pi*$)">
                                          <p:val>
                                            <p:fltVal val="0"/>
                                          </p:val>
                                        </p:tav>
                                        <p:tav tm="100000">
                                          <p:val>
                                            <p:fltVal val="1"/>
                                          </p:val>
                                        </p:tav>
                                      </p:tavLst>
                                    </p:anim>
                                    <p:anim calcmode="lin" valueType="num">
                                      <p:cBhvr>
                                        <p:cTn id="196" dur="3000" fill="hold"/>
                                        <p:tgtEl>
                                          <p:spTgt spid="11"/>
                                        </p:tgtEl>
                                        <p:attrNameLst>
                                          <p:attrName>ppt_h</p:attrName>
                                        </p:attrNameLst>
                                      </p:cBhvr>
                                      <p:tavLst>
                                        <p:tav tm="0">
                                          <p:val>
                                            <p:strVal val="#ppt_h"/>
                                          </p:val>
                                        </p:tav>
                                        <p:tav tm="100000">
                                          <p:val>
                                            <p:strVal val="#ppt_h"/>
                                          </p:val>
                                        </p:tav>
                                      </p:tavLst>
                                    </p:anim>
                                  </p:childTnLst>
                                </p:cTn>
                              </p:par>
                              <p:par>
                                <p:cTn id="197" presetID="19" presetClass="entr" presetSubtype="10" fill="hold" grpId="2" nodeType="withEffect">
                                  <p:stCondLst>
                                    <p:cond delay="0"/>
                                  </p:stCondLst>
                                  <p:childTnLst>
                                    <p:set>
                                      <p:cBhvr>
                                        <p:cTn id="198" dur="1" fill="hold">
                                          <p:stCondLst>
                                            <p:cond delay="0"/>
                                          </p:stCondLst>
                                        </p:cTn>
                                        <p:tgtEl>
                                          <p:spTgt spid="12"/>
                                        </p:tgtEl>
                                        <p:attrNameLst>
                                          <p:attrName>style.visibility</p:attrName>
                                        </p:attrNameLst>
                                      </p:cBhvr>
                                      <p:to>
                                        <p:strVal val="visible"/>
                                      </p:to>
                                    </p:set>
                                    <p:anim calcmode="lin" valueType="num">
                                      <p:cBhvr>
                                        <p:cTn id="199" dur="3000" fill="hold"/>
                                        <p:tgtEl>
                                          <p:spTgt spid="12"/>
                                        </p:tgtEl>
                                        <p:attrNameLst>
                                          <p:attrName>ppt_w</p:attrName>
                                        </p:attrNameLst>
                                      </p:cBhvr>
                                      <p:tavLst>
                                        <p:tav tm="0" fmla="#ppt_w*sin(2.5*pi*$)">
                                          <p:val>
                                            <p:fltVal val="0"/>
                                          </p:val>
                                        </p:tav>
                                        <p:tav tm="100000">
                                          <p:val>
                                            <p:fltVal val="1"/>
                                          </p:val>
                                        </p:tav>
                                      </p:tavLst>
                                    </p:anim>
                                    <p:anim calcmode="lin" valueType="num">
                                      <p:cBhvr>
                                        <p:cTn id="200" dur="3000" fill="hold"/>
                                        <p:tgtEl>
                                          <p:spTgt spid="12"/>
                                        </p:tgtEl>
                                        <p:attrNameLst>
                                          <p:attrName>ppt_h</p:attrName>
                                        </p:attrNameLst>
                                      </p:cBhvr>
                                      <p:tavLst>
                                        <p:tav tm="0">
                                          <p:val>
                                            <p:strVal val="#ppt_h"/>
                                          </p:val>
                                        </p:tav>
                                        <p:tav tm="100000">
                                          <p:val>
                                            <p:strVal val="#ppt_h"/>
                                          </p:val>
                                        </p:tav>
                                      </p:tavLst>
                                    </p:anim>
                                  </p:childTnLst>
                                </p:cTn>
                              </p:par>
                              <p:par>
                                <p:cTn id="201" presetID="19" presetClass="entr" presetSubtype="10" fill="hold" grpId="2" nodeType="withEffect">
                                  <p:stCondLst>
                                    <p:cond delay="0"/>
                                  </p:stCondLst>
                                  <p:childTnLst>
                                    <p:set>
                                      <p:cBhvr>
                                        <p:cTn id="202" dur="1" fill="hold">
                                          <p:stCondLst>
                                            <p:cond delay="0"/>
                                          </p:stCondLst>
                                        </p:cTn>
                                        <p:tgtEl>
                                          <p:spTgt spid="13"/>
                                        </p:tgtEl>
                                        <p:attrNameLst>
                                          <p:attrName>style.visibility</p:attrName>
                                        </p:attrNameLst>
                                      </p:cBhvr>
                                      <p:to>
                                        <p:strVal val="visible"/>
                                      </p:to>
                                    </p:set>
                                    <p:anim calcmode="lin" valueType="num">
                                      <p:cBhvr>
                                        <p:cTn id="203" dur="3000" fill="hold"/>
                                        <p:tgtEl>
                                          <p:spTgt spid="13"/>
                                        </p:tgtEl>
                                        <p:attrNameLst>
                                          <p:attrName>ppt_w</p:attrName>
                                        </p:attrNameLst>
                                      </p:cBhvr>
                                      <p:tavLst>
                                        <p:tav tm="0" fmla="#ppt_w*sin(2.5*pi*$)">
                                          <p:val>
                                            <p:fltVal val="0"/>
                                          </p:val>
                                        </p:tav>
                                        <p:tav tm="100000">
                                          <p:val>
                                            <p:fltVal val="1"/>
                                          </p:val>
                                        </p:tav>
                                      </p:tavLst>
                                    </p:anim>
                                    <p:anim calcmode="lin" valueType="num">
                                      <p:cBhvr>
                                        <p:cTn id="204" dur="3000" fill="hold"/>
                                        <p:tgtEl>
                                          <p:spTgt spid="13"/>
                                        </p:tgtEl>
                                        <p:attrNameLst>
                                          <p:attrName>ppt_h</p:attrName>
                                        </p:attrNameLst>
                                      </p:cBhvr>
                                      <p:tavLst>
                                        <p:tav tm="0">
                                          <p:val>
                                            <p:strVal val="#ppt_h"/>
                                          </p:val>
                                        </p:tav>
                                        <p:tav tm="100000">
                                          <p:val>
                                            <p:strVal val="#ppt_h"/>
                                          </p:val>
                                        </p:tav>
                                      </p:tavLst>
                                    </p:anim>
                                  </p:childTnLst>
                                </p:cTn>
                              </p:par>
                              <p:par>
                                <p:cTn id="205" presetID="19" presetClass="entr" presetSubtype="10" fill="hold" grpId="2" nodeType="withEffect">
                                  <p:stCondLst>
                                    <p:cond delay="0"/>
                                  </p:stCondLst>
                                  <p:childTnLst>
                                    <p:set>
                                      <p:cBhvr>
                                        <p:cTn id="206" dur="1" fill="hold">
                                          <p:stCondLst>
                                            <p:cond delay="0"/>
                                          </p:stCondLst>
                                        </p:cTn>
                                        <p:tgtEl>
                                          <p:spTgt spid="14"/>
                                        </p:tgtEl>
                                        <p:attrNameLst>
                                          <p:attrName>style.visibility</p:attrName>
                                        </p:attrNameLst>
                                      </p:cBhvr>
                                      <p:to>
                                        <p:strVal val="visible"/>
                                      </p:to>
                                    </p:set>
                                    <p:anim calcmode="lin" valueType="num">
                                      <p:cBhvr>
                                        <p:cTn id="207" dur="3000" fill="hold"/>
                                        <p:tgtEl>
                                          <p:spTgt spid="14"/>
                                        </p:tgtEl>
                                        <p:attrNameLst>
                                          <p:attrName>ppt_w</p:attrName>
                                        </p:attrNameLst>
                                      </p:cBhvr>
                                      <p:tavLst>
                                        <p:tav tm="0" fmla="#ppt_w*sin(2.5*pi*$)">
                                          <p:val>
                                            <p:fltVal val="0"/>
                                          </p:val>
                                        </p:tav>
                                        <p:tav tm="100000">
                                          <p:val>
                                            <p:fltVal val="1"/>
                                          </p:val>
                                        </p:tav>
                                      </p:tavLst>
                                    </p:anim>
                                    <p:anim calcmode="lin" valueType="num">
                                      <p:cBhvr>
                                        <p:cTn id="208" dur="3000" fill="hold"/>
                                        <p:tgtEl>
                                          <p:spTgt spid="14"/>
                                        </p:tgtEl>
                                        <p:attrNameLst>
                                          <p:attrName>ppt_h</p:attrName>
                                        </p:attrNameLst>
                                      </p:cBhvr>
                                      <p:tavLst>
                                        <p:tav tm="0">
                                          <p:val>
                                            <p:strVal val="#ppt_h"/>
                                          </p:val>
                                        </p:tav>
                                        <p:tav tm="100000">
                                          <p:val>
                                            <p:strVal val="#ppt_h"/>
                                          </p:val>
                                        </p:tav>
                                      </p:tavLst>
                                    </p:anim>
                                  </p:childTnLst>
                                </p:cTn>
                              </p:par>
                              <p:par>
                                <p:cTn id="209" presetID="19" presetClass="entr" presetSubtype="10" fill="hold" grpId="2" nodeType="withEffect">
                                  <p:stCondLst>
                                    <p:cond delay="0"/>
                                  </p:stCondLst>
                                  <p:childTnLst>
                                    <p:set>
                                      <p:cBhvr>
                                        <p:cTn id="210" dur="1" fill="hold">
                                          <p:stCondLst>
                                            <p:cond delay="0"/>
                                          </p:stCondLst>
                                        </p:cTn>
                                        <p:tgtEl>
                                          <p:spTgt spid="15"/>
                                        </p:tgtEl>
                                        <p:attrNameLst>
                                          <p:attrName>style.visibility</p:attrName>
                                        </p:attrNameLst>
                                      </p:cBhvr>
                                      <p:to>
                                        <p:strVal val="visible"/>
                                      </p:to>
                                    </p:set>
                                    <p:anim calcmode="lin" valueType="num">
                                      <p:cBhvr>
                                        <p:cTn id="211" dur="3000" fill="hold"/>
                                        <p:tgtEl>
                                          <p:spTgt spid="15"/>
                                        </p:tgtEl>
                                        <p:attrNameLst>
                                          <p:attrName>ppt_w</p:attrName>
                                        </p:attrNameLst>
                                      </p:cBhvr>
                                      <p:tavLst>
                                        <p:tav tm="0" fmla="#ppt_w*sin(2.5*pi*$)">
                                          <p:val>
                                            <p:fltVal val="0"/>
                                          </p:val>
                                        </p:tav>
                                        <p:tav tm="100000">
                                          <p:val>
                                            <p:fltVal val="1"/>
                                          </p:val>
                                        </p:tav>
                                      </p:tavLst>
                                    </p:anim>
                                    <p:anim calcmode="lin" valueType="num">
                                      <p:cBhvr>
                                        <p:cTn id="212" dur="3000" fill="hold"/>
                                        <p:tgtEl>
                                          <p:spTgt spid="15"/>
                                        </p:tgtEl>
                                        <p:attrNameLst>
                                          <p:attrName>ppt_h</p:attrName>
                                        </p:attrNameLst>
                                      </p:cBhvr>
                                      <p:tavLst>
                                        <p:tav tm="0">
                                          <p:val>
                                            <p:strVal val="#ppt_h"/>
                                          </p:val>
                                        </p:tav>
                                        <p:tav tm="100000">
                                          <p:val>
                                            <p:strVal val="#ppt_h"/>
                                          </p:val>
                                        </p:tav>
                                      </p:tavLst>
                                    </p:anim>
                                  </p:childTnLst>
                                </p:cTn>
                              </p:par>
                              <p:par>
                                <p:cTn id="213" presetID="19" presetClass="entr" presetSubtype="10" fill="hold" grpId="2" nodeType="withEffect">
                                  <p:stCondLst>
                                    <p:cond delay="0"/>
                                  </p:stCondLst>
                                  <p:childTnLst>
                                    <p:set>
                                      <p:cBhvr>
                                        <p:cTn id="214" dur="1" fill="hold">
                                          <p:stCondLst>
                                            <p:cond delay="0"/>
                                          </p:stCondLst>
                                        </p:cTn>
                                        <p:tgtEl>
                                          <p:spTgt spid="16"/>
                                        </p:tgtEl>
                                        <p:attrNameLst>
                                          <p:attrName>style.visibility</p:attrName>
                                        </p:attrNameLst>
                                      </p:cBhvr>
                                      <p:to>
                                        <p:strVal val="visible"/>
                                      </p:to>
                                    </p:set>
                                    <p:anim calcmode="lin" valueType="num">
                                      <p:cBhvr>
                                        <p:cTn id="215" dur="3000" fill="hold"/>
                                        <p:tgtEl>
                                          <p:spTgt spid="16"/>
                                        </p:tgtEl>
                                        <p:attrNameLst>
                                          <p:attrName>ppt_w</p:attrName>
                                        </p:attrNameLst>
                                      </p:cBhvr>
                                      <p:tavLst>
                                        <p:tav tm="0" fmla="#ppt_w*sin(2.5*pi*$)">
                                          <p:val>
                                            <p:fltVal val="0"/>
                                          </p:val>
                                        </p:tav>
                                        <p:tav tm="100000">
                                          <p:val>
                                            <p:fltVal val="1"/>
                                          </p:val>
                                        </p:tav>
                                      </p:tavLst>
                                    </p:anim>
                                    <p:anim calcmode="lin" valueType="num">
                                      <p:cBhvr>
                                        <p:cTn id="216" dur="3000" fill="hold"/>
                                        <p:tgtEl>
                                          <p:spTgt spid="16"/>
                                        </p:tgtEl>
                                        <p:attrNameLst>
                                          <p:attrName>ppt_h</p:attrName>
                                        </p:attrNameLst>
                                      </p:cBhvr>
                                      <p:tavLst>
                                        <p:tav tm="0">
                                          <p:val>
                                            <p:strVal val="#ppt_h"/>
                                          </p:val>
                                        </p:tav>
                                        <p:tav tm="100000">
                                          <p:val>
                                            <p:strVal val="#ppt_h"/>
                                          </p:val>
                                        </p:tav>
                                      </p:tavLst>
                                    </p:anim>
                                  </p:childTnLst>
                                </p:cTn>
                              </p:par>
                              <p:par>
                                <p:cTn id="217" presetID="19" presetClass="entr" presetSubtype="10" fill="hold" grpId="2" nodeType="withEffect">
                                  <p:stCondLst>
                                    <p:cond delay="0"/>
                                  </p:stCondLst>
                                  <p:childTnLst>
                                    <p:set>
                                      <p:cBhvr>
                                        <p:cTn id="218" dur="1" fill="hold">
                                          <p:stCondLst>
                                            <p:cond delay="0"/>
                                          </p:stCondLst>
                                        </p:cTn>
                                        <p:tgtEl>
                                          <p:spTgt spid="17"/>
                                        </p:tgtEl>
                                        <p:attrNameLst>
                                          <p:attrName>style.visibility</p:attrName>
                                        </p:attrNameLst>
                                      </p:cBhvr>
                                      <p:to>
                                        <p:strVal val="visible"/>
                                      </p:to>
                                    </p:set>
                                    <p:anim calcmode="lin" valueType="num">
                                      <p:cBhvr>
                                        <p:cTn id="219" dur="3000" fill="hold"/>
                                        <p:tgtEl>
                                          <p:spTgt spid="17"/>
                                        </p:tgtEl>
                                        <p:attrNameLst>
                                          <p:attrName>ppt_w</p:attrName>
                                        </p:attrNameLst>
                                      </p:cBhvr>
                                      <p:tavLst>
                                        <p:tav tm="0" fmla="#ppt_w*sin(2.5*pi*$)">
                                          <p:val>
                                            <p:fltVal val="0"/>
                                          </p:val>
                                        </p:tav>
                                        <p:tav tm="100000">
                                          <p:val>
                                            <p:fltVal val="1"/>
                                          </p:val>
                                        </p:tav>
                                      </p:tavLst>
                                    </p:anim>
                                    <p:anim calcmode="lin" valueType="num">
                                      <p:cBhvr>
                                        <p:cTn id="220" dur="3000" fill="hold"/>
                                        <p:tgtEl>
                                          <p:spTgt spid="17"/>
                                        </p:tgtEl>
                                        <p:attrNameLst>
                                          <p:attrName>ppt_h</p:attrName>
                                        </p:attrNameLst>
                                      </p:cBhvr>
                                      <p:tavLst>
                                        <p:tav tm="0">
                                          <p:val>
                                            <p:strVal val="#ppt_h"/>
                                          </p:val>
                                        </p:tav>
                                        <p:tav tm="100000">
                                          <p:val>
                                            <p:strVal val="#ppt_h"/>
                                          </p:val>
                                        </p:tav>
                                      </p:tavLst>
                                    </p:anim>
                                  </p:childTnLst>
                                </p:cTn>
                              </p:par>
                              <p:par>
                                <p:cTn id="221" presetID="19" presetClass="entr" presetSubtype="10" fill="hold" grpId="2" nodeType="withEffect">
                                  <p:stCondLst>
                                    <p:cond delay="0"/>
                                  </p:stCondLst>
                                  <p:childTnLst>
                                    <p:set>
                                      <p:cBhvr>
                                        <p:cTn id="222" dur="1" fill="hold">
                                          <p:stCondLst>
                                            <p:cond delay="0"/>
                                          </p:stCondLst>
                                        </p:cTn>
                                        <p:tgtEl>
                                          <p:spTgt spid="18"/>
                                        </p:tgtEl>
                                        <p:attrNameLst>
                                          <p:attrName>style.visibility</p:attrName>
                                        </p:attrNameLst>
                                      </p:cBhvr>
                                      <p:to>
                                        <p:strVal val="visible"/>
                                      </p:to>
                                    </p:set>
                                    <p:anim calcmode="lin" valueType="num">
                                      <p:cBhvr>
                                        <p:cTn id="223" dur="3000" fill="hold"/>
                                        <p:tgtEl>
                                          <p:spTgt spid="18"/>
                                        </p:tgtEl>
                                        <p:attrNameLst>
                                          <p:attrName>ppt_w</p:attrName>
                                        </p:attrNameLst>
                                      </p:cBhvr>
                                      <p:tavLst>
                                        <p:tav tm="0" fmla="#ppt_w*sin(2.5*pi*$)">
                                          <p:val>
                                            <p:fltVal val="0"/>
                                          </p:val>
                                        </p:tav>
                                        <p:tav tm="100000">
                                          <p:val>
                                            <p:fltVal val="1"/>
                                          </p:val>
                                        </p:tav>
                                      </p:tavLst>
                                    </p:anim>
                                    <p:anim calcmode="lin" valueType="num">
                                      <p:cBhvr>
                                        <p:cTn id="224" dur="3000" fill="hold"/>
                                        <p:tgtEl>
                                          <p:spTgt spid="18"/>
                                        </p:tgtEl>
                                        <p:attrNameLst>
                                          <p:attrName>ppt_h</p:attrName>
                                        </p:attrNameLst>
                                      </p:cBhvr>
                                      <p:tavLst>
                                        <p:tav tm="0">
                                          <p:val>
                                            <p:strVal val="#ppt_h"/>
                                          </p:val>
                                        </p:tav>
                                        <p:tav tm="100000">
                                          <p:val>
                                            <p:strVal val="#ppt_h"/>
                                          </p:val>
                                        </p:tav>
                                      </p:tavLst>
                                    </p:anim>
                                  </p:childTnLst>
                                </p:cTn>
                              </p:par>
                              <p:par>
                                <p:cTn id="225" presetID="19" presetClass="entr" presetSubtype="10" fill="hold" grpId="2" nodeType="withEffect">
                                  <p:stCondLst>
                                    <p:cond delay="0"/>
                                  </p:stCondLst>
                                  <p:childTnLst>
                                    <p:set>
                                      <p:cBhvr>
                                        <p:cTn id="226" dur="1" fill="hold">
                                          <p:stCondLst>
                                            <p:cond delay="0"/>
                                          </p:stCondLst>
                                        </p:cTn>
                                        <p:tgtEl>
                                          <p:spTgt spid="19"/>
                                        </p:tgtEl>
                                        <p:attrNameLst>
                                          <p:attrName>style.visibility</p:attrName>
                                        </p:attrNameLst>
                                      </p:cBhvr>
                                      <p:to>
                                        <p:strVal val="visible"/>
                                      </p:to>
                                    </p:set>
                                    <p:anim calcmode="lin" valueType="num">
                                      <p:cBhvr>
                                        <p:cTn id="227" dur="3000" fill="hold"/>
                                        <p:tgtEl>
                                          <p:spTgt spid="19"/>
                                        </p:tgtEl>
                                        <p:attrNameLst>
                                          <p:attrName>ppt_w</p:attrName>
                                        </p:attrNameLst>
                                      </p:cBhvr>
                                      <p:tavLst>
                                        <p:tav tm="0" fmla="#ppt_w*sin(2.5*pi*$)">
                                          <p:val>
                                            <p:fltVal val="0"/>
                                          </p:val>
                                        </p:tav>
                                        <p:tav tm="100000">
                                          <p:val>
                                            <p:fltVal val="1"/>
                                          </p:val>
                                        </p:tav>
                                      </p:tavLst>
                                    </p:anim>
                                    <p:anim calcmode="lin" valueType="num">
                                      <p:cBhvr>
                                        <p:cTn id="228" dur="3000" fill="hold"/>
                                        <p:tgtEl>
                                          <p:spTgt spid="19"/>
                                        </p:tgtEl>
                                        <p:attrNameLst>
                                          <p:attrName>ppt_h</p:attrName>
                                        </p:attrNameLst>
                                      </p:cBhvr>
                                      <p:tavLst>
                                        <p:tav tm="0">
                                          <p:val>
                                            <p:strVal val="#ppt_h"/>
                                          </p:val>
                                        </p:tav>
                                        <p:tav tm="100000">
                                          <p:val>
                                            <p:strVal val="#ppt_h"/>
                                          </p:val>
                                        </p:tav>
                                      </p:tavLst>
                                    </p:anim>
                                  </p:childTnLst>
                                </p:cTn>
                              </p:par>
                              <p:par>
                                <p:cTn id="229" presetID="19" presetClass="entr" presetSubtype="10" fill="hold" grpId="2" nodeType="withEffect">
                                  <p:stCondLst>
                                    <p:cond delay="0"/>
                                  </p:stCondLst>
                                  <p:childTnLst>
                                    <p:set>
                                      <p:cBhvr>
                                        <p:cTn id="230" dur="1" fill="hold">
                                          <p:stCondLst>
                                            <p:cond delay="0"/>
                                          </p:stCondLst>
                                        </p:cTn>
                                        <p:tgtEl>
                                          <p:spTgt spid="20"/>
                                        </p:tgtEl>
                                        <p:attrNameLst>
                                          <p:attrName>style.visibility</p:attrName>
                                        </p:attrNameLst>
                                      </p:cBhvr>
                                      <p:to>
                                        <p:strVal val="visible"/>
                                      </p:to>
                                    </p:set>
                                    <p:anim calcmode="lin" valueType="num">
                                      <p:cBhvr>
                                        <p:cTn id="231" dur="3000" fill="hold"/>
                                        <p:tgtEl>
                                          <p:spTgt spid="20"/>
                                        </p:tgtEl>
                                        <p:attrNameLst>
                                          <p:attrName>ppt_w</p:attrName>
                                        </p:attrNameLst>
                                      </p:cBhvr>
                                      <p:tavLst>
                                        <p:tav tm="0" fmla="#ppt_w*sin(2.5*pi*$)">
                                          <p:val>
                                            <p:fltVal val="0"/>
                                          </p:val>
                                        </p:tav>
                                        <p:tav tm="100000">
                                          <p:val>
                                            <p:fltVal val="1"/>
                                          </p:val>
                                        </p:tav>
                                      </p:tavLst>
                                    </p:anim>
                                    <p:anim calcmode="lin" valueType="num">
                                      <p:cBhvr>
                                        <p:cTn id="232" dur="3000" fill="hold"/>
                                        <p:tgtEl>
                                          <p:spTgt spid="20"/>
                                        </p:tgtEl>
                                        <p:attrNameLst>
                                          <p:attrName>ppt_h</p:attrName>
                                        </p:attrNameLst>
                                      </p:cBhvr>
                                      <p:tavLst>
                                        <p:tav tm="0">
                                          <p:val>
                                            <p:strVal val="#ppt_h"/>
                                          </p:val>
                                        </p:tav>
                                        <p:tav tm="100000">
                                          <p:val>
                                            <p:strVal val="#ppt_h"/>
                                          </p:val>
                                        </p:tav>
                                      </p:tavLst>
                                    </p:anim>
                                  </p:childTnLst>
                                </p:cTn>
                              </p:par>
                              <p:par>
                                <p:cTn id="233" presetID="19" presetClass="entr" presetSubtype="10" fill="hold" grpId="2" nodeType="withEffect">
                                  <p:stCondLst>
                                    <p:cond delay="0"/>
                                  </p:stCondLst>
                                  <p:childTnLst>
                                    <p:set>
                                      <p:cBhvr>
                                        <p:cTn id="234" dur="1" fill="hold">
                                          <p:stCondLst>
                                            <p:cond delay="0"/>
                                          </p:stCondLst>
                                        </p:cTn>
                                        <p:tgtEl>
                                          <p:spTgt spid="21"/>
                                        </p:tgtEl>
                                        <p:attrNameLst>
                                          <p:attrName>style.visibility</p:attrName>
                                        </p:attrNameLst>
                                      </p:cBhvr>
                                      <p:to>
                                        <p:strVal val="visible"/>
                                      </p:to>
                                    </p:set>
                                    <p:anim calcmode="lin" valueType="num">
                                      <p:cBhvr>
                                        <p:cTn id="235" dur="3000" fill="hold"/>
                                        <p:tgtEl>
                                          <p:spTgt spid="21"/>
                                        </p:tgtEl>
                                        <p:attrNameLst>
                                          <p:attrName>ppt_w</p:attrName>
                                        </p:attrNameLst>
                                      </p:cBhvr>
                                      <p:tavLst>
                                        <p:tav tm="0" fmla="#ppt_w*sin(2.5*pi*$)">
                                          <p:val>
                                            <p:fltVal val="0"/>
                                          </p:val>
                                        </p:tav>
                                        <p:tav tm="100000">
                                          <p:val>
                                            <p:fltVal val="1"/>
                                          </p:val>
                                        </p:tav>
                                      </p:tavLst>
                                    </p:anim>
                                    <p:anim calcmode="lin" valueType="num">
                                      <p:cBhvr>
                                        <p:cTn id="236" dur="3000" fill="hold"/>
                                        <p:tgtEl>
                                          <p:spTgt spid="21"/>
                                        </p:tgtEl>
                                        <p:attrNameLst>
                                          <p:attrName>ppt_h</p:attrName>
                                        </p:attrNameLst>
                                      </p:cBhvr>
                                      <p:tavLst>
                                        <p:tav tm="0">
                                          <p:val>
                                            <p:strVal val="#ppt_h"/>
                                          </p:val>
                                        </p:tav>
                                        <p:tav tm="100000">
                                          <p:val>
                                            <p:strVal val="#ppt_h"/>
                                          </p:val>
                                        </p:tav>
                                      </p:tavLst>
                                    </p:anim>
                                  </p:childTnLst>
                                </p:cTn>
                              </p:par>
                              <p:par>
                                <p:cTn id="237" presetID="19" presetClass="entr" presetSubtype="10" fill="hold" grpId="2" nodeType="withEffect">
                                  <p:stCondLst>
                                    <p:cond delay="0"/>
                                  </p:stCondLst>
                                  <p:childTnLst>
                                    <p:set>
                                      <p:cBhvr>
                                        <p:cTn id="238" dur="1" fill="hold">
                                          <p:stCondLst>
                                            <p:cond delay="0"/>
                                          </p:stCondLst>
                                        </p:cTn>
                                        <p:tgtEl>
                                          <p:spTgt spid="22"/>
                                        </p:tgtEl>
                                        <p:attrNameLst>
                                          <p:attrName>style.visibility</p:attrName>
                                        </p:attrNameLst>
                                      </p:cBhvr>
                                      <p:to>
                                        <p:strVal val="visible"/>
                                      </p:to>
                                    </p:set>
                                    <p:anim calcmode="lin" valueType="num">
                                      <p:cBhvr>
                                        <p:cTn id="239" dur="3000" fill="hold"/>
                                        <p:tgtEl>
                                          <p:spTgt spid="22"/>
                                        </p:tgtEl>
                                        <p:attrNameLst>
                                          <p:attrName>ppt_w</p:attrName>
                                        </p:attrNameLst>
                                      </p:cBhvr>
                                      <p:tavLst>
                                        <p:tav tm="0" fmla="#ppt_w*sin(2.5*pi*$)">
                                          <p:val>
                                            <p:fltVal val="0"/>
                                          </p:val>
                                        </p:tav>
                                        <p:tav tm="100000">
                                          <p:val>
                                            <p:fltVal val="1"/>
                                          </p:val>
                                        </p:tav>
                                      </p:tavLst>
                                    </p:anim>
                                    <p:anim calcmode="lin" valueType="num">
                                      <p:cBhvr>
                                        <p:cTn id="240" dur="3000" fill="hold"/>
                                        <p:tgtEl>
                                          <p:spTgt spid="22"/>
                                        </p:tgtEl>
                                        <p:attrNameLst>
                                          <p:attrName>ppt_h</p:attrName>
                                        </p:attrNameLst>
                                      </p:cBhvr>
                                      <p:tavLst>
                                        <p:tav tm="0">
                                          <p:val>
                                            <p:strVal val="#ppt_h"/>
                                          </p:val>
                                        </p:tav>
                                        <p:tav tm="100000">
                                          <p:val>
                                            <p:strVal val="#ppt_h"/>
                                          </p:val>
                                        </p:tav>
                                      </p:tavLst>
                                    </p:anim>
                                  </p:childTnLst>
                                </p:cTn>
                              </p:par>
                              <p:par>
                                <p:cTn id="241" presetID="19" presetClass="entr" presetSubtype="10" fill="hold" grpId="2" nodeType="withEffect">
                                  <p:stCondLst>
                                    <p:cond delay="0"/>
                                  </p:stCondLst>
                                  <p:childTnLst>
                                    <p:set>
                                      <p:cBhvr>
                                        <p:cTn id="242" dur="1" fill="hold">
                                          <p:stCondLst>
                                            <p:cond delay="0"/>
                                          </p:stCondLst>
                                        </p:cTn>
                                        <p:tgtEl>
                                          <p:spTgt spid="23"/>
                                        </p:tgtEl>
                                        <p:attrNameLst>
                                          <p:attrName>style.visibility</p:attrName>
                                        </p:attrNameLst>
                                      </p:cBhvr>
                                      <p:to>
                                        <p:strVal val="visible"/>
                                      </p:to>
                                    </p:set>
                                    <p:anim calcmode="lin" valueType="num">
                                      <p:cBhvr>
                                        <p:cTn id="243" dur="3000" fill="hold"/>
                                        <p:tgtEl>
                                          <p:spTgt spid="23"/>
                                        </p:tgtEl>
                                        <p:attrNameLst>
                                          <p:attrName>ppt_w</p:attrName>
                                        </p:attrNameLst>
                                      </p:cBhvr>
                                      <p:tavLst>
                                        <p:tav tm="0" fmla="#ppt_w*sin(2.5*pi*$)">
                                          <p:val>
                                            <p:fltVal val="0"/>
                                          </p:val>
                                        </p:tav>
                                        <p:tav tm="100000">
                                          <p:val>
                                            <p:fltVal val="1"/>
                                          </p:val>
                                        </p:tav>
                                      </p:tavLst>
                                    </p:anim>
                                    <p:anim calcmode="lin" valueType="num">
                                      <p:cBhvr>
                                        <p:cTn id="244" dur="3000" fill="hold"/>
                                        <p:tgtEl>
                                          <p:spTgt spid="23"/>
                                        </p:tgtEl>
                                        <p:attrNameLst>
                                          <p:attrName>ppt_h</p:attrName>
                                        </p:attrNameLst>
                                      </p:cBhvr>
                                      <p:tavLst>
                                        <p:tav tm="0">
                                          <p:val>
                                            <p:strVal val="#ppt_h"/>
                                          </p:val>
                                        </p:tav>
                                        <p:tav tm="100000">
                                          <p:val>
                                            <p:strVal val="#ppt_h"/>
                                          </p:val>
                                        </p:tav>
                                      </p:tavLst>
                                    </p:anim>
                                  </p:childTnLst>
                                </p:cTn>
                              </p:par>
                              <p:par>
                                <p:cTn id="245" presetID="19" presetClass="entr" presetSubtype="10" fill="hold" grpId="2" nodeType="withEffect">
                                  <p:stCondLst>
                                    <p:cond delay="0"/>
                                  </p:stCondLst>
                                  <p:childTnLst>
                                    <p:set>
                                      <p:cBhvr>
                                        <p:cTn id="246" dur="1" fill="hold">
                                          <p:stCondLst>
                                            <p:cond delay="0"/>
                                          </p:stCondLst>
                                        </p:cTn>
                                        <p:tgtEl>
                                          <p:spTgt spid="24"/>
                                        </p:tgtEl>
                                        <p:attrNameLst>
                                          <p:attrName>style.visibility</p:attrName>
                                        </p:attrNameLst>
                                      </p:cBhvr>
                                      <p:to>
                                        <p:strVal val="visible"/>
                                      </p:to>
                                    </p:set>
                                    <p:anim calcmode="lin" valueType="num">
                                      <p:cBhvr>
                                        <p:cTn id="247" dur="3000" fill="hold"/>
                                        <p:tgtEl>
                                          <p:spTgt spid="24"/>
                                        </p:tgtEl>
                                        <p:attrNameLst>
                                          <p:attrName>ppt_w</p:attrName>
                                        </p:attrNameLst>
                                      </p:cBhvr>
                                      <p:tavLst>
                                        <p:tav tm="0" fmla="#ppt_w*sin(2.5*pi*$)">
                                          <p:val>
                                            <p:fltVal val="0"/>
                                          </p:val>
                                        </p:tav>
                                        <p:tav tm="100000">
                                          <p:val>
                                            <p:fltVal val="1"/>
                                          </p:val>
                                        </p:tav>
                                      </p:tavLst>
                                    </p:anim>
                                    <p:anim calcmode="lin" valueType="num">
                                      <p:cBhvr>
                                        <p:cTn id="248" dur="3000" fill="hold"/>
                                        <p:tgtEl>
                                          <p:spTgt spid="24"/>
                                        </p:tgtEl>
                                        <p:attrNameLst>
                                          <p:attrName>ppt_h</p:attrName>
                                        </p:attrNameLst>
                                      </p:cBhvr>
                                      <p:tavLst>
                                        <p:tav tm="0">
                                          <p:val>
                                            <p:strVal val="#ppt_h"/>
                                          </p:val>
                                        </p:tav>
                                        <p:tav tm="100000">
                                          <p:val>
                                            <p:strVal val="#ppt_h"/>
                                          </p:val>
                                        </p:tav>
                                      </p:tavLst>
                                    </p:anim>
                                  </p:childTnLst>
                                </p:cTn>
                              </p:par>
                            </p:childTnLst>
                          </p:cTn>
                        </p:par>
                        <p:par>
                          <p:cTn id="249" fill="hold">
                            <p:stCondLst>
                              <p:cond delay="3000"/>
                            </p:stCondLst>
                            <p:childTnLst>
                              <p:par>
                                <p:cTn id="250" presetID="2" presetClass="exit" presetSubtype="8" fill="hold" grpId="3" nodeType="afterEffect">
                                  <p:stCondLst>
                                    <p:cond delay="0"/>
                                  </p:stCondLst>
                                  <p:childTnLst>
                                    <p:anim calcmode="lin" valueType="num">
                                      <p:cBhvr additive="base">
                                        <p:cTn id="251" dur="3000"/>
                                        <p:tgtEl>
                                          <p:spTgt spid="3"/>
                                        </p:tgtEl>
                                        <p:attrNameLst>
                                          <p:attrName>ppt_x</p:attrName>
                                        </p:attrNameLst>
                                      </p:cBhvr>
                                      <p:tavLst>
                                        <p:tav tm="0">
                                          <p:val>
                                            <p:strVal val="ppt_x"/>
                                          </p:val>
                                        </p:tav>
                                        <p:tav tm="100000">
                                          <p:val>
                                            <p:strVal val="0-ppt_w/2"/>
                                          </p:val>
                                        </p:tav>
                                      </p:tavLst>
                                    </p:anim>
                                    <p:anim calcmode="lin" valueType="num">
                                      <p:cBhvr additive="base">
                                        <p:cTn id="252" dur="3000"/>
                                        <p:tgtEl>
                                          <p:spTgt spid="3"/>
                                        </p:tgtEl>
                                        <p:attrNameLst>
                                          <p:attrName>ppt_y</p:attrName>
                                        </p:attrNameLst>
                                      </p:cBhvr>
                                      <p:tavLst>
                                        <p:tav tm="0">
                                          <p:val>
                                            <p:strVal val="ppt_y"/>
                                          </p:val>
                                        </p:tav>
                                        <p:tav tm="100000">
                                          <p:val>
                                            <p:strVal val="ppt_y"/>
                                          </p:val>
                                        </p:tav>
                                      </p:tavLst>
                                    </p:anim>
                                    <p:set>
                                      <p:cBhvr>
                                        <p:cTn id="253" dur="1" fill="hold">
                                          <p:stCondLst>
                                            <p:cond delay="2999"/>
                                          </p:stCondLst>
                                        </p:cTn>
                                        <p:tgtEl>
                                          <p:spTgt spid="3"/>
                                        </p:tgtEl>
                                        <p:attrNameLst>
                                          <p:attrName>style.visibility</p:attrName>
                                        </p:attrNameLst>
                                      </p:cBhvr>
                                      <p:to>
                                        <p:strVal val="hidden"/>
                                      </p:to>
                                    </p:set>
                                  </p:childTnLst>
                                </p:cTn>
                              </p:par>
                              <p:par>
                                <p:cTn id="254" presetID="2" presetClass="exit" presetSubtype="8" fill="hold" grpId="3" nodeType="withEffect">
                                  <p:stCondLst>
                                    <p:cond delay="0"/>
                                  </p:stCondLst>
                                  <p:childTnLst>
                                    <p:anim calcmode="lin" valueType="num">
                                      <p:cBhvr additive="base">
                                        <p:cTn id="255" dur="3000"/>
                                        <p:tgtEl>
                                          <p:spTgt spid="4"/>
                                        </p:tgtEl>
                                        <p:attrNameLst>
                                          <p:attrName>ppt_x</p:attrName>
                                        </p:attrNameLst>
                                      </p:cBhvr>
                                      <p:tavLst>
                                        <p:tav tm="0">
                                          <p:val>
                                            <p:strVal val="ppt_x"/>
                                          </p:val>
                                        </p:tav>
                                        <p:tav tm="100000">
                                          <p:val>
                                            <p:strVal val="0-ppt_w/2"/>
                                          </p:val>
                                        </p:tav>
                                      </p:tavLst>
                                    </p:anim>
                                    <p:anim calcmode="lin" valueType="num">
                                      <p:cBhvr additive="base">
                                        <p:cTn id="256" dur="3000"/>
                                        <p:tgtEl>
                                          <p:spTgt spid="4"/>
                                        </p:tgtEl>
                                        <p:attrNameLst>
                                          <p:attrName>ppt_y</p:attrName>
                                        </p:attrNameLst>
                                      </p:cBhvr>
                                      <p:tavLst>
                                        <p:tav tm="0">
                                          <p:val>
                                            <p:strVal val="ppt_y"/>
                                          </p:val>
                                        </p:tav>
                                        <p:tav tm="100000">
                                          <p:val>
                                            <p:strVal val="ppt_y"/>
                                          </p:val>
                                        </p:tav>
                                      </p:tavLst>
                                    </p:anim>
                                    <p:set>
                                      <p:cBhvr>
                                        <p:cTn id="257" dur="1" fill="hold">
                                          <p:stCondLst>
                                            <p:cond delay="2999"/>
                                          </p:stCondLst>
                                        </p:cTn>
                                        <p:tgtEl>
                                          <p:spTgt spid="4"/>
                                        </p:tgtEl>
                                        <p:attrNameLst>
                                          <p:attrName>style.visibility</p:attrName>
                                        </p:attrNameLst>
                                      </p:cBhvr>
                                      <p:to>
                                        <p:strVal val="hidden"/>
                                      </p:to>
                                    </p:set>
                                  </p:childTnLst>
                                </p:cTn>
                              </p:par>
                              <p:par>
                                <p:cTn id="258" presetID="2" presetClass="exit" presetSubtype="8" fill="hold" grpId="3" nodeType="withEffect">
                                  <p:stCondLst>
                                    <p:cond delay="0"/>
                                  </p:stCondLst>
                                  <p:childTnLst>
                                    <p:anim calcmode="lin" valueType="num">
                                      <p:cBhvr additive="base">
                                        <p:cTn id="259" dur="3000"/>
                                        <p:tgtEl>
                                          <p:spTgt spid="5"/>
                                        </p:tgtEl>
                                        <p:attrNameLst>
                                          <p:attrName>ppt_x</p:attrName>
                                        </p:attrNameLst>
                                      </p:cBhvr>
                                      <p:tavLst>
                                        <p:tav tm="0">
                                          <p:val>
                                            <p:strVal val="ppt_x"/>
                                          </p:val>
                                        </p:tav>
                                        <p:tav tm="100000">
                                          <p:val>
                                            <p:strVal val="0-ppt_w/2"/>
                                          </p:val>
                                        </p:tav>
                                      </p:tavLst>
                                    </p:anim>
                                    <p:anim calcmode="lin" valueType="num">
                                      <p:cBhvr additive="base">
                                        <p:cTn id="260" dur="3000"/>
                                        <p:tgtEl>
                                          <p:spTgt spid="5"/>
                                        </p:tgtEl>
                                        <p:attrNameLst>
                                          <p:attrName>ppt_y</p:attrName>
                                        </p:attrNameLst>
                                      </p:cBhvr>
                                      <p:tavLst>
                                        <p:tav tm="0">
                                          <p:val>
                                            <p:strVal val="ppt_y"/>
                                          </p:val>
                                        </p:tav>
                                        <p:tav tm="100000">
                                          <p:val>
                                            <p:strVal val="ppt_y"/>
                                          </p:val>
                                        </p:tav>
                                      </p:tavLst>
                                    </p:anim>
                                    <p:set>
                                      <p:cBhvr>
                                        <p:cTn id="261" dur="1" fill="hold">
                                          <p:stCondLst>
                                            <p:cond delay="2999"/>
                                          </p:stCondLst>
                                        </p:cTn>
                                        <p:tgtEl>
                                          <p:spTgt spid="5"/>
                                        </p:tgtEl>
                                        <p:attrNameLst>
                                          <p:attrName>style.visibility</p:attrName>
                                        </p:attrNameLst>
                                      </p:cBhvr>
                                      <p:to>
                                        <p:strVal val="hidden"/>
                                      </p:to>
                                    </p:set>
                                  </p:childTnLst>
                                </p:cTn>
                              </p:par>
                              <p:par>
                                <p:cTn id="262" presetID="2" presetClass="exit" presetSubtype="8" fill="hold" grpId="3" nodeType="withEffect">
                                  <p:stCondLst>
                                    <p:cond delay="0"/>
                                  </p:stCondLst>
                                  <p:childTnLst>
                                    <p:anim calcmode="lin" valueType="num">
                                      <p:cBhvr additive="base">
                                        <p:cTn id="263" dur="3000"/>
                                        <p:tgtEl>
                                          <p:spTgt spid="6"/>
                                        </p:tgtEl>
                                        <p:attrNameLst>
                                          <p:attrName>ppt_x</p:attrName>
                                        </p:attrNameLst>
                                      </p:cBhvr>
                                      <p:tavLst>
                                        <p:tav tm="0">
                                          <p:val>
                                            <p:strVal val="ppt_x"/>
                                          </p:val>
                                        </p:tav>
                                        <p:tav tm="100000">
                                          <p:val>
                                            <p:strVal val="0-ppt_w/2"/>
                                          </p:val>
                                        </p:tav>
                                      </p:tavLst>
                                    </p:anim>
                                    <p:anim calcmode="lin" valueType="num">
                                      <p:cBhvr additive="base">
                                        <p:cTn id="264" dur="3000"/>
                                        <p:tgtEl>
                                          <p:spTgt spid="6"/>
                                        </p:tgtEl>
                                        <p:attrNameLst>
                                          <p:attrName>ppt_y</p:attrName>
                                        </p:attrNameLst>
                                      </p:cBhvr>
                                      <p:tavLst>
                                        <p:tav tm="0">
                                          <p:val>
                                            <p:strVal val="ppt_y"/>
                                          </p:val>
                                        </p:tav>
                                        <p:tav tm="100000">
                                          <p:val>
                                            <p:strVal val="ppt_y"/>
                                          </p:val>
                                        </p:tav>
                                      </p:tavLst>
                                    </p:anim>
                                    <p:set>
                                      <p:cBhvr>
                                        <p:cTn id="265" dur="1" fill="hold">
                                          <p:stCondLst>
                                            <p:cond delay="2999"/>
                                          </p:stCondLst>
                                        </p:cTn>
                                        <p:tgtEl>
                                          <p:spTgt spid="6"/>
                                        </p:tgtEl>
                                        <p:attrNameLst>
                                          <p:attrName>style.visibility</p:attrName>
                                        </p:attrNameLst>
                                      </p:cBhvr>
                                      <p:to>
                                        <p:strVal val="hidden"/>
                                      </p:to>
                                    </p:set>
                                  </p:childTnLst>
                                </p:cTn>
                              </p:par>
                              <p:par>
                                <p:cTn id="266" presetID="2" presetClass="exit" presetSubtype="8" fill="hold" grpId="3" nodeType="withEffect">
                                  <p:stCondLst>
                                    <p:cond delay="0"/>
                                  </p:stCondLst>
                                  <p:childTnLst>
                                    <p:anim calcmode="lin" valueType="num">
                                      <p:cBhvr additive="base">
                                        <p:cTn id="267" dur="3000"/>
                                        <p:tgtEl>
                                          <p:spTgt spid="7"/>
                                        </p:tgtEl>
                                        <p:attrNameLst>
                                          <p:attrName>ppt_x</p:attrName>
                                        </p:attrNameLst>
                                      </p:cBhvr>
                                      <p:tavLst>
                                        <p:tav tm="0">
                                          <p:val>
                                            <p:strVal val="ppt_x"/>
                                          </p:val>
                                        </p:tav>
                                        <p:tav tm="100000">
                                          <p:val>
                                            <p:strVal val="0-ppt_w/2"/>
                                          </p:val>
                                        </p:tav>
                                      </p:tavLst>
                                    </p:anim>
                                    <p:anim calcmode="lin" valueType="num">
                                      <p:cBhvr additive="base">
                                        <p:cTn id="268" dur="3000"/>
                                        <p:tgtEl>
                                          <p:spTgt spid="7"/>
                                        </p:tgtEl>
                                        <p:attrNameLst>
                                          <p:attrName>ppt_y</p:attrName>
                                        </p:attrNameLst>
                                      </p:cBhvr>
                                      <p:tavLst>
                                        <p:tav tm="0">
                                          <p:val>
                                            <p:strVal val="ppt_y"/>
                                          </p:val>
                                        </p:tav>
                                        <p:tav tm="100000">
                                          <p:val>
                                            <p:strVal val="ppt_y"/>
                                          </p:val>
                                        </p:tav>
                                      </p:tavLst>
                                    </p:anim>
                                    <p:set>
                                      <p:cBhvr>
                                        <p:cTn id="269" dur="1" fill="hold">
                                          <p:stCondLst>
                                            <p:cond delay="2999"/>
                                          </p:stCondLst>
                                        </p:cTn>
                                        <p:tgtEl>
                                          <p:spTgt spid="7"/>
                                        </p:tgtEl>
                                        <p:attrNameLst>
                                          <p:attrName>style.visibility</p:attrName>
                                        </p:attrNameLst>
                                      </p:cBhvr>
                                      <p:to>
                                        <p:strVal val="hidden"/>
                                      </p:to>
                                    </p:set>
                                  </p:childTnLst>
                                </p:cTn>
                              </p:par>
                              <p:par>
                                <p:cTn id="270" presetID="2" presetClass="exit" presetSubtype="8" fill="hold" grpId="3" nodeType="withEffect">
                                  <p:stCondLst>
                                    <p:cond delay="0"/>
                                  </p:stCondLst>
                                  <p:childTnLst>
                                    <p:anim calcmode="lin" valueType="num">
                                      <p:cBhvr additive="base">
                                        <p:cTn id="271" dur="3000"/>
                                        <p:tgtEl>
                                          <p:spTgt spid="8"/>
                                        </p:tgtEl>
                                        <p:attrNameLst>
                                          <p:attrName>ppt_x</p:attrName>
                                        </p:attrNameLst>
                                      </p:cBhvr>
                                      <p:tavLst>
                                        <p:tav tm="0">
                                          <p:val>
                                            <p:strVal val="ppt_x"/>
                                          </p:val>
                                        </p:tav>
                                        <p:tav tm="100000">
                                          <p:val>
                                            <p:strVal val="0-ppt_w/2"/>
                                          </p:val>
                                        </p:tav>
                                      </p:tavLst>
                                    </p:anim>
                                    <p:anim calcmode="lin" valueType="num">
                                      <p:cBhvr additive="base">
                                        <p:cTn id="272" dur="3000"/>
                                        <p:tgtEl>
                                          <p:spTgt spid="8"/>
                                        </p:tgtEl>
                                        <p:attrNameLst>
                                          <p:attrName>ppt_y</p:attrName>
                                        </p:attrNameLst>
                                      </p:cBhvr>
                                      <p:tavLst>
                                        <p:tav tm="0">
                                          <p:val>
                                            <p:strVal val="ppt_y"/>
                                          </p:val>
                                        </p:tav>
                                        <p:tav tm="100000">
                                          <p:val>
                                            <p:strVal val="ppt_y"/>
                                          </p:val>
                                        </p:tav>
                                      </p:tavLst>
                                    </p:anim>
                                    <p:set>
                                      <p:cBhvr>
                                        <p:cTn id="273" dur="1" fill="hold">
                                          <p:stCondLst>
                                            <p:cond delay="2999"/>
                                          </p:stCondLst>
                                        </p:cTn>
                                        <p:tgtEl>
                                          <p:spTgt spid="8"/>
                                        </p:tgtEl>
                                        <p:attrNameLst>
                                          <p:attrName>style.visibility</p:attrName>
                                        </p:attrNameLst>
                                      </p:cBhvr>
                                      <p:to>
                                        <p:strVal val="hidden"/>
                                      </p:to>
                                    </p:set>
                                  </p:childTnLst>
                                </p:cTn>
                              </p:par>
                              <p:par>
                                <p:cTn id="274" presetID="2" presetClass="exit" presetSubtype="8" fill="hold" grpId="3" nodeType="withEffect">
                                  <p:stCondLst>
                                    <p:cond delay="0"/>
                                  </p:stCondLst>
                                  <p:childTnLst>
                                    <p:anim calcmode="lin" valueType="num">
                                      <p:cBhvr additive="base">
                                        <p:cTn id="275" dur="3000"/>
                                        <p:tgtEl>
                                          <p:spTgt spid="9"/>
                                        </p:tgtEl>
                                        <p:attrNameLst>
                                          <p:attrName>ppt_x</p:attrName>
                                        </p:attrNameLst>
                                      </p:cBhvr>
                                      <p:tavLst>
                                        <p:tav tm="0">
                                          <p:val>
                                            <p:strVal val="ppt_x"/>
                                          </p:val>
                                        </p:tav>
                                        <p:tav tm="100000">
                                          <p:val>
                                            <p:strVal val="0-ppt_w/2"/>
                                          </p:val>
                                        </p:tav>
                                      </p:tavLst>
                                    </p:anim>
                                    <p:anim calcmode="lin" valueType="num">
                                      <p:cBhvr additive="base">
                                        <p:cTn id="276" dur="3000"/>
                                        <p:tgtEl>
                                          <p:spTgt spid="9"/>
                                        </p:tgtEl>
                                        <p:attrNameLst>
                                          <p:attrName>ppt_y</p:attrName>
                                        </p:attrNameLst>
                                      </p:cBhvr>
                                      <p:tavLst>
                                        <p:tav tm="0">
                                          <p:val>
                                            <p:strVal val="ppt_y"/>
                                          </p:val>
                                        </p:tav>
                                        <p:tav tm="100000">
                                          <p:val>
                                            <p:strVal val="ppt_y"/>
                                          </p:val>
                                        </p:tav>
                                      </p:tavLst>
                                    </p:anim>
                                    <p:set>
                                      <p:cBhvr>
                                        <p:cTn id="277" dur="1" fill="hold">
                                          <p:stCondLst>
                                            <p:cond delay="2999"/>
                                          </p:stCondLst>
                                        </p:cTn>
                                        <p:tgtEl>
                                          <p:spTgt spid="9"/>
                                        </p:tgtEl>
                                        <p:attrNameLst>
                                          <p:attrName>style.visibility</p:attrName>
                                        </p:attrNameLst>
                                      </p:cBhvr>
                                      <p:to>
                                        <p:strVal val="hidden"/>
                                      </p:to>
                                    </p:set>
                                  </p:childTnLst>
                                </p:cTn>
                              </p:par>
                              <p:par>
                                <p:cTn id="278" presetID="2" presetClass="exit" presetSubtype="8" fill="hold" grpId="3" nodeType="withEffect">
                                  <p:stCondLst>
                                    <p:cond delay="0"/>
                                  </p:stCondLst>
                                  <p:childTnLst>
                                    <p:anim calcmode="lin" valueType="num">
                                      <p:cBhvr additive="base">
                                        <p:cTn id="279" dur="3000"/>
                                        <p:tgtEl>
                                          <p:spTgt spid="10"/>
                                        </p:tgtEl>
                                        <p:attrNameLst>
                                          <p:attrName>ppt_x</p:attrName>
                                        </p:attrNameLst>
                                      </p:cBhvr>
                                      <p:tavLst>
                                        <p:tav tm="0">
                                          <p:val>
                                            <p:strVal val="ppt_x"/>
                                          </p:val>
                                        </p:tav>
                                        <p:tav tm="100000">
                                          <p:val>
                                            <p:strVal val="0-ppt_w/2"/>
                                          </p:val>
                                        </p:tav>
                                      </p:tavLst>
                                    </p:anim>
                                    <p:anim calcmode="lin" valueType="num">
                                      <p:cBhvr additive="base">
                                        <p:cTn id="280" dur="3000"/>
                                        <p:tgtEl>
                                          <p:spTgt spid="10"/>
                                        </p:tgtEl>
                                        <p:attrNameLst>
                                          <p:attrName>ppt_y</p:attrName>
                                        </p:attrNameLst>
                                      </p:cBhvr>
                                      <p:tavLst>
                                        <p:tav tm="0">
                                          <p:val>
                                            <p:strVal val="ppt_y"/>
                                          </p:val>
                                        </p:tav>
                                        <p:tav tm="100000">
                                          <p:val>
                                            <p:strVal val="ppt_y"/>
                                          </p:val>
                                        </p:tav>
                                      </p:tavLst>
                                    </p:anim>
                                    <p:set>
                                      <p:cBhvr>
                                        <p:cTn id="281" dur="1" fill="hold">
                                          <p:stCondLst>
                                            <p:cond delay="2999"/>
                                          </p:stCondLst>
                                        </p:cTn>
                                        <p:tgtEl>
                                          <p:spTgt spid="10"/>
                                        </p:tgtEl>
                                        <p:attrNameLst>
                                          <p:attrName>style.visibility</p:attrName>
                                        </p:attrNameLst>
                                      </p:cBhvr>
                                      <p:to>
                                        <p:strVal val="hidden"/>
                                      </p:to>
                                    </p:set>
                                  </p:childTnLst>
                                </p:cTn>
                              </p:par>
                              <p:par>
                                <p:cTn id="282" presetID="2" presetClass="exit" presetSubtype="8" fill="hold" grpId="3" nodeType="withEffect">
                                  <p:stCondLst>
                                    <p:cond delay="0"/>
                                  </p:stCondLst>
                                  <p:childTnLst>
                                    <p:anim calcmode="lin" valueType="num">
                                      <p:cBhvr additive="base">
                                        <p:cTn id="283" dur="3000"/>
                                        <p:tgtEl>
                                          <p:spTgt spid="11"/>
                                        </p:tgtEl>
                                        <p:attrNameLst>
                                          <p:attrName>ppt_x</p:attrName>
                                        </p:attrNameLst>
                                      </p:cBhvr>
                                      <p:tavLst>
                                        <p:tav tm="0">
                                          <p:val>
                                            <p:strVal val="ppt_x"/>
                                          </p:val>
                                        </p:tav>
                                        <p:tav tm="100000">
                                          <p:val>
                                            <p:strVal val="0-ppt_w/2"/>
                                          </p:val>
                                        </p:tav>
                                      </p:tavLst>
                                    </p:anim>
                                    <p:anim calcmode="lin" valueType="num">
                                      <p:cBhvr additive="base">
                                        <p:cTn id="284" dur="3000"/>
                                        <p:tgtEl>
                                          <p:spTgt spid="11"/>
                                        </p:tgtEl>
                                        <p:attrNameLst>
                                          <p:attrName>ppt_y</p:attrName>
                                        </p:attrNameLst>
                                      </p:cBhvr>
                                      <p:tavLst>
                                        <p:tav tm="0">
                                          <p:val>
                                            <p:strVal val="ppt_y"/>
                                          </p:val>
                                        </p:tav>
                                        <p:tav tm="100000">
                                          <p:val>
                                            <p:strVal val="ppt_y"/>
                                          </p:val>
                                        </p:tav>
                                      </p:tavLst>
                                    </p:anim>
                                    <p:set>
                                      <p:cBhvr>
                                        <p:cTn id="285" dur="1" fill="hold">
                                          <p:stCondLst>
                                            <p:cond delay="2999"/>
                                          </p:stCondLst>
                                        </p:cTn>
                                        <p:tgtEl>
                                          <p:spTgt spid="11"/>
                                        </p:tgtEl>
                                        <p:attrNameLst>
                                          <p:attrName>style.visibility</p:attrName>
                                        </p:attrNameLst>
                                      </p:cBhvr>
                                      <p:to>
                                        <p:strVal val="hidden"/>
                                      </p:to>
                                    </p:set>
                                  </p:childTnLst>
                                </p:cTn>
                              </p:par>
                              <p:par>
                                <p:cTn id="286" presetID="2" presetClass="exit" presetSubtype="8" fill="hold" grpId="3" nodeType="withEffect">
                                  <p:stCondLst>
                                    <p:cond delay="0"/>
                                  </p:stCondLst>
                                  <p:childTnLst>
                                    <p:anim calcmode="lin" valueType="num">
                                      <p:cBhvr additive="base">
                                        <p:cTn id="287" dur="3000"/>
                                        <p:tgtEl>
                                          <p:spTgt spid="12"/>
                                        </p:tgtEl>
                                        <p:attrNameLst>
                                          <p:attrName>ppt_x</p:attrName>
                                        </p:attrNameLst>
                                      </p:cBhvr>
                                      <p:tavLst>
                                        <p:tav tm="0">
                                          <p:val>
                                            <p:strVal val="ppt_x"/>
                                          </p:val>
                                        </p:tav>
                                        <p:tav tm="100000">
                                          <p:val>
                                            <p:strVal val="0-ppt_w/2"/>
                                          </p:val>
                                        </p:tav>
                                      </p:tavLst>
                                    </p:anim>
                                    <p:anim calcmode="lin" valueType="num">
                                      <p:cBhvr additive="base">
                                        <p:cTn id="288" dur="3000"/>
                                        <p:tgtEl>
                                          <p:spTgt spid="12"/>
                                        </p:tgtEl>
                                        <p:attrNameLst>
                                          <p:attrName>ppt_y</p:attrName>
                                        </p:attrNameLst>
                                      </p:cBhvr>
                                      <p:tavLst>
                                        <p:tav tm="0">
                                          <p:val>
                                            <p:strVal val="ppt_y"/>
                                          </p:val>
                                        </p:tav>
                                        <p:tav tm="100000">
                                          <p:val>
                                            <p:strVal val="ppt_y"/>
                                          </p:val>
                                        </p:tav>
                                      </p:tavLst>
                                    </p:anim>
                                    <p:set>
                                      <p:cBhvr>
                                        <p:cTn id="289" dur="1" fill="hold">
                                          <p:stCondLst>
                                            <p:cond delay="2999"/>
                                          </p:stCondLst>
                                        </p:cTn>
                                        <p:tgtEl>
                                          <p:spTgt spid="12"/>
                                        </p:tgtEl>
                                        <p:attrNameLst>
                                          <p:attrName>style.visibility</p:attrName>
                                        </p:attrNameLst>
                                      </p:cBhvr>
                                      <p:to>
                                        <p:strVal val="hidden"/>
                                      </p:to>
                                    </p:set>
                                  </p:childTnLst>
                                </p:cTn>
                              </p:par>
                              <p:par>
                                <p:cTn id="290" presetID="2" presetClass="exit" presetSubtype="8" fill="hold" grpId="3" nodeType="withEffect">
                                  <p:stCondLst>
                                    <p:cond delay="0"/>
                                  </p:stCondLst>
                                  <p:childTnLst>
                                    <p:anim calcmode="lin" valueType="num">
                                      <p:cBhvr additive="base">
                                        <p:cTn id="291" dur="3000"/>
                                        <p:tgtEl>
                                          <p:spTgt spid="13"/>
                                        </p:tgtEl>
                                        <p:attrNameLst>
                                          <p:attrName>ppt_x</p:attrName>
                                        </p:attrNameLst>
                                      </p:cBhvr>
                                      <p:tavLst>
                                        <p:tav tm="0">
                                          <p:val>
                                            <p:strVal val="ppt_x"/>
                                          </p:val>
                                        </p:tav>
                                        <p:tav tm="100000">
                                          <p:val>
                                            <p:strVal val="0-ppt_w/2"/>
                                          </p:val>
                                        </p:tav>
                                      </p:tavLst>
                                    </p:anim>
                                    <p:anim calcmode="lin" valueType="num">
                                      <p:cBhvr additive="base">
                                        <p:cTn id="292" dur="3000"/>
                                        <p:tgtEl>
                                          <p:spTgt spid="13"/>
                                        </p:tgtEl>
                                        <p:attrNameLst>
                                          <p:attrName>ppt_y</p:attrName>
                                        </p:attrNameLst>
                                      </p:cBhvr>
                                      <p:tavLst>
                                        <p:tav tm="0">
                                          <p:val>
                                            <p:strVal val="ppt_y"/>
                                          </p:val>
                                        </p:tav>
                                        <p:tav tm="100000">
                                          <p:val>
                                            <p:strVal val="ppt_y"/>
                                          </p:val>
                                        </p:tav>
                                      </p:tavLst>
                                    </p:anim>
                                    <p:set>
                                      <p:cBhvr>
                                        <p:cTn id="293" dur="1" fill="hold">
                                          <p:stCondLst>
                                            <p:cond delay="2999"/>
                                          </p:stCondLst>
                                        </p:cTn>
                                        <p:tgtEl>
                                          <p:spTgt spid="13"/>
                                        </p:tgtEl>
                                        <p:attrNameLst>
                                          <p:attrName>style.visibility</p:attrName>
                                        </p:attrNameLst>
                                      </p:cBhvr>
                                      <p:to>
                                        <p:strVal val="hidden"/>
                                      </p:to>
                                    </p:set>
                                  </p:childTnLst>
                                </p:cTn>
                              </p:par>
                              <p:par>
                                <p:cTn id="294" presetID="2" presetClass="exit" presetSubtype="2" fill="hold" grpId="3" nodeType="withEffect">
                                  <p:stCondLst>
                                    <p:cond delay="0"/>
                                  </p:stCondLst>
                                  <p:childTnLst>
                                    <p:anim calcmode="lin" valueType="num">
                                      <p:cBhvr additive="base">
                                        <p:cTn id="295" dur="3000"/>
                                        <p:tgtEl>
                                          <p:spTgt spid="14"/>
                                        </p:tgtEl>
                                        <p:attrNameLst>
                                          <p:attrName>ppt_x</p:attrName>
                                        </p:attrNameLst>
                                      </p:cBhvr>
                                      <p:tavLst>
                                        <p:tav tm="0">
                                          <p:val>
                                            <p:strVal val="ppt_x"/>
                                          </p:val>
                                        </p:tav>
                                        <p:tav tm="100000">
                                          <p:val>
                                            <p:strVal val="1+ppt_w/2"/>
                                          </p:val>
                                        </p:tav>
                                      </p:tavLst>
                                    </p:anim>
                                    <p:anim calcmode="lin" valueType="num">
                                      <p:cBhvr additive="base">
                                        <p:cTn id="296" dur="3000"/>
                                        <p:tgtEl>
                                          <p:spTgt spid="14"/>
                                        </p:tgtEl>
                                        <p:attrNameLst>
                                          <p:attrName>ppt_y</p:attrName>
                                        </p:attrNameLst>
                                      </p:cBhvr>
                                      <p:tavLst>
                                        <p:tav tm="0">
                                          <p:val>
                                            <p:strVal val="ppt_y"/>
                                          </p:val>
                                        </p:tav>
                                        <p:tav tm="100000">
                                          <p:val>
                                            <p:strVal val="ppt_y"/>
                                          </p:val>
                                        </p:tav>
                                      </p:tavLst>
                                    </p:anim>
                                    <p:set>
                                      <p:cBhvr>
                                        <p:cTn id="297" dur="1" fill="hold">
                                          <p:stCondLst>
                                            <p:cond delay="2999"/>
                                          </p:stCondLst>
                                        </p:cTn>
                                        <p:tgtEl>
                                          <p:spTgt spid="14"/>
                                        </p:tgtEl>
                                        <p:attrNameLst>
                                          <p:attrName>style.visibility</p:attrName>
                                        </p:attrNameLst>
                                      </p:cBhvr>
                                      <p:to>
                                        <p:strVal val="hidden"/>
                                      </p:to>
                                    </p:set>
                                  </p:childTnLst>
                                </p:cTn>
                              </p:par>
                              <p:par>
                                <p:cTn id="298" presetID="2" presetClass="exit" presetSubtype="2" fill="hold" grpId="3" nodeType="withEffect">
                                  <p:stCondLst>
                                    <p:cond delay="0"/>
                                  </p:stCondLst>
                                  <p:childTnLst>
                                    <p:anim calcmode="lin" valueType="num">
                                      <p:cBhvr additive="base">
                                        <p:cTn id="299" dur="3000"/>
                                        <p:tgtEl>
                                          <p:spTgt spid="15"/>
                                        </p:tgtEl>
                                        <p:attrNameLst>
                                          <p:attrName>ppt_x</p:attrName>
                                        </p:attrNameLst>
                                      </p:cBhvr>
                                      <p:tavLst>
                                        <p:tav tm="0">
                                          <p:val>
                                            <p:strVal val="ppt_x"/>
                                          </p:val>
                                        </p:tav>
                                        <p:tav tm="100000">
                                          <p:val>
                                            <p:strVal val="1+ppt_w/2"/>
                                          </p:val>
                                        </p:tav>
                                      </p:tavLst>
                                    </p:anim>
                                    <p:anim calcmode="lin" valueType="num">
                                      <p:cBhvr additive="base">
                                        <p:cTn id="300" dur="3000"/>
                                        <p:tgtEl>
                                          <p:spTgt spid="15"/>
                                        </p:tgtEl>
                                        <p:attrNameLst>
                                          <p:attrName>ppt_y</p:attrName>
                                        </p:attrNameLst>
                                      </p:cBhvr>
                                      <p:tavLst>
                                        <p:tav tm="0">
                                          <p:val>
                                            <p:strVal val="ppt_y"/>
                                          </p:val>
                                        </p:tav>
                                        <p:tav tm="100000">
                                          <p:val>
                                            <p:strVal val="ppt_y"/>
                                          </p:val>
                                        </p:tav>
                                      </p:tavLst>
                                    </p:anim>
                                    <p:set>
                                      <p:cBhvr>
                                        <p:cTn id="301" dur="1" fill="hold">
                                          <p:stCondLst>
                                            <p:cond delay="2999"/>
                                          </p:stCondLst>
                                        </p:cTn>
                                        <p:tgtEl>
                                          <p:spTgt spid="15"/>
                                        </p:tgtEl>
                                        <p:attrNameLst>
                                          <p:attrName>style.visibility</p:attrName>
                                        </p:attrNameLst>
                                      </p:cBhvr>
                                      <p:to>
                                        <p:strVal val="hidden"/>
                                      </p:to>
                                    </p:set>
                                  </p:childTnLst>
                                </p:cTn>
                              </p:par>
                              <p:par>
                                <p:cTn id="302" presetID="2" presetClass="exit" presetSubtype="2" fill="hold" grpId="3" nodeType="withEffect">
                                  <p:stCondLst>
                                    <p:cond delay="0"/>
                                  </p:stCondLst>
                                  <p:childTnLst>
                                    <p:anim calcmode="lin" valueType="num">
                                      <p:cBhvr additive="base">
                                        <p:cTn id="303" dur="3000"/>
                                        <p:tgtEl>
                                          <p:spTgt spid="16"/>
                                        </p:tgtEl>
                                        <p:attrNameLst>
                                          <p:attrName>ppt_x</p:attrName>
                                        </p:attrNameLst>
                                      </p:cBhvr>
                                      <p:tavLst>
                                        <p:tav tm="0">
                                          <p:val>
                                            <p:strVal val="ppt_x"/>
                                          </p:val>
                                        </p:tav>
                                        <p:tav tm="100000">
                                          <p:val>
                                            <p:strVal val="1+ppt_w/2"/>
                                          </p:val>
                                        </p:tav>
                                      </p:tavLst>
                                    </p:anim>
                                    <p:anim calcmode="lin" valueType="num">
                                      <p:cBhvr additive="base">
                                        <p:cTn id="304" dur="3000"/>
                                        <p:tgtEl>
                                          <p:spTgt spid="16"/>
                                        </p:tgtEl>
                                        <p:attrNameLst>
                                          <p:attrName>ppt_y</p:attrName>
                                        </p:attrNameLst>
                                      </p:cBhvr>
                                      <p:tavLst>
                                        <p:tav tm="0">
                                          <p:val>
                                            <p:strVal val="ppt_y"/>
                                          </p:val>
                                        </p:tav>
                                        <p:tav tm="100000">
                                          <p:val>
                                            <p:strVal val="ppt_y"/>
                                          </p:val>
                                        </p:tav>
                                      </p:tavLst>
                                    </p:anim>
                                    <p:set>
                                      <p:cBhvr>
                                        <p:cTn id="305" dur="1" fill="hold">
                                          <p:stCondLst>
                                            <p:cond delay="2999"/>
                                          </p:stCondLst>
                                        </p:cTn>
                                        <p:tgtEl>
                                          <p:spTgt spid="16"/>
                                        </p:tgtEl>
                                        <p:attrNameLst>
                                          <p:attrName>style.visibility</p:attrName>
                                        </p:attrNameLst>
                                      </p:cBhvr>
                                      <p:to>
                                        <p:strVal val="hidden"/>
                                      </p:to>
                                    </p:set>
                                  </p:childTnLst>
                                </p:cTn>
                              </p:par>
                              <p:par>
                                <p:cTn id="306" presetID="2" presetClass="exit" presetSubtype="2" fill="hold" grpId="3" nodeType="withEffect">
                                  <p:stCondLst>
                                    <p:cond delay="0"/>
                                  </p:stCondLst>
                                  <p:childTnLst>
                                    <p:anim calcmode="lin" valueType="num">
                                      <p:cBhvr additive="base">
                                        <p:cTn id="307" dur="3000"/>
                                        <p:tgtEl>
                                          <p:spTgt spid="17"/>
                                        </p:tgtEl>
                                        <p:attrNameLst>
                                          <p:attrName>ppt_x</p:attrName>
                                        </p:attrNameLst>
                                      </p:cBhvr>
                                      <p:tavLst>
                                        <p:tav tm="0">
                                          <p:val>
                                            <p:strVal val="ppt_x"/>
                                          </p:val>
                                        </p:tav>
                                        <p:tav tm="100000">
                                          <p:val>
                                            <p:strVal val="1+ppt_w/2"/>
                                          </p:val>
                                        </p:tav>
                                      </p:tavLst>
                                    </p:anim>
                                    <p:anim calcmode="lin" valueType="num">
                                      <p:cBhvr additive="base">
                                        <p:cTn id="308" dur="3000"/>
                                        <p:tgtEl>
                                          <p:spTgt spid="17"/>
                                        </p:tgtEl>
                                        <p:attrNameLst>
                                          <p:attrName>ppt_y</p:attrName>
                                        </p:attrNameLst>
                                      </p:cBhvr>
                                      <p:tavLst>
                                        <p:tav tm="0">
                                          <p:val>
                                            <p:strVal val="ppt_y"/>
                                          </p:val>
                                        </p:tav>
                                        <p:tav tm="100000">
                                          <p:val>
                                            <p:strVal val="ppt_y"/>
                                          </p:val>
                                        </p:tav>
                                      </p:tavLst>
                                    </p:anim>
                                    <p:set>
                                      <p:cBhvr>
                                        <p:cTn id="309" dur="1" fill="hold">
                                          <p:stCondLst>
                                            <p:cond delay="2999"/>
                                          </p:stCondLst>
                                        </p:cTn>
                                        <p:tgtEl>
                                          <p:spTgt spid="17"/>
                                        </p:tgtEl>
                                        <p:attrNameLst>
                                          <p:attrName>style.visibility</p:attrName>
                                        </p:attrNameLst>
                                      </p:cBhvr>
                                      <p:to>
                                        <p:strVal val="hidden"/>
                                      </p:to>
                                    </p:set>
                                  </p:childTnLst>
                                </p:cTn>
                              </p:par>
                              <p:par>
                                <p:cTn id="310" presetID="2" presetClass="exit" presetSubtype="2" fill="hold" grpId="3" nodeType="withEffect">
                                  <p:stCondLst>
                                    <p:cond delay="0"/>
                                  </p:stCondLst>
                                  <p:childTnLst>
                                    <p:anim calcmode="lin" valueType="num">
                                      <p:cBhvr additive="base">
                                        <p:cTn id="311" dur="3000"/>
                                        <p:tgtEl>
                                          <p:spTgt spid="18"/>
                                        </p:tgtEl>
                                        <p:attrNameLst>
                                          <p:attrName>ppt_x</p:attrName>
                                        </p:attrNameLst>
                                      </p:cBhvr>
                                      <p:tavLst>
                                        <p:tav tm="0">
                                          <p:val>
                                            <p:strVal val="ppt_x"/>
                                          </p:val>
                                        </p:tav>
                                        <p:tav tm="100000">
                                          <p:val>
                                            <p:strVal val="1+ppt_w/2"/>
                                          </p:val>
                                        </p:tav>
                                      </p:tavLst>
                                    </p:anim>
                                    <p:anim calcmode="lin" valueType="num">
                                      <p:cBhvr additive="base">
                                        <p:cTn id="312" dur="3000"/>
                                        <p:tgtEl>
                                          <p:spTgt spid="18"/>
                                        </p:tgtEl>
                                        <p:attrNameLst>
                                          <p:attrName>ppt_y</p:attrName>
                                        </p:attrNameLst>
                                      </p:cBhvr>
                                      <p:tavLst>
                                        <p:tav tm="0">
                                          <p:val>
                                            <p:strVal val="ppt_y"/>
                                          </p:val>
                                        </p:tav>
                                        <p:tav tm="100000">
                                          <p:val>
                                            <p:strVal val="ppt_y"/>
                                          </p:val>
                                        </p:tav>
                                      </p:tavLst>
                                    </p:anim>
                                    <p:set>
                                      <p:cBhvr>
                                        <p:cTn id="313" dur="1" fill="hold">
                                          <p:stCondLst>
                                            <p:cond delay="2999"/>
                                          </p:stCondLst>
                                        </p:cTn>
                                        <p:tgtEl>
                                          <p:spTgt spid="18"/>
                                        </p:tgtEl>
                                        <p:attrNameLst>
                                          <p:attrName>style.visibility</p:attrName>
                                        </p:attrNameLst>
                                      </p:cBhvr>
                                      <p:to>
                                        <p:strVal val="hidden"/>
                                      </p:to>
                                    </p:set>
                                  </p:childTnLst>
                                </p:cTn>
                              </p:par>
                              <p:par>
                                <p:cTn id="314" presetID="2" presetClass="exit" presetSubtype="2" fill="hold" grpId="3" nodeType="withEffect">
                                  <p:stCondLst>
                                    <p:cond delay="0"/>
                                  </p:stCondLst>
                                  <p:childTnLst>
                                    <p:anim calcmode="lin" valueType="num">
                                      <p:cBhvr additive="base">
                                        <p:cTn id="315" dur="3000"/>
                                        <p:tgtEl>
                                          <p:spTgt spid="19"/>
                                        </p:tgtEl>
                                        <p:attrNameLst>
                                          <p:attrName>ppt_x</p:attrName>
                                        </p:attrNameLst>
                                      </p:cBhvr>
                                      <p:tavLst>
                                        <p:tav tm="0">
                                          <p:val>
                                            <p:strVal val="ppt_x"/>
                                          </p:val>
                                        </p:tav>
                                        <p:tav tm="100000">
                                          <p:val>
                                            <p:strVal val="1+ppt_w/2"/>
                                          </p:val>
                                        </p:tav>
                                      </p:tavLst>
                                    </p:anim>
                                    <p:anim calcmode="lin" valueType="num">
                                      <p:cBhvr additive="base">
                                        <p:cTn id="316" dur="3000"/>
                                        <p:tgtEl>
                                          <p:spTgt spid="19"/>
                                        </p:tgtEl>
                                        <p:attrNameLst>
                                          <p:attrName>ppt_y</p:attrName>
                                        </p:attrNameLst>
                                      </p:cBhvr>
                                      <p:tavLst>
                                        <p:tav tm="0">
                                          <p:val>
                                            <p:strVal val="ppt_y"/>
                                          </p:val>
                                        </p:tav>
                                        <p:tav tm="100000">
                                          <p:val>
                                            <p:strVal val="ppt_y"/>
                                          </p:val>
                                        </p:tav>
                                      </p:tavLst>
                                    </p:anim>
                                    <p:set>
                                      <p:cBhvr>
                                        <p:cTn id="317" dur="1" fill="hold">
                                          <p:stCondLst>
                                            <p:cond delay="2999"/>
                                          </p:stCondLst>
                                        </p:cTn>
                                        <p:tgtEl>
                                          <p:spTgt spid="19"/>
                                        </p:tgtEl>
                                        <p:attrNameLst>
                                          <p:attrName>style.visibility</p:attrName>
                                        </p:attrNameLst>
                                      </p:cBhvr>
                                      <p:to>
                                        <p:strVal val="hidden"/>
                                      </p:to>
                                    </p:set>
                                  </p:childTnLst>
                                </p:cTn>
                              </p:par>
                              <p:par>
                                <p:cTn id="318" presetID="2" presetClass="exit" presetSubtype="2" fill="hold" grpId="3" nodeType="withEffect">
                                  <p:stCondLst>
                                    <p:cond delay="0"/>
                                  </p:stCondLst>
                                  <p:childTnLst>
                                    <p:anim calcmode="lin" valueType="num">
                                      <p:cBhvr additive="base">
                                        <p:cTn id="319" dur="3000"/>
                                        <p:tgtEl>
                                          <p:spTgt spid="20"/>
                                        </p:tgtEl>
                                        <p:attrNameLst>
                                          <p:attrName>ppt_x</p:attrName>
                                        </p:attrNameLst>
                                      </p:cBhvr>
                                      <p:tavLst>
                                        <p:tav tm="0">
                                          <p:val>
                                            <p:strVal val="ppt_x"/>
                                          </p:val>
                                        </p:tav>
                                        <p:tav tm="100000">
                                          <p:val>
                                            <p:strVal val="1+ppt_w/2"/>
                                          </p:val>
                                        </p:tav>
                                      </p:tavLst>
                                    </p:anim>
                                    <p:anim calcmode="lin" valueType="num">
                                      <p:cBhvr additive="base">
                                        <p:cTn id="320" dur="3000"/>
                                        <p:tgtEl>
                                          <p:spTgt spid="20"/>
                                        </p:tgtEl>
                                        <p:attrNameLst>
                                          <p:attrName>ppt_y</p:attrName>
                                        </p:attrNameLst>
                                      </p:cBhvr>
                                      <p:tavLst>
                                        <p:tav tm="0">
                                          <p:val>
                                            <p:strVal val="ppt_y"/>
                                          </p:val>
                                        </p:tav>
                                        <p:tav tm="100000">
                                          <p:val>
                                            <p:strVal val="ppt_y"/>
                                          </p:val>
                                        </p:tav>
                                      </p:tavLst>
                                    </p:anim>
                                    <p:set>
                                      <p:cBhvr>
                                        <p:cTn id="321" dur="1" fill="hold">
                                          <p:stCondLst>
                                            <p:cond delay="2999"/>
                                          </p:stCondLst>
                                        </p:cTn>
                                        <p:tgtEl>
                                          <p:spTgt spid="20"/>
                                        </p:tgtEl>
                                        <p:attrNameLst>
                                          <p:attrName>style.visibility</p:attrName>
                                        </p:attrNameLst>
                                      </p:cBhvr>
                                      <p:to>
                                        <p:strVal val="hidden"/>
                                      </p:to>
                                    </p:set>
                                  </p:childTnLst>
                                </p:cTn>
                              </p:par>
                              <p:par>
                                <p:cTn id="322" presetID="2" presetClass="exit" presetSubtype="2" fill="hold" grpId="3" nodeType="withEffect">
                                  <p:stCondLst>
                                    <p:cond delay="0"/>
                                  </p:stCondLst>
                                  <p:childTnLst>
                                    <p:anim calcmode="lin" valueType="num">
                                      <p:cBhvr additive="base">
                                        <p:cTn id="323" dur="3000"/>
                                        <p:tgtEl>
                                          <p:spTgt spid="21"/>
                                        </p:tgtEl>
                                        <p:attrNameLst>
                                          <p:attrName>ppt_x</p:attrName>
                                        </p:attrNameLst>
                                      </p:cBhvr>
                                      <p:tavLst>
                                        <p:tav tm="0">
                                          <p:val>
                                            <p:strVal val="ppt_x"/>
                                          </p:val>
                                        </p:tav>
                                        <p:tav tm="100000">
                                          <p:val>
                                            <p:strVal val="1+ppt_w/2"/>
                                          </p:val>
                                        </p:tav>
                                      </p:tavLst>
                                    </p:anim>
                                    <p:anim calcmode="lin" valueType="num">
                                      <p:cBhvr additive="base">
                                        <p:cTn id="324" dur="3000"/>
                                        <p:tgtEl>
                                          <p:spTgt spid="21"/>
                                        </p:tgtEl>
                                        <p:attrNameLst>
                                          <p:attrName>ppt_y</p:attrName>
                                        </p:attrNameLst>
                                      </p:cBhvr>
                                      <p:tavLst>
                                        <p:tav tm="0">
                                          <p:val>
                                            <p:strVal val="ppt_y"/>
                                          </p:val>
                                        </p:tav>
                                        <p:tav tm="100000">
                                          <p:val>
                                            <p:strVal val="ppt_y"/>
                                          </p:val>
                                        </p:tav>
                                      </p:tavLst>
                                    </p:anim>
                                    <p:set>
                                      <p:cBhvr>
                                        <p:cTn id="325" dur="1" fill="hold">
                                          <p:stCondLst>
                                            <p:cond delay="2999"/>
                                          </p:stCondLst>
                                        </p:cTn>
                                        <p:tgtEl>
                                          <p:spTgt spid="21"/>
                                        </p:tgtEl>
                                        <p:attrNameLst>
                                          <p:attrName>style.visibility</p:attrName>
                                        </p:attrNameLst>
                                      </p:cBhvr>
                                      <p:to>
                                        <p:strVal val="hidden"/>
                                      </p:to>
                                    </p:set>
                                  </p:childTnLst>
                                </p:cTn>
                              </p:par>
                              <p:par>
                                <p:cTn id="326" presetID="2" presetClass="exit" presetSubtype="2" fill="hold" grpId="3" nodeType="withEffect">
                                  <p:stCondLst>
                                    <p:cond delay="0"/>
                                  </p:stCondLst>
                                  <p:childTnLst>
                                    <p:anim calcmode="lin" valueType="num">
                                      <p:cBhvr additive="base">
                                        <p:cTn id="327" dur="3000"/>
                                        <p:tgtEl>
                                          <p:spTgt spid="22"/>
                                        </p:tgtEl>
                                        <p:attrNameLst>
                                          <p:attrName>ppt_x</p:attrName>
                                        </p:attrNameLst>
                                      </p:cBhvr>
                                      <p:tavLst>
                                        <p:tav tm="0">
                                          <p:val>
                                            <p:strVal val="ppt_x"/>
                                          </p:val>
                                        </p:tav>
                                        <p:tav tm="100000">
                                          <p:val>
                                            <p:strVal val="1+ppt_w/2"/>
                                          </p:val>
                                        </p:tav>
                                      </p:tavLst>
                                    </p:anim>
                                    <p:anim calcmode="lin" valueType="num">
                                      <p:cBhvr additive="base">
                                        <p:cTn id="328" dur="3000"/>
                                        <p:tgtEl>
                                          <p:spTgt spid="22"/>
                                        </p:tgtEl>
                                        <p:attrNameLst>
                                          <p:attrName>ppt_y</p:attrName>
                                        </p:attrNameLst>
                                      </p:cBhvr>
                                      <p:tavLst>
                                        <p:tav tm="0">
                                          <p:val>
                                            <p:strVal val="ppt_y"/>
                                          </p:val>
                                        </p:tav>
                                        <p:tav tm="100000">
                                          <p:val>
                                            <p:strVal val="ppt_y"/>
                                          </p:val>
                                        </p:tav>
                                      </p:tavLst>
                                    </p:anim>
                                    <p:set>
                                      <p:cBhvr>
                                        <p:cTn id="329" dur="1" fill="hold">
                                          <p:stCondLst>
                                            <p:cond delay="2999"/>
                                          </p:stCondLst>
                                        </p:cTn>
                                        <p:tgtEl>
                                          <p:spTgt spid="22"/>
                                        </p:tgtEl>
                                        <p:attrNameLst>
                                          <p:attrName>style.visibility</p:attrName>
                                        </p:attrNameLst>
                                      </p:cBhvr>
                                      <p:to>
                                        <p:strVal val="hidden"/>
                                      </p:to>
                                    </p:set>
                                  </p:childTnLst>
                                </p:cTn>
                              </p:par>
                              <p:par>
                                <p:cTn id="330" presetID="2" presetClass="exit" presetSubtype="2" fill="hold" grpId="3" nodeType="withEffect">
                                  <p:stCondLst>
                                    <p:cond delay="0"/>
                                  </p:stCondLst>
                                  <p:childTnLst>
                                    <p:anim calcmode="lin" valueType="num">
                                      <p:cBhvr additive="base">
                                        <p:cTn id="331" dur="3000"/>
                                        <p:tgtEl>
                                          <p:spTgt spid="23"/>
                                        </p:tgtEl>
                                        <p:attrNameLst>
                                          <p:attrName>ppt_x</p:attrName>
                                        </p:attrNameLst>
                                      </p:cBhvr>
                                      <p:tavLst>
                                        <p:tav tm="0">
                                          <p:val>
                                            <p:strVal val="ppt_x"/>
                                          </p:val>
                                        </p:tav>
                                        <p:tav tm="100000">
                                          <p:val>
                                            <p:strVal val="1+ppt_w/2"/>
                                          </p:val>
                                        </p:tav>
                                      </p:tavLst>
                                    </p:anim>
                                    <p:anim calcmode="lin" valueType="num">
                                      <p:cBhvr additive="base">
                                        <p:cTn id="332" dur="3000"/>
                                        <p:tgtEl>
                                          <p:spTgt spid="23"/>
                                        </p:tgtEl>
                                        <p:attrNameLst>
                                          <p:attrName>ppt_y</p:attrName>
                                        </p:attrNameLst>
                                      </p:cBhvr>
                                      <p:tavLst>
                                        <p:tav tm="0">
                                          <p:val>
                                            <p:strVal val="ppt_y"/>
                                          </p:val>
                                        </p:tav>
                                        <p:tav tm="100000">
                                          <p:val>
                                            <p:strVal val="ppt_y"/>
                                          </p:val>
                                        </p:tav>
                                      </p:tavLst>
                                    </p:anim>
                                    <p:set>
                                      <p:cBhvr>
                                        <p:cTn id="333" dur="1" fill="hold">
                                          <p:stCondLst>
                                            <p:cond delay="2999"/>
                                          </p:stCondLst>
                                        </p:cTn>
                                        <p:tgtEl>
                                          <p:spTgt spid="23"/>
                                        </p:tgtEl>
                                        <p:attrNameLst>
                                          <p:attrName>style.visibility</p:attrName>
                                        </p:attrNameLst>
                                      </p:cBhvr>
                                      <p:to>
                                        <p:strVal val="hidden"/>
                                      </p:to>
                                    </p:set>
                                  </p:childTnLst>
                                </p:cTn>
                              </p:par>
                              <p:par>
                                <p:cTn id="334" presetID="2" presetClass="exit" presetSubtype="2" fill="hold" grpId="3" nodeType="withEffect">
                                  <p:stCondLst>
                                    <p:cond delay="0"/>
                                  </p:stCondLst>
                                  <p:childTnLst>
                                    <p:anim calcmode="lin" valueType="num">
                                      <p:cBhvr additive="base">
                                        <p:cTn id="335" dur="3000"/>
                                        <p:tgtEl>
                                          <p:spTgt spid="24"/>
                                        </p:tgtEl>
                                        <p:attrNameLst>
                                          <p:attrName>ppt_x</p:attrName>
                                        </p:attrNameLst>
                                      </p:cBhvr>
                                      <p:tavLst>
                                        <p:tav tm="0">
                                          <p:val>
                                            <p:strVal val="ppt_x"/>
                                          </p:val>
                                        </p:tav>
                                        <p:tav tm="100000">
                                          <p:val>
                                            <p:strVal val="1+ppt_w/2"/>
                                          </p:val>
                                        </p:tav>
                                      </p:tavLst>
                                    </p:anim>
                                    <p:anim calcmode="lin" valueType="num">
                                      <p:cBhvr additive="base">
                                        <p:cTn id="336" dur="3000"/>
                                        <p:tgtEl>
                                          <p:spTgt spid="24"/>
                                        </p:tgtEl>
                                        <p:attrNameLst>
                                          <p:attrName>ppt_y</p:attrName>
                                        </p:attrNameLst>
                                      </p:cBhvr>
                                      <p:tavLst>
                                        <p:tav tm="0">
                                          <p:val>
                                            <p:strVal val="ppt_y"/>
                                          </p:val>
                                        </p:tav>
                                        <p:tav tm="100000">
                                          <p:val>
                                            <p:strVal val="ppt_y"/>
                                          </p:val>
                                        </p:tav>
                                      </p:tavLst>
                                    </p:anim>
                                    <p:set>
                                      <p:cBhvr>
                                        <p:cTn id="337" dur="1" fill="hold">
                                          <p:stCondLst>
                                            <p:cond delay="2999"/>
                                          </p:stCondLst>
                                        </p:cTn>
                                        <p:tgtEl>
                                          <p:spTgt spid="24"/>
                                        </p:tgtEl>
                                        <p:attrNameLst>
                                          <p:attrName>style.visibility</p:attrName>
                                        </p:attrNameLst>
                                      </p:cBhvr>
                                      <p:to>
                                        <p:strVal val="hidden"/>
                                      </p:to>
                                    </p:set>
                                  </p:childTnLst>
                                </p:cTn>
                              </p:par>
                              <p:par>
                                <p:cTn id="338" presetID="19" presetClass="exit" presetSubtype="10" fill="hold" grpId="4" nodeType="withEffect">
                                  <p:stCondLst>
                                    <p:cond delay="0"/>
                                  </p:stCondLst>
                                  <p:childTnLst>
                                    <p:anim calcmode="lin" valueType="num">
                                      <p:cBhvr>
                                        <p:cTn id="339" dur="3000"/>
                                        <p:tgtEl>
                                          <p:spTgt spid="3"/>
                                        </p:tgtEl>
                                        <p:attrNameLst>
                                          <p:attrName>ppt_h</p:attrName>
                                        </p:attrNameLst>
                                      </p:cBhvr>
                                      <p:tavLst>
                                        <p:tav tm="0">
                                          <p:val>
                                            <p:strVal val="ppt_h"/>
                                          </p:val>
                                        </p:tav>
                                        <p:tav tm="100000">
                                          <p:val>
                                            <p:strVal val="ppt_h"/>
                                          </p:val>
                                        </p:tav>
                                      </p:tavLst>
                                    </p:anim>
                                    <p:anim calcmode="lin" valueType="num">
                                      <p:cBhvr>
                                        <p:cTn id="340" dur="3000"/>
                                        <p:tgtEl>
                                          <p:spTgt spid="3"/>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41" dur="1" fill="hold">
                                          <p:stCondLst>
                                            <p:cond delay="2999"/>
                                          </p:stCondLst>
                                        </p:cTn>
                                        <p:tgtEl>
                                          <p:spTgt spid="3"/>
                                        </p:tgtEl>
                                        <p:attrNameLst>
                                          <p:attrName>style.visibility</p:attrName>
                                        </p:attrNameLst>
                                      </p:cBhvr>
                                      <p:to>
                                        <p:strVal val="hidden"/>
                                      </p:to>
                                    </p:set>
                                  </p:childTnLst>
                                </p:cTn>
                              </p:par>
                              <p:par>
                                <p:cTn id="342" presetID="19" presetClass="exit" presetSubtype="10" fill="hold" grpId="4" nodeType="withEffect">
                                  <p:stCondLst>
                                    <p:cond delay="0"/>
                                  </p:stCondLst>
                                  <p:childTnLst>
                                    <p:anim calcmode="lin" valueType="num">
                                      <p:cBhvr>
                                        <p:cTn id="343" dur="3000"/>
                                        <p:tgtEl>
                                          <p:spTgt spid="4"/>
                                        </p:tgtEl>
                                        <p:attrNameLst>
                                          <p:attrName>ppt_h</p:attrName>
                                        </p:attrNameLst>
                                      </p:cBhvr>
                                      <p:tavLst>
                                        <p:tav tm="0">
                                          <p:val>
                                            <p:strVal val="ppt_h"/>
                                          </p:val>
                                        </p:tav>
                                        <p:tav tm="100000">
                                          <p:val>
                                            <p:strVal val="ppt_h"/>
                                          </p:val>
                                        </p:tav>
                                      </p:tavLst>
                                    </p:anim>
                                    <p:anim calcmode="lin" valueType="num">
                                      <p:cBhvr>
                                        <p:cTn id="344" dur="3000"/>
                                        <p:tgtEl>
                                          <p:spTgt spid="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45" dur="1" fill="hold">
                                          <p:stCondLst>
                                            <p:cond delay="2999"/>
                                          </p:stCondLst>
                                        </p:cTn>
                                        <p:tgtEl>
                                          <p:spTgt spid="4"/>
                                        </p:tgtEl>
                                        <p:attrNameLst>
                                          <p:attrName>style.visibility</p:attrName>
                                        </p:attrNameLst>
                                      </p:cBhvr>
                                      <p:to>
                                        <p:strVal val="hidden"/>
                                      </p:to>
                                    </p:set>
                                  </p:childTnLst>
                                </p:cTn>
                              </p:par>
                              <p:par>
                                <p:cTn id="346" presetID="19" presetClass="exit" presetSubtype="10" fill="hold" grpId="4" nodeType="withEffect">
                                  <p:stCondLst>
                                    <p:cond delay="0"/>
                                  </p:stCondLst>
                                  <p:childTnLst>
                                    <p:anim calcmode="lin" valueType="num">
                                      <p:cBhvr>
                                        <p:cTn id="347" dur="3000"/>
                                        <p:tgtEl>
                                          <p:spTgt spid="5"/>
                                        </p:tgtEl>
                                        <p:attrNameLst>
                                          <p:attrName>ppt_h</p:attrName>
                                        </p:attrNameLst>
                                      </p:cBhvr>
                                      <p:tavLst>
                                        <p:tav tm="0">
                                          <p:val>
                                            <p:strVal val="ppt_h"/>
                                          </p:val>
                                        </p:tav>
                                        <p:tav tm="100000">
                                          <p:val>
                                            <p:strVal val="ppt_h"/>
                                          </p:val>
                                        </p:tav>
                                      </p:tavLst>
                                    </p:anim>
                                    <p:anim calcmode="lin" valueType="num">
                                      <p:cBhvr>
                                        <p:cTn id="348" dur="3000"/>
                                        <p:tgtEl>
                                          <p:spTgt spid="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49" dur="1" fill="hold">
                                          <p:stCondLst>
                                            <p:cond delay="2999"/>
                                          </p:stCondLst>
                                        </p:cTn>
                                        <p:tgtEl>
                                          <p:spTgt spid="5"/>
                                        </p:tgtEl>
                                        <p:attrNameLst>
                                          <p:attrName>style.visibility</p:attrName>
                                        </p:attrNameLst>
                                      </p:cBhvr>
                                      <p:to>
                                        <p:strVal val="hidden"/>
                                      </p:to>
                                    </p:set>
                                  </p:childTnLst>
                                </p:cTn>
                              </p:par>
                              <p:par>
                                <p:cTn id="350" presetID="19" presetClass="exit" presetSubtype="10" fill="hold" grpId="4" nodeType="withEffect">
                                  <p:stCondLst>
                                    <p:cond delay="0"/>
                                  </p:stCondLst>
                                  <p:childTnLst>
                                    <p:anim calcmode="lin" valueType="num">
                                      <p:cBhvr>
                                        <p:cTn id="351" dur="3000"/>
                                        <p:tgtEl>
                                          <p:spTgt spid="6"/>
                                        </p:tgtEl>
                                        <p:attrNameLst>
                                          <p:attrName>ppt_h</p:attrName>
                                        </p:attrNameLst>
                                      </p:cBhvr>
                                      <p:tavLst>
                                        <p:tav tm="0">
                                          <p:val>
                                            <p:strVal val="ppt_h"/>
                                          </p:val>
                                        </p:tav>
                                        <p:tav tm="100000">
                                          <p:val>
                                            <p:strVal val="ppt_h"/>
                                          </p:val>
                                        </p:tav>
                                      </p:tavLst>
                                    </p:anim>
                                    <p:anim calcmode="lin" valueType="num">
                                      <p:cBhvr>
                                        <p:cTn id="352" dur="3000"/>
                                        <p:tgtEl>
                                          <p:spTgt spid="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53" dur="1" fill="hold">
                                          <p:stCondLst>
                                            <p:cond delay="2999"/>
                                          </p:stCondLst>
                                        </p:cTn>
                                        <p:tgtEl>
                                          <p:spTgt spid="6"/>
                                        </p:tgtEl>
                                        <p:attrNameLst>
                                          <p:attrName>style.visibility</p:attrName>
                                        </p:attrNameLst>
                                      </p:cBhvr>
                                      <p:to>
                                        <p:strVal val="hidden"/>
                                      </p:to>
                                    </p:set>
                                  </p:childTnLst>
                                </p:cTn>
                              </p:par>
                              <p:par>
                                <p:cTn id="354" presetID="19" presetClass="exit" presetSubtype="10" fill="hold" grpId="4" nodeType="withEffect">
                                  <p:stCondLst>
                                    <p:cond delay="0"/>
                                  </p:stCondLst>
                                  <p:childTnLst>
                                    <p:anim calcmode="lin" valueType="num">
                                      <p:cBhvr>
                                        <p:cTn id="355" dur="3000"/>
                                        <p:tgtEl>
                                          <p:spTgt spid="7"/>
                                        </p:tgtEl>
                                        <p:attrNameLst>
                                          <p:attrName>ppt_h</p:attrName>
                                        </p:attrNameLst>
                                      </p:cBhvr>
                                      <p:tavLst>
                                        <p:tav tm="0">
                                          <p:val>
                                            <p:strVal val="ppt_h"/>
                                          </p:val>
                                        </p:tav>
                                        <p:tav tm="100000">
                                          <p:val>
                                            <p:strVal val="ppt_h"/>
                                          </p:val>
                                        </p:tav>
                                      </p:tavLst>
                                    </p:anim>
                                    <p:anim calcmode="lin" valueType="num">
                                      <p:cBhvr>
                                        <p:cTn id="356" dur="3000"/>
                                        <p:tgtEl>
                                          <p:spTgt spid="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57" dur="1" fill="hold">
                                          <p:stCondLst>
                                            <p:cond delay="2999"/>
                                          </p:stCondLst>
                                        </p:cTn>
                                        <p:tgtEl>
                                          <p:spTgt spid="7"/>
                                        </p:tgtEl>
                                        <p:attrNameLst>
                                          <p:attrName>style.visibility</p:attrName>
                                        </p:attrNameLst>
                                      </p:cBhvr>
                                      <p:to>
                                        <p:strVal val="hidden"/>
                                      </p:to>
                                    </p:set>
                                  </p:childTnLst>
                                </p:cTn>
                              </p:par>
                              <p:par>
                                <p:cTn id="358" presetID="19" presetClass="exit" presetSubtype="10" fill="hold" grpId="4" nodeType="withEffect">
                                  <p:stCondLst>
                                    <p:cond delay="0"/>
                                  </p:stCondLst>
                                  <p:childTnLst>
                                    <p:anim calcmode="lin" valueType="num">
                                      <p:cBhvr>
                                        <p:cTn id="359" dur="3000"/>
                                        <p:tgtEl>
                                          <p:spTgt spid="8"/>
                                        </p:tgtEl>
                                        <p:attrNameLst>
                                          <p:attrName>ppt_h</p:attrName>
                                        </p:attrNameLst>
                                      </p:cBhvr>
                                      <p:tavLst>
                                        <p:tav tm="0">
                                          <p:val>
                                            <p:strVal val="ppt_h"/>
                                          </p:val>
                                        </p:tav>
                                        <p:tav tm="100000">
                                          <p:val>
                                            <p:strVal val="ppt_h"/>
                                          </p:val>
                                        </p:tav>
                                      </p:tavLst>
                                    </p:anim>
                                    <p:anim calcmode="lin" valueType="num">
                                      <p:cBhvr>
                                        <p:cTn id="360" dur="3000"/>
                                        <p:tgtEl>
                                          <p:spTgt spid="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61" dur="1" fill="hold">
                                          <p:stCondLst>
                                            <p:cond delay="2999"/>
                                          </p:stCondLst>
                                        </p:cTn>
                                        <p:tgtEl>
                                          <p:spTgt spid="8"/>
                                        </p:tgtEl>
                                        <p:attrNameLst>
                                          <p:attrName>style.visibility</p:attrName>
                                        </p:attrNameLst>
                                      </p:cBhvr>
                                      <p:to>
                                        <p:strVal val="hidden"/>
                                      </p:to>
                                    </p:set>
                                  </p:childTnLst>
                                </p:cTn>
                              </p:par>
                              <p:par>
                                <p:cTn id="362" presetID="19" presetClass="exit" presetSubtype="10" fill="hold" grpId="4" nodeType="withEffect">
                                  <p:stCondLst>
                                    <p:cond delay="0"/>
                                  </p:stCondLst>
                                  <p:childTnLst>
                                    <p:anim calcmode="lin" valueType="num">
                                      <p:cBhvr>
                                        <p:cTn id="363" dur="3000"/>
                                        <p:tgtEl>
                                          <p:spTgt spid="9"/>
                                        </p:tgtEl>
                                        <p:attrNameLst>
                                          <p:attrName>ppt_h</p:attrName>
                                        </p:attrNameLst>
                                      </p:cBhvr>
                                      <p:tavLst>
                                        <p:tav tm="0">
                                          <p:val>
                                            <p:strVal val="ppt_h"/>
                                          </p:val>
                                        </p:tav>
                                        <p:tav tm="100000">
                                          <p:val>
                                            <p:strVal val="ppt_h"/>
                                          </p:val>
                                        </p:tav>
                                      </p:tavLst>
                                    </p:anim>
                                    <p:anim calcmode="lin" valueType="num">
                                      <p:cBhvr>
                                        <p:cTn id="364" dur="3000"/>
                                        <p:tgtEl>
                                          <p:spTgt spid="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65" dur="1" fill="hold">
                                          <p:stCondLst>
                                            <p:cond delay="2999"/>
                                          </p:stCondLst>
                                        </p:cTn>
                                        <p:tgtEl>
                                          <p:spTgt spid="9"/>
                                        </p:tgtEl>
                                        <p:attrNameLst>
                                          <p:attrName>style.visibility</p:attrName>
                                        </p:attrNameLst>
                                      </p:cBhvr>
                                      <p:to>
                                        <p:strVal val="hidden"/>
                                      </p:to>
                                    </p:set>
                                  </p:childTnLst>
                                </p:cTn>
                              </p:par>
                              <p:par>
                                <p:cTn id="366" presetID="19" presetClass="exit" presetSubtype="10" fill="hold" grpId="4" nodeType="withEffect">
                                  <p:stCondLst>
                                    <p:cond delay="0"/>
                                  </p:stCondLst>
                                  <p:childTnLst>
                                    <p:anim calcmode="lin" valueType="num">
                                      <p:cBhvr>
                                        <p:cTn id="367" dur="3000"/>
                                        <p:tgtEl>
                                          <p:spTgt spid="10"/>
                                        </p:tgtEl>
                                        <p:attrNameLst>
                                          <p:attrName>ppt_h</p:attrName>
                                        </p:attrNameLst>
                                      </p:cBhvr>
                                      <p:tavLst>
                                        <p:tav tm="0">
                                          <p:val>
                                            <p:strVal val="ppt_h"/>
                                          </p:val>
                                        </p:tav>
                                        <p:tav tm="100000">
                                          <p:val>
                                            <p:strVal val="ppt_h"/>
                                          </p:val>
                                        </p:tav>
                                      </p:tavLst>
                                    </p:anim>
                                    <p:anim calcmode="lin" valueType="num">
                                      <p:cBhvr>
                                        <p:cTn id="368" dur="3000"/>
                                        <p:tgtEl>
                                          <p:spTgt spid="10"/>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69" dur="1" fill="hold">
                                          <p:stCondLst>
                                            <p:cond delay="2999"/>
                                          </p:stCondLst>
                                        </p:cTn>
                                        <p:tgtEl>
                                          <p:spTgt spid="10"/>
                                        </p:tgtEl>
                                        <p:attrNameLst>
                                          <p:attrName>style.visibility</p:attrName>
                                        </p:attrNameLst>
                                      </p:cBhvr>
                                      <p:to>
                                        <p:strVal val="hidden"/>
                                      </p:to>
                                    </p:set>
                                  </p:childTnLst>
                                </p:cTn>
                              </p:par>
                              <p:par>
                                <p:cTn id="370" presetID="19" presetClass="exit" presetSubtype="10" fill="hold" grpId="4" nodeType="withEffect">
                                  <p:stCondLst>
                                    <p:cond delay="0"/>
                                  </p:stCondLst>
                                  <p:childTnLst>
                                    <p:anim calcmode="lin" valueType="num">
                                      <p:cBhvr>
                                        <p:cTn id="371" dur="3000"/>
                                        <p:tgtEl>
                                          <p:spTgt spid="11"/>
                                        </p:tgtEl>
                                        <p:attrNameLst>
                                          <p:attrName>ppt_h</p:attrName>
                                        </p:attrNameLst>
                                      </p:cBhvr>
                                      <p:tavLst>
                                        <p:tav tm="0">
                                          <p:val>
                                            <p:strVal val="ppt_h"/>
                                          </p:val>
                                        </p:tav>
                                        <p:tav tm="100000">
                                          <p:val>
                                            <p:strVal val="ppt_h"/>
                                          </p:val>
                                        </p:tav>
                                      </p:tavLst>
                                    </p:anim>
                                    <p:anim calcmode="lin" valueType="num">
                                      <p:cBhvr>
                                        <p:cTn id="372" dur="3000"/>
                                        <p:tgtEl>
                                          <p:spTgt spid="11"/>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73" dur="1" fill="hold">
                                          <p:stCondLst>
                                            <p:cond delay="2999"/>
                                          </p:stCondLst>
                                        </p:cTn>
                                        <p:tgtEl>
                                          <p:spTgt spid="11"/>
                                        </p:tgtEl>
                                        <p:attrNameLst>
                                          <p:attrName>style.visibility</p:attrName>
                                        </p:attrNameLst>
                                      </p:cBhvr>
                                      <p:to>
                                        <p:strVal val="hidden"/>
                                      </p:to>
                                    </p:set>
                                  </p:childTnLst>
                                </p:cTn>
                              </p:par>
                              <p:par>
                                <p:cTn id="374" presetID="19" presetClass="exit" presetSubtype="10" fill="hold" grpId="4" nodeType="withEffect">
                                  <p:stCondLst>
                                    <p:cond delay="0"/>
                                  </p:stCondLst>
                                  <p:childTnLst>
                                    <p:anim calcmode="lin" valueType="num">
                                      <p:cBhvr>
                                        <p:cTn id="375" dur="3000"/>
                                        <p:tgtEl>
                                          <p:spTgt spid="12"/>
                                        </p:tgtEl>
                                        <p:attrNameLst>
                                          <p:attrName>ppt_h</p:attrName>
                                        </p:attrNameLst>
                                      </p:cBhvr>
                                      <p:tavLst>
                                        <p:tav tm="0">
                                          <p:val>
                                            <p:strVal val="ppt_h"/>
                                          </p:val>
                                        </p:tav>
                                        <p:tav tm="100000">
                                          <p:val>
                                            <p:strVal val="ppt_h"/>
                                          </p:val>
                                        </p:tav>
                                      </p:tavLst>
                                    </p:anim>
                                    <p:anim calcmode="lin" valueType="num">
                                      <p:cBhvr>
                                        <p:cTn id="376" dur="3000"/>
                                        <p:tgtEl>
                                          <p:spTgt spid="12"/>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77" dur="1" fill="hold">
                                          <p:stCondLst>
                                            <p:cond delay="2999"/>
                                          </p:stCondLst>
                                        </p:cTn>
                                        <p:tgtEl>
                                          <p:spTgt spid="12"/>
                                        </p:tgtEl>
                                        <p:attrNameLst>
                                          <p:attrName>style.visibility</p:attrName>
                                        </p:attrNameLst>
                                      </p:cBhvr>
                                      <p:to>
                                        <p:strVal val="hidden"/>
                                      </p:to>
                                    </p:set>
                                  </p:childTnLst>
                                </p:cTn>
                              </p:par>
                              <p:par>
                                <p:cTn id="378" presetID="19" presetClass="exit" presetSubtype="10" fill="hold" grpId="4" nodeType="withEffect">
                                  <p:stCondLst>
                                    <p:cond delay="0"/>
                                  </p:stCondLst>
                                  <p:childTnLst>
                                    <p:anim calcmode="lin" valueType="num">
                                      <p:cBhvr>
                                        <p:cTn id="379" dur="3000"/>
                                        <p:tgtEl>
                                          <p:spTgt spid="13"/>
                                        </p:tgtEl>
                                        <p:attrNameLst>
                                          <p:attrName>ppt_h</p:attrName>
                                        </p:attrNameLst>
                                      </p:cBhvr>
                                      <p:tavLst>
                                        <p:tav tm="0">
                                          <p:val>
                                            <p:strVal val="ppt_h"/>
                                          </p:val>
                                        </p:tav>
                                        <p:tav tm="100000">
                                          <p:val>
                                            <p:strVal val="ppt_h"/>
                                          </p:val>
                                        </p:tav>
                                      </p:tavLst>
                                    </p:anim>
                                    <p:anim calcmode="lin" valueType="num">
                                      <p:cBhvr>
                                        <p:cTn id="380" dur="3000"/>
                                        <p:tgtEl>
                                          <p:spTgt spid="13"/>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81" dur="1" fill="hold">
                                          <p:stCondLst>
                                            <p:cond delay="2999"/>
                                          </p:stCondLst>
                                        </p:cTn>
                                        <p:tgtEl>
                                          <p:spTgt spid="13"/>
                                        </p:tgtEl>
                                        <p:attrNameLst>
                                          <p:attrName>style.visibility</p:attrName>
                                        </p:attrNameLst>
                                      </p:cBhvr>
                                      <p:to>
                                        <p:strVal val="hidden"/>
                                      </p:to>
                                    </p:set>
                                  </p:childTnLst>
                                </p:cTn>
                              </p:par>
                              <p:par>
                                <p:cTn id="382" presetID="19" presetClass="exit" presetSubtype="10" fill="hold" grpId="4" nodeType="withEffect">
                                  <p:stCondLst>
                                    <p:cond delay="0"/>
                                  </p:stCondLst>
                                  <p:childTnLst>
                                    <p:anim calcmode="lin" valueType="num">
                                      <p:cBhvr>
                                        <p:cTn id="383" dur="3000"/>
                                        <p:tgtEl>
                                          <p:spTgt spid="14"/>
                                        </p:tgtEl>
                                        <p:attrNameLst>
                                          <p:attrName>ppt_h</p:attrName>
                                        </p:attrNameLst>
                                      </p:cBhvr>
                                      <p:tavLst>
                                        <p:tav tm="0">
                                          <p:val>
                                            <p:strVal val="ppt_h"/>
                                          </p:val>
                                        </p:tav>
                                        <p:tav tm="100000">
                                          <p:val>
                                            <p:strVal val="ppt_h"/>
                                          </p:val>
                                        </p:tav>
                                      </p:tavLst>
                                    </p:anim>
                                    <p:anim calcmode="lin" valueType="num">
                                      <p:cBhvr>
                                        <p:cTn id="384" dur="3000"/>
                                        <p:tgtEl>
                                          <p:spTgt spid="1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85" dur="1" fill="hold">
                                          <p:stCondLst>
                                            <p:cond delay="2999"/>
                                          </p:stCondLst>
                                        </p:cTn>
                                        <p:tgtEl>
                                          <p:spTgt spid="14"/>
                                        </p:tgtEl>
                                        <p:attrNameLst>
                                          <p:attrName>style.visibility</p:attrName>
                                        </p:attrNameLst>
                                      </p:cBhvr>
                                      <p:to>
                                        <p:strVal val="hidden"/>
                                      </p:to>
                                    </p:set>
                                  </p:childTnLst>
                                </p:cTn>
                              </p:par>
                              <p:par>
                                <p:cTn id="386" presetID="19" presetClass="exit" presetSubtype="10" fill="hold" grpId="4" nodeType="withEffect">
                                  <p:stCondLst>
                                    <p:cond delay="0"/>
                                  </p:stCondLst>
                                  <p:childTnLst>
                                    <p:anim calcmode="lin" valueType="num">
                                      <p:cBhvr>
                                        <p:cTn id="387" dur="3000"/>
                                        <p:tgtEl>
                                          <p:spTgt spid="15"/>
                                        </p:tgtEl>
                                        <p:attrNameLst>
                                          <p:attrName>ppt_h</p:attrName>
                                        </p:attrNameLst>
                                      </p:cBhvr>
                                      <p:tavLst>
                                        <p:tav tm="0">
                                          <p:val>
                                            <p:strVal val="ppt_h"/>
                                          </p:val>
                                        </p:tav>
                                        <p:tav tm="100000">
                                          <p:val>
                                            <p:strVal val="ppt_h"/>
                                          </p:val>
                                        </p:tav>
                                      </p:tavLst>
                                    </p:anim>
                                    <p:anim calcmode="lin" valueType="num">
                                      <p:cBhvr>
                                        <p:cTn id="388" dur="3000"/>
                                        <p:tgtEl>
                                          <p:spTgt spid="1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89" dur="1" fill="hold">
                                          <p:stCondLst>
                                            <p:cond delay="2999"/>
                                          </p:stCondLst>
                                        </p:cTn>
                                        <p:tgtEl>
                                          <p:spTgt spid="15"/>
                                        </p:tgtEl>
                                        <p:attrNameLst>
                                          <p:attrName>style.visibility</p:attrName>
                                        </p:attrNameLst>
                                      </p:cBhvr>
                                      <p:to>
                                        <p:strVal val="hidden"/>
                                      </p:to>
                                    </p:set>
                                  </p:childTnLst>
                                </p:cTn>
                              </p:par>
                              <p:par>
                                <p:cTn id="390" presetID="19" presetClass="exit" presetSubtype="10" fill="hold" grpId="4" nodeType="withEffect">
                                  <p:stCondLst>
                                    <p:cond delay="0"/>
                                  </p:stCondLst>
                                  <p:childTnLst>
                                    <p:anim calcmode="lin" valueType="num">
                                      <p:cBhvr>
                                        <p:cTn id="391" dur="3000"/>
                                        <p:tgtEl>
                                          <p:spTgt spid="16"/>
                                        </p:tgtEl>
                                        <p:attrNameLst>
                                          <p:attrName>ppt_h</p:attrName>
                                        </p:attrNameLst>
                                      </p:cBhvr>
                                      <p:tavLst>
                                        <p:tav tm="0">
                                          <p:val>
                                            <p:strVal val="ppt_h"/>
                                          </p:val>
                                        </p:tav>
                                        <p:tav tm="100000">
                                          <p:val>
                                            <p:strVal val="ppt_h"/>
                                          </p:val>
                                        </p:tav>
                                      </p:tavLst>
                                    </p:anim>
                                    <p:anim calcmode="lin" valueType="num">
                                      <p:cBhvr>
                                        <p:cTn id="392" dur="3000"/>
                                        <p:tgtEl>
                                          <p:spTgt spid="1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93" dur="1" fill="hold">
                                          <p:stCondLst>
                                            <p:cond delay="2999"/>
                                          </p:stCondLst>
                                        </p:cTn>
                                        <p:tgtEl>
                                          <p:spTgt spid="16"/>
                                        </p:tgtEl>
                                        <p:attrNameLst>
                                          <p:attrName>style.visibility</p:attrName>
                                        </p:attrNameLst>
                                      </p:cBhvr>
                                      <p:to>
                                        <p:strVal val="hidden"/>
                                      </p:to>
                                    </p:set>
                                  </p:childTnLst>
                                </p:cTn>
                              </p:par>
                              <p:par>
                                <p:cTn id="394" presetID="19" presetClass="exit" presetSubtype="10" fill="hold" grpId="4" nodeType="withEffect">
                                  <p:stCondLst>
                                    <p:cond delay="0"/>
                                  </p:stCondLst>
                                  <p:childTnLst>
                                    <p:anim calcmode="lin" valueType="num">
                                      <p:cBhvr>
                                        <p:cTn id="395" dur="3000"/>
                                        <p:tgtEl>
                                          <p:spTgt spid="17"/>
                                        </p:tgtEl>
                                        <p:attrNameLst>
                                          <p:attrName>ppt_h</p:attrName>
                                        </p:attrNameLst>
                                      </p:cBhvr>
                                      <p:tavLst>
                                        <p:tav tm="0">
                                          <p:val>
                                            <p:strVal val="ppt_h"/>
                                          </p:val>
                                        </p:tav>
                                        <p:tav tm="100000">
                                          <p:val>
                                            <p:strVal val="ppt_h"/>
                                          </p:val>
                                        </p:tav>
                                      </p:tavLst>
                                    </p:anim>
                                    <p:anim calcmode="lin" valueType="num">
                                      <p:cBhvr>
                                        <p:cTn id="396" dur="3000"/>
                                        <p:tgtEl>
                                          <p:spTgt spid="1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97" dur="1" fill="hold">
                                          <p:stCondLst>
                                            <p:cond delay="2999"/>
                                          </p:stCondLst>
                                        </p:cTn>
                                        <p:tgtEl>
                                          <p:spTgt spid="17"/>
                                        </p:tgtEl>
                                        <p:attrNameLst>
                                          <p:attrName>style.visibility</p:attrName>
                                        </p:attrNameLst>
                                      </p:cBhvr>
                                      <p:to>
                                        <p:strVal val="hidden"/>
                                      </p:to>
                                    </p:set>
                                  </p:childTnLst>
                                </p:cTn>
                              </p:par>
                              <p:par>
                                <p:cTn id="398" presetID="19" presetClass="exit" presetSubtype="10" fill="hold" grpId="4" nodeType="withEffect">
                                  <p:stCondLst>
                                    <p:cond delay="0"/>
                                  </p:stCondLst>
                                  <p:childTnLst>
                                    <p:anim calcmode="lin" valueType="num">
                                      <p:cBhvr>
                                        <p:cTn id="399" dur="3000"/>
                                        <p:tgtEl>
                                          <p:spTgt spid="18"/>
                                        </p:tgtEl>
                                        <p:attrNameLst>
                                          <p:attrName>ppt_h</p:attrName>
                                        </p:attrNameLst>
                                      </p:cBhvr>
                                      <p:tavLst>
                                        <p:tav tm="0">
                                          <p:val>
                                            <p:strVal val="ppt_h"/>
                                          </p:val>
                                        </p:tav>
                                        <p:tav tm="100000">
                                          <p:val>
                                            <p:strVal val="ppt_h"/>
                                          </p:val>
                                        </p:tav>
                                      </p:tavLst>
                                    </p:anim>
                                    <p:anim calcmode="lin" valueType="num">
                                      <p:cBhvr>
                                        <p:cTn id="400" dur="3000"/>
                                        <p:tgtEl>
                                          <p:spTgt spid="1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401" dur="1" fill="hold">
                                          <p:stCondLst>
                                            <p:cond delay="2999"/>
                                          </p:stCondLst>
                                        </p:cTn>
                                        <p:tgtEl>
                                          <p:spTgt spid="18"/>
                                        </p:tgtEl>
                                        <p:attrNameLst>
                                          <p:attrName>style.visibility</p:attrName>
                                        </p:attrNameLst>
                                      </p:cBhvr>
                                      <p:to>
                                        <p:strVal val="hidden"/>
                                      </p:to>
                                    </p:set>
                                  </p:childTnLst>
                                </p:cTn>
                              </p:par>
                              <p:par>
                                <p:cTn id="402" presetID="19" presetClass="exit" presetSubtype="10" fill="hold" grpId="4" nodeType="withEffect">
                                  <p:stCondLst>
                                    <p:cond delay="0"/>
                                  </p:stCondLst>
                                  <p:childTnLst>
                                    <p:anim calcmode="lin" valueType="num">
                                      <p:cBhvr>
                                        <p:cTn id="403" dur="3000"/>
                                        <p:tgtEl>
                                          <p:spTgt spid="19"/>
                                        </p:tgtEl>
                                        <p:attrNameLst>
                                          <p:attrName>ppt_h</p:attrName>
                                        </p:attrNameLst>
                                      </p:cBhvr>
                                      <p:tavLst>
                                        <p:tav tm="0">
                                          <p:val>
                                            <p:strVal val="ppt_h"/>
                                          </p:val>
                                        </p:tav>
                                        <p:tav tm="100000">
                                          <p:val>
                                            <p:strVal val="ppt_h"/>
                                          </p:val>
                                        </p:tav>
                                      </p:tavLst>
                                    </p:anim>
                                    <p:anim calcmode="lin" valueType="num">
                                      <p:cBhvr>
                                        <p:cTn id="404" dur="3000"/>
                                        <p:tgtEl>
                                          <p:spTgt spid="1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405" dur="1" fill="hold">
                                          <p:stCondLst>
                                            <p:cond delay="2999"/>
                                          </p:stCondLst>
                                        </p:cTn>
                                        <p:tgtEl>
                                          <p:spTgt spid="19"/>
                                        </p:tgtEl>
                                        <p:attrNameLst>
                                          <p:attrName>style.visibility</p:attrName>
                                        </p:attrNameLst>
                                      </p:cBhvr>
                                      <p:to>
                                        <p:strVal val="hidden"/>
                                      </p:to>
                                    </p:set>
                                  </p:childTnLst>
                                </p:cTn>
                              </p:par>
                              <p:par>
                                <p:cTn id="406" presetID="19" presetClass="exit" presetSubtype="10" fill="hold" grpId="4" nodeType="withEffect">
                                  <p:stCondLst>
                                    <p:cond delay="0"/>
                                  </p:stCondLst>
                                  <p:childTnLst>
                                    <p:anim calcmode="lin" valueType="num">
                                      <p:cBhvr>
                                        <p:cTn id="407" dur="3000"/>
                                        <p:tgtEl>
                                          <p:spTgt spid="20"/>
                                        </p:tgtEl>
                                        <p:attrNameLst>
                                          <p:attrName>ppt_h</p:attrName>
                                        </p:attrNameLst>
                                      </p:cBhvr>
                                      <p:tavLst>
                                        <p:tav tm="0">
                                          <p:val>
                                            <p:strVal val="ppt_h"/>
                                          </p:val>
                                        </p:tav>
                                        <p:tav tm="100000">
                                          <p:val>
                                            <p:strVal val="ppt_h"/>
                                          </p:val>
                                        </p:tav>
                                      </p:tavLst>
                                    </p:anim>
                                    <p:anim calcmode="lin" valueType="num">
                                      <p:cBhvr>
                                        <p:cTn id="408" dur="3000"/>
                                        <p:tgtEl>
                                          <p:spTgt spid="20"/>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409" dur="1" fill="hold">
                                          <p:stCondLst>
                                            <p:cond delay="2999"/>
                                          </p:stCondLst>
                                        </p:cTn>
                                        <p:tgtEl>
                                          <p:spTgt spid="20"/>
                                        </p:tgtEl>
                                        <p:attrNameLst>
                                          <p:attrName>style.visibility</p:attrName>
                                        </p:attrNameLst>
                                      </p:cBhvr>
                                      <p:to>
                                        <p:strVal val="hidden"/>
                                      </p:to>
                                    </p:set>
                                  </p:childTnLst>
                                </p:cTn>
                              </p:par>
                              <p:par>
                                <p:cTn id="410" presetID="19" presetClass="exit" presetSubtype="10" fill="hold" grpId="4" nodeType="withEffect">
                                  <p:stCondLst>
                                    <p:cond delay="0"/>
                                  </p:stCondLst>
                                  <p:childTnLst>
                                    <p:anim calcmode="lin" valueType="num">
                                      <p:cBhvr>
                                        <p:cTn id="411" dur="3000"/>
                                        <p:tgtEl>
                                          <p:spTgt spid="21"/>
                                        </p:tgtEl>
                                        <p:attrNameLst>
                                          <p:attrName>ppt_h</p:attrName>
                                        </p:attrNameLst>
                                      </p:cBhvr>
                                      <p:tavLst>
                                        <p:tav tm="0">
                                          <p:val>
                                            <p:strVal val="ppt_h"/>
                                          </p:val>
                                        </p:tav>
                                        <p:tav tm="100000">
                                          <p:val>
                                            <p:strVal val="ppt_h"/>
                                          </p:val>
                                        </p:tav>
                                      </p:tavLst>
                                    </p:anim>
                                    <p:anim calcmode="lin" valueType="num">
                                      <p:cBhvr>
                                        <p:cTn id="412" dur="3000"/>
                                        <p:tgtEl>
                                          <p:spTgt spid="21"/>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413" dur="1" fill="hold">
                                          <p:stCondLst>
                                            <p:cond delay="2999"/>
                                          </p:stCondLst>
                                        </p:cTn>
                                        <p:tgtEl>
                                          <p:spTgt spid="21"/>
                                        </p:tgtEl>
                                        <p:attrNameLst>
                                          <p:attrName>style.visibility</p:attrName>
                                        </p:attrNameLst>
                                      </p:cBhvr>
                                      <p:to>
                                        <p:strVal val="hidden"/>
                                      </p:to>
                                    </p:set>
                                  </p:childTnLst>
                                </p:cTn>
                              </p:par>
                              <p:par>
                                <p:cTn id="414" presetID="19" presetClass="exit" presetSubtype="10" fill="hold" grpId="4" nodeType="withEffect">
                                  <p:stCondLst>
                                    <p:cond delay="0"/>
                                  </p:stCondLst>
                                  <p:childTnLst>
                                    <p:anim calcmode="lin" valueType="num">
                                      <p:cBhvr>
                                        <p:cTn id="415" dur="3000"/>
                                        <p:tgtEl>
                                          <p:spTgt spid="22"/>
                                        </p:tgtEl>
                                        <p:attrNameLst>
                                          <p:attrName>ppt_h</p:attrName>
                                        </p:attrNameLst>
                                      </p:cBhvr>
                                      <p:tavLst>
                                        <p:tav tm="0">
                                          <p:val>
                                            <p:strVal val="ppt_h"/>
                                          </p:val>
                                        </p:tav>
                                        <p:tav tm="100000">
                                          <p:val>
                                            <p:strVal val="ppt_h"/>
                                          </p:val>
                                        </p:tav>
                                      </p:tavLst>
                                    </p:anim>
                                    <p:anim calcmode="lin" valueType="num">
                                      <p:cBhvr>
                                        <p:cTn id="416" dur="3000"/>
                                        <p:tgtEl>
                                          <p:spTgt spid="22"/>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417" dur="1" fill="hold">
                                          <p:stCondLst>
                                            <p:cond delay="2999"/>
                                          </p:stCondLst>
                                        </p:cTn>
                                        <p:tgtEl>
                                          <p:spTgt spid="22"/>
                                        </p:tgtEl>
                                        <p:attrNameLst>
                                          <p:attrName>style.visibility</p:attrName>
                                        </p:attrNameLst>
                                      </p:cBhvr>
                                      <p:to>
                                        <p:strVal val="hidden"/>
                                      </p:to>
                                    </p:set>
                                  </p:childTnLst>
                                </p:cTn>
                              </p:par>
                              <p:par>
                                <p:cTn id="418" presetID="19" presetClass="exit" presetSubtype="10" fill="hold" grpId="4" nodeType="withEffect">
                                  <p:stCondLst>
                                    <p:cond delay="0"/>
                                  </p:stCondLst>
                                  <p:childTnLst>
                                    <p:anim calcmode="lin" valueType="num">
                                      <p:cBhvr>
                                        <p:cTn id="419" dur="3000"/>
                                        <p:tgtEl>
                                          <p:spTgt spid="23"/>
                                        </p:tgtEl>
                                        <p:attrNameLst>
                                          <p:attrName>ppt_h</p:attrName>
                                        </p:attrNameLst>
                                      </p:cBhvr>
                                      <p:tavLst>
                                        <p:tav tm="0">
                                          <p:val>
                                            <p:strVal val="ppt_h"/>
                                          </p:val>
                                        </p:tav>
                                        <p:tav tm="100000">
                                          <p:val>
                                            <p:strVal val="ppt_h"/>
                                          </p:val>
                                        </p:tav>
                                      </p:tavLst>
                                    </p:anim>
                                    <p:anim calcmode="lin" valueType="num">
                                      <p:cBhvr>
                                        <p:cTn id="420" dur="3000"/>
                                        <p:tgtEl>
                                          <p:spTgt spid="23"/>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421" dur="1" fill="hold">
                                          <p:stCondLst>
                                            <p:cond delay="2999"/>
                                          </p:stCondLst>
                                        </p:cTn>
                                        <p:tgtEl>
                                          <p:spTgt spid="23"/>
                                        </p:tgtEl>
                                        <p:attrNameLst>
                                          <p:attrName>style.visibility</p:attrName>
                                        </p:attrNameLst>
                                      </p:cBhvr>
                                      <p:to>
                                        <p:strVal val="hidden"/>
                                      </p:to>
                                    </p:set>
                                  </p:childTnLst>
                                </p:cTn>
                              </p:par>
                              <p:par>
                                <p:cTn id="422" presetID="19" presetClass="exit" presetSubtype="10" fill="hold" grpId="4" nodeType="withEffect">
                                  <p:stCondLst>
                                    <p:cond delay="0"/>
                                  </p:stCondLst>
                                  <p:childTnLst>
                                    <p:anim calcmode="lin" valueType="num">
                                      <p:cBhvr>
                                        <p:cTn id="423" dur="3000"/>
                                        <p:tgtEl>
                                          <p:spTgt spid="24"/>
                                        </p:tgtEl>
                                        <p:attrNameLst>
                                          <p:attrName>ppt_h</p:attrName>
                                        </p:attrNameLst>
                                      </p:cBhvr>
                                      <p:tavLst>
                                        <p:tav tm="0">
                                          <p:val>
                                            <p:strVal val="ppt_h"/>
                                          </p:val>
                                        </p:tav>
                                        <p:tav tm="100000">
                                          <p:val>
                                            <p:strVal val="ppt_h"/>
                                          </p:val>
                                        </p:tav>
                                      </p:tavLst>
                                    </p:anim>
                                    <p:anim calcmode="lin" valueType="num">
                                      <p:cBhvr>
                                        <p:cTn id="424" dur="3000"/>
                                        <p:tgtEl>
                                          <p:spTgt spid="2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425" dur="1" fill="hold">
                                          <p:stCondLst>
                                            <p:cond delay="2999"/>
                                          </p:stCondLst>
                                        </p:cTn>
                                        <p:tgtEl>
                                          <p:spTgt spid="24"/>
                                        </p:tgtEl>
                                        <p:attrNameLst>
                                          <p:attrName>style.visibility</p:attrName>
                                        </p:attrNameLst>
                                      </p:cBhvr>
                                      <p:to>
                                        <p:strVal val="hidden"/>
                                      </p:to>
                                    </p:set>
                                  </p:childTnLst>
                                </p:cTn>
                              </p:par>
                              <p:par>
                                <p:cTn id="426" presetID="23" presetClass="entr" presetSubtype="288" fill="hold" nodeType="withEffect">
                                  <p:stCondLst>
                                    <p:cond delay="0"/>
                                  </p:stCondLst>
                                  <p:childTnLst>
                                    <p:set>
                                      <p:cBhvr>
                                        <p:cTn id="427" dur="1" fill="hold">
                                          <p:stCondLst>
                                            <p:cond delay="0"/>
                                          </p:stCondLst>
                                        </p:cTn>
                                        <p:tgtEl>
                                          <p:spTgt spid="2"/>
                                        </p:tgtEl>
                                        <p:attrNameLst>
                                          <p:attrName>style.visibility</p:attrName>
                                        </p:attrNameLst>
                                      </p:cBhvr>
                                      <p:to>
                                        <p:strVal val="visible"/>
                                      </p:to>
                                    </p:set>
                                    <p:anim calcmode="lin" valueType="num">
                                      <p:cBhvr>
                                        <p:cTn id="428" dur="3000" fill="hold"/>
                                        <p:tgtEl>
                                          <p:spTgt spid="2"/>
                                        </p:tgtEl>
                                        <p:attrNameLst>
                                          <p:attrName>ppt_w</p:attrName>
                                        </p:attrNameLst>
                                      </p:cBhvr>
                                      <p:tavLst>
                                        <p:tav tm="0">
                                          <p:val>
                                            <p:strVal val="4/3*#ppt_w"/>
                                          </p:val>
                                        </p:tav>
                                        <p:tav tm="100000">
                                          <p:val>
                                            <p:strVal val="#ppt_w"/>
                                          </p:val>
                                        </p:tav>
                                      </p:tavLst>
                                    </p:anim>
                                    <p:anim calcmode="lin" valueType="num">
                                      <p:cBhvr>
                                        <p:cTn id="429" dur="3000" fill="hold"/>
                                        <p:tgtEl>
                                          <p:spTgt spid="2"/>
                                        </p:tgtEl>
                                        <p:attrNameLst>
                                          <p:attrName>ppt_h</p:attrName>
                                        </p:attrNameLst>
                                      </p:cBhvr>
                                      <p:tavLst>
                                        <p:tav tm="0">
                                          <p:val>
                                            <p:strVal val="4/3*#ppt_h"/>
                                          </p:val>
                                        </p:tav>
                                        <p:tav tm="100000">
                                          <p:val>
                                            <p:strVal val="#ppt_h"/>
                                          </p:val>
                                        </p:tav>
                                      </p:tavLst>
                                    </p:anim>
                                  </p:childTnLst>
                                </p:cTn>
                              </p:par>
                              <p:par>
                                <p:cTn id="430" presetID="16" presetClass="entr" presetSubtype="37" fill="hold" nodeType="withEffect">
                                  <p:stCondLst>
                                    <p:cond delay="0"/>
                                  </p:stCondLst>
                                  <p:childTnLst>
                                    <p:set>
                                      <p:cBhvr>
                                        <p:cTn id="431" dur="1" fill="hold">
                                          <p:stCondLst>
                                            <p:cond delay="0"/>
                                          </p:stCondLst>
                                        </p:cTn>
                                        <p:tgtEl>
                                          <p:spTgt spid="2"/>
                                        </p:tgtEl>
                                        <p:attrNameLst>
                                          <p:attrName>style.visibility</p:attrName>
                                        </p:attrNameLst>
                                      </p:cBhvr>
                                      <p:to>
                                        <p:strVal val="visible"/>
                                      </p:to>
                                    </p:set>
                                    <p:animEffect transition="in" filter="barn(outVertical)">
                                      <p:cBhvr>
                                        <p:cTn id="432"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3" grpId="3" animBg="1"/>
      <p:bldP spid="3" grpId="4" animBg="1"/>
      <p:bldP spid="4" grpId="0" animBg="1"/>
      <p:bldP spid="4" grpId="1" animBg="1"/>
      <p:bldP spid="4" grpId="2" animBg="1"/>
      <p:bldP spid="4" grpId="3" animBg="1"/>
      <p:bldP spid="4" grpId="4" animBg="1"/>
      <p:bldP spid="5" grpId="0" animBg="1"/>
      <p:bldP spid="5" grpId="1" animBg="1"/>
      <p:bldP spid="5" grpId="2" animBg="1"/>
      <p:bldP spid="5" grpId="3" animBg="1"/>
      <p:bldP spid="5" grpId="4" animBg="1"/>
      <p:bldP spid="6" grpId="0" animBg="1"/>
      <p:bldP spid="6" grpId="1" animBg="1"/>
      <p:bldP spid="6" grpId="2" animBg="1"/>
      <p:bldP spid="6" grpId="3" animBg="1"/>
      <p:bldP spid="6" grpId="4" animBg="1"/>
      <p:bldP spid="7" grpId="0" animBg="1"/>
      <p:bldP spid="7" grpId="1" animBg="1"/>
      <p:bldP spid="7" grpId="2" animBg="1"/>
      <p:bldP spid="7" grpId="3" animBg="1"/>
      <p:bldP spid="7" grpId="4" animBg="1"/>
      <p:bldP spid="8" grpId="0" animBg="1"/>
      <p:bldP spid="8" grpId="1" animBg="1"/>
      <p:bldP spid="8" grpId="2" animBg="1"/>
      <p:bldP spid="8" grpId="3" animBg="1"/>
      <p:bldP spid="8" grpId="4" animBg="1"/>
      <p:bldP spid="9" grpId="0" animBg="1"/>
      <p:bldP spid="9" grpId="1" animBg="1"/>
      <p:bldP spid="9" grpId="2" animBg="1"/>
      <p:bldP spid="9" grpId="3" animBg="1"/>
      <p:bldP spid="9" grpId="4" animBg="1"/>
      <p:bldP spid="10" grpId="0" animBg="1"/>
      <p:bldP spid="10" grpId="1" animBg="1"/>
      <p:bldP spid="10" grpId="2" animBg="1"/>
      <p:bldP spid="10" grpId="3" animBg="1"/>
      <p:bldP spid="10" grpId="4" animBg="1"/>
      <p:bldP spid="11" grpId="0" animBg="1"/>
      <p:bldP spid="11" grpId="1" animBg="1"/>
      <p:bldP spid="11" grpId="2" animBg="1"/>
      <p:bldP spid="11" grpId="3" animBg="1"/>
      <p:bldP spid="11" grpId="4" animBg="1"/>
      <p:bldP spid="12" grpId="0" animBg="1"/>
      <p:bldP spid="12" grpId="1" animBg="1"/>
      <p:bldP spid="12" grpId="2" animBg="1"/>
      <p:bldP spid="12" grpId="3" animBg="1"/>
      <p:bldP spid="12" grpId="4" animBg="1"/>
      <p:bldP spid="13" grpId="0" animBg="1"/>
      <p:bldP spid="13" grpId="1" animBg="1"/>
      <p:bldP spid="13" grpId="2" animBg="1"/>
      <p:bldP spid="13" grpId="3" animBg="1"/>
      <p:bldP spid="13" grpId="4" animBg="1"/>
      <p:bldP spid="14" grpId="0" animBg="1"/>
      <p:bldP spid="14" grpId="1" animBg="1"/>
      <p:bldP spid="14" grpId="2" animBg="1"/>
      <p:bldP spid="14" grpId="3" animBg="1"/>
      <p:bldP spid="14" grpId="4" animBg="1"/>
      <p:bldP spid="15" grpId="0" animBg="1"/>
      <p:bldP spid="15" grpId="1" animBg="1"/>
      <p:bldP spid="15" grpId="2" animBg="1"/>
      <p:bldP spid="15" grpId="3" animBg="1"/>
      <p:bldP spid="15" grpId="4" animBg="1"/>
      <p:bldP spid="16" grpId="0" animBg="1"/>
      <p:bldP spid="16" grpId="1" animBg="1"/>
      <p:bldP spid="16" grpId="2" animBg="1"/>
      <p:bldP spid="16" grpId="3" animBg="1"/>
      <p:bldP spid="16" grpId="4" animBg="1"/>
      <p:bldP spid="17" grpId="0" animBg="1"/>
      <p:bldP spid="17" grpId="1" animBg="1"/>
      <p:bldP spid="17" grpId="2" animBg="1"/>
      <p:bldP spid="17" grpId="3" animBg="1"/>
      <p:bldP spid="17" grpId="4" animBg="1"/>
      <p:bldP spid="18" grpId="0" animBg="1"/>
      <p:bldP spid="18" grpId="1" animBg="1"/>
      <p:bldP spid="18" grpId="2" animBg="1"/>
      <p:bldP spid="18" grpId="3" animBg="1"/>
      <p:bldP spid="18" grpId="4" animBg="1"/>
      <p:bldP spid="19" grpId="0" animBg="1"/>
      <p:bldP spid="19" grpId="1" animBg="1"/>
      <p:bldP spid="19" grpId="2" animBg="1"/>
      <p:bldP spid="19" grpId="3" animBg="1"/>
      <p:bldP spid="19" grpId="4" animBg="1"/>
      <p:bldP spid="20" grpId="0" animBg="1"/>
      <p:bldP spid="20" grpId="1" animBg="1"/>
      <p:bldP spid="20" grpId="2" animBg="1"/>
      <p:bldP spid="20" grpId="3" animBg="1"/>
      <p:bldP spid="20" grpId="4" animBg="1"/>
      <p:bldP spid="21" grpId="0" animBg="1"/>
      <p:bldP spid="21" grpId="1" animBg="1"/>
      <p:bldP spid="21" grpId="2" animBg="1"/>
      <p:bldP spid="21" grpId="3" animBg="1"/>
      <p:bldP spid="21" grpId="4" animBg="1"/>
      <p:bldP spid="22" grpId="0" animBg="1"/>
      <p:bldP spid="22" grpId="1" animBg="1"/>
      <p:bldP spid="22" grpId="2" animBg="1"/>
      <p:bldP spid="22" grpId="3" animBg="1"/>
      <p:bldP spid="22" grpId="4" animBg="1"/>
      <p:bldP spid="23" grpId="0" animBg="1"/>
      <p:bldP spid="23" grpId="1" animBg="1"/>
      <p:bldP spid="23" grpId="2" animBg="1"/>
      <p:bldP spid="23" grpId="3" animBg="1"/>
      <p:bldP spid="23" grpId="4" animBg="1"/>
      <p:bldP spid="24" grpId="0" animBg="1"/>
      <p:bldP spid="24" grpId="1" animBg="1"/>
      <p:bldP spid="24" grpId="2" animBg="1"/>
      <p:bldP spid="24" grpId="3" animBg="1"/>
      <p:bldP spid="24" grpId="4" animBg="1"/>
      <p:bldP spid="25"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0033CC"/>
            </a:gs>
            <a:gs pos="50000">
              <a:srgbClr val="00CC00">
                <a:shade val="67500"/>
                <a:satMod val="115000"/>
              </a:srgbClr>
            </a:gs>
            <a:gs pos="100000">
              <a:srgbClr val="00CC00">
                <a:shade val="100000"/>
                <a:satMod val="115000"/>
              </a:srgbClr>
            </a:gs>
          </a:gsLst>
          <a:lin ang="16200000" scaled="1"/>
          <a:tileRect/>
        </a:gradFill>
        <a:effectLst/>
      </p:bgPr>
    </p:bg>
    <p:spTree>
      <p:nvGrpSpPr>
        <p:cNvPr id="1" name=""/>
        <p:cNvGrpSpPr/>
        <p:nvPr/>
      </p:nvGrpSpPr>
      <p:grpSpPr>
        <a:xfrm>
          <a:off x="0" y="0"/>
          <a:ext cx="0" cy="0"/>
          <a:chOff x="0" y="0"/>
          <a:chExt cx="0" cy="0"/>
        </a:xfrm>
      </p:grpSpPr>
      <p:pic>
        <p:nvPicPr>
          <p:cNvPr id="3" name="2 Imagen" descr="cadre_pour_video_9_by_kidpaddleetcie-d98z2tx.png"/>
          <p:cNvPicPr>
            <a:picLocks noChangeAspect="1"/>
          </p:cNvPicPr>
          <p:nvPr/>
        </p:nvPicPr>
        <p:blipFill>
          <a:blip r:embed="rId2">
            <a:duotone>
              <a:prstClr val="black"/>
              <a:srgbClr val="00CC00">
                <a:tint val="45000"/>
                <a:satMod val="400000"/>
              </a:srgbClr>
            </a:duotone>
            <a:lum contrast="40000"/>
          </a:blip>
          <a:stretch>
            <a:fillRect/>
          </a:stretch>
        </p:blipFill>
        <p:spPr>
          <a:xfrm>
            <a:off x="1116" y="0"/>
            <a:ext cx="9141767" cy="5143500"/>
          </a:xfrm>
          <a:prstGeom prst="rect">
            <a:avLst/>
          </a:prstGeom>
        </p:spPr>
      </p:pic>
      <p:sp>
        <p:nvSpPr>
          <p:cNvPr id="4" name="3 CuadroTexto"/>
          <p:cNvSpPr txBox="1"/>
          <p:nvPr/>
        </p:nvSpPr>
        <p:spPr>
          <a:xfrm>
            <a:off x="1928794" y="1785932"/>
            <a:ext cx="5286412" cy="1323439"/>
          </a:xfrm>
          <a:prstGeom prst="rect">
            <a:avLst/>
          </a:prstGeom>
          <a:noFill/>
        </p:spPr>
        <p:txBody>
          <a:bodyPr wrap="square" rtlCol="0">
            <a:spAutoFit/>
          </a:bodyPr>
          <a:lstStyle/>
          <a:p>
            <a:pPr algn="ctr"/>
            <a:r>
              <a:rPr lang="es-PE" sz="2000" dirty="0" smtClean="0">
                <a:effectLst>
                  <a:outerShdw blurRad="38100" dist="38100" dir="2700000" algn="tl">
                    <a:srgbClr val="000000">
                      <a:alpha val="43137"/>
                    </a:srgbClr>
                  </a:outerShdw>
                </a:effectLst>
                <a:latin typeface="Agency FB" pitchFamily="34" charset="0"/>
              </a:rPr>
              <a:t>La disciplina que se produce entre cuerpos pequeños o parte pequeñas positivas y negativas, de la misma emisión de rayos luminosos sin elevar la temperatura, casi únicamente en la oscuridad que se produce en el polo norte.</a:t>
            </a:r>
            <a:endParaRPr lang="es-PE" sz="2000" dirty="0">
              <a:effectLst>
                <a:outerShdw blurRad="38100" dist="38100" dir="2700000" algn="tl">
                  <a:srgbClr val="000000">
                    <a:alpha val="43137"/>
                  </a:srgbClr>
                </a:outerShdw>
              </a:effectLst>
              <a:latin typeface="Agency FB" pitchFamily="34" charset="0"/>
            </a:endParaRPr>
          </a:p>
        </p:txBody>
      </p:sp>
      <p:sp>
        <p:nvSpPr>
          <p:cNvPr id="5" name="4 Rectángulo"/>
          <p:cNvSpPr/>
          <p:nvPr/>
        </p:nvSpPr>
        <p:spPr>
          <a:xfrm>
            <a:off x="-428660" y="-214332"/>
            <a:ext cx="9787006" cy="5500726"/>
          </a:xfrm>
          <a:prstGeom prst="rect">
            <a:avLst/>
          </a:prstGeom>
          <a:gradFill flip="none" rotWithShape="1">
            <a:gsLst>
              <a:gs pos="21000">
                <a:srgbClr val="0033CC"/>
              </a:gs>
              <a:gs pos="50000">
                <a:srgbClr val="00CC00">
                  <a:shade val="67500"/>
                  <a:satMod val="115000"/>
                </a:srgbClr>
              </a:gs>
              <a:gs pos="100000">
                <a:srgbClr val="00CC00">
                  <a:shade val="100000"/>
                  <a:satMod val="115000"/>
                </a:srgb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7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15).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Onda"/>
          <p:cNvSpPr/>
          <p:nvPr/>
        </p:nvSpPr>
        <p:spPr>
          <a:xfrm>
            <a:off x="170384" y="214289"/>
            <a:ext cx="1679465" cy="700086"/>
          </a:xfrm>
          <a:prstGeom prst="wave">
            <a:avLst>
              <a:gd name="adj1" fmla="val 20000"/>
              <a:gd name="adj2" fmla="val -10000"/>
            </a:avLst>
          </a:prstGeom>
          <a:gradFill flip="none" rotWithShape="1">
            <a:gsLst>
              <a:gs pos="35000">
                <a:schemeClr val="accent3">
                  <a:lumMod val="20000"/>
                  <a:lumOff val="80000"/>
                  <a:alpha val="0"/>
                </a:schemeClr>
              </a:gs>
              <a:gs pos="50000">
                <a:srgbClr val="00CC00">
                  <a:shade val="67500"/>
                  <a:satMod val="115000"/>
                </a:srgbClr>
              </a:gs>
              <a:gs pos="100000">
                <a:srgbClr val="00CC00">
                  <a:shade val="100000"/>
                  <a:satMod val="115000"/>
                </a:srgbClr>
              </a:gs>
            </a:gsLst>
            <a:path path="shape">
              <a:fillToRect l="50000" t="50000" r="50000" b="50000"/>
            </a:path>
            <a:tileRect/>
          </a:gradFill>
          <a:ln w="3175">
            <a:noFill/>
          </a:ln>
          <a:effectLst>
            <a:reflection blurRad="6350" stA="50000" endA="300" endPos="90000" dir="5400000" sy="-100000" algn="bl" rotWithShape="0"/>
          </a:effectLst>
          <a:scene3d>
            <a:camera prst="orthographicFront"/>
            <a:lightRig rig="threePt" dir="t"/>
          </a:scene3d>
          <a:sp3d extrusionH="57150">
            <a:bevelT w="2032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Onda"/>
          <p:cNvSpPr/>
          <p:nvPr/>
        </p:nvSpPr>
        <p:spPr>
          <a:xfrm rot="21370340">
            <a:off x="1384830" y="357165"/>
            <a:ext cx="1679465" cy="700086"/>
          </a:xfrm>
          <a:prstGeom prst="wave">
            <a:avLst>
              <a:gd name="adj1" fmla="val 20000"/>
              <a:gd name="adj2" fmla="val -10000"/>
            </a:avLst>
          </a:prstGeom>
          <a:gradFill flip="none" rotWithShape="1">
            <a:gsLst>
              <a:gs pos="35000">
                <a:schemeClr val="accent3">
                  <a:lumMod val="20000"/>
                  <a:lumOff val="80000"/>
                  <a:alpha val="0"/>
                </a:schemeClr>
              </a:gs>
              <a:gs pos="50000">
                <a:srgbClr val="00CC00">
                  <a:shade val="67500"/>
                  <a:satMod val="115000"/>
                </a:srgbClr>
              </a:gs>
              <a:gs pos="100000">
                <a:srgbClr val="00CC00">
                  <a:shade val="100000"/>
                  <a:satMod val="115000"/>
                </a:srgbClr>
              </a:gs>
            </a:gsLst>
            <a:path path="shape">
              <a:fillToRect l="50000" t="50000" r="50000" b="50000"/>
            </a:path>
            <a:tileRect/>
          </a:gradFill>
          <a:ln w="3175">
            <a:noFill/>
          </a:ln>
          <a:effectLst>
            <a:reflection blurRad="6350" stA="50000" endA="300" endPos="90000" dir="5400000" sy="-100000" algn="bl" rotWithShape="0"/>
          </a:effectLst>
          <a:scene3d>
            <a:camera prst="orthographicFront"/>
            <a:lightRig rig="threePt" dir="t"/>
          </a:scene3d>
          <a:sp3d extrusionH="57150">
            <a:bevelT w="2032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Onda"/>
          <p:cNvSpPr/>
          <p:nvPr/>
        </p:nvSpPr>
        <p:spPr>
          <a:xfrm rot="21060536">
            <a:off x="2643631" y="341222"/>
            <a:ext cx="1679465" cy="700086"/>
          </a:xfrm>
          <a:prstGeom prst="wave">
            <a:avLst>
              <a:gd name="adj1" fmla="val 20000"/>
              <a:gd name="adj2" fmla="val -10000"/>
            </a:avLst>
          </a:prstGeom>
          <a:gradFill flip="none" rotWithShape="1">
            <a:gsLst>
              <a:gs pos="35000">
                <a:schemeClr val="accent3">
                  <a:lumMod val="20000"/>
                  <a:lumOff val="80000"/>
                  <a:alpha val="0"/>
                </a:schemeClr>
              </a:gs>
              <a:gs pos="50000">
                <a:srgbClr val="00CC00">
                  <a:shade val="67500"/>
                  <a:satMod val="115000"/>
                </a:srgbClr>
              </a:gs>
              <a:gs pos="100000">
                <a:srgbClr val="00CC00">
                  <a:shade val="100000"/>
                  <a:satMod val="115000"/>
                </a:srgbClr>
              </a:gs>
            </a:gsLst>
            <a:path path="shape">
              <a:fillToRect l="50000" t="50000" r="50000" b="50000"/>
            </a:path>
            <a:tileRect/>
          </a:gradFill>
          <a:ln w="3175">
            <a:noFill/>
          </a:ln>
          <a:effectLst>
            <a:reflection blurRad="6350" stA="50000" endA="300" endPos="90000" dir="5400000" sy="-100000" algn="bl" rotWithShape="0"/>
          </a:effectLst>
          <a:scene3d>
            <a:camera prst="orthographicFront"/>
            <a:lightRig rig="threePt" dir="t"/>
          </a:scene3d>
          <a:sp3d extrusionH="57150">
            <a:bevelT w="2032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Onda"/>
          <p:cNvSpPr/>
          <p:nvPr/>
        </p:nvSpPr>
        <p:spPr>
          <a:xfrm rot="21015817">
            <a:off x="3860792" y="351258"/>
            <a:ext cx="1679465" cy="700086"/>
          </a:xfrm>
          <a:prstGeom prst="wave">
            <a:avLst>
              <a:gd name="adj1" fmla="val 20000"/>
              <a:gd name="adj2" fmla="val -10000"/>
            </a:avLst>
          </a:prstGeom>
          <a:gradFill flip="none" rotWithShape="1">
            <a:gsLst>
              <a:gs pos="35000">
                <a:schemeClr val="accent3">
                  <a:lumMod val="20000"/>
                  <a:lumOff val="80000"/>
                  <a:alpha val="0"/>
                </a:schemeClr>
              </a:gs>
              <a:gs pos="50000">
                <a:srgbClr val="00CC00">
                  <a:shade val="67500"/>
                  <a:satMod val="115000"/>
                </a:srgbClr>
              </a:gs>
              <a:gs pos="100000">
                <a:srgbClr val="00CC00">
                  <a:shade val="100000"/>
                  <a:satMod val="115000"/>
                </a:srgbClr>
              </a:gs>
            </a:gsLst>
            <a:path path="shape">
              <a:fillToRect l="50000" t="50000" r="50000" b="50000"/>
            </a:path>
            <a:tileRect/>
          </a:gradFill>
          <a:ln w="3175">
            <a:noFill/>
          </a:ln>
          <a:effectLst>
            <a:reflection blurRad="6350" stA="50000" endA="300" endPos="90000" dir="5400000" sy="-100000" algn="bl" rotWithShape="0"/>
          </a:effectLst>
          <a:scene3d>
            <a:camera prst="orthographicFront"/>
            <a:lightRig rig="threePt" dir="t"/>
          </a:scene3d>
          <a:sp3d extrusionH="57150">
            <a:bevelT w="2032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Onda"/>
          <p:cNvSpPr/>
          <p:nvPr/>
        </p:nvSpPr>
        <p:spPr>
          <a:xfrm rot="21218180">
            <a:off x="5061761" y="305207"/>
            <a:ext cx="1679465" cy="700086"/>
          </a:xfrm>
          <a:prstGeom prst="wave">
            <a:avLst>
              <a:gd name="adj1" fmla="val 20000"/>
              <a:gd name="adj2" fmla="val -10000"/>
            </a:avLst>
          </a:prstGeom>
          <a:gradFill flip="none" rotWithShape="1">
            <a:gsLst>
              <a:gs pos="35000">
                <a:schemeClr val="accent3">
                  <a:lumMod val="20000"/>
                  <a:lumOff val="80000"/>
                  <a:alpha val="0"/>
                </a:schemeClr>
              </a:gs>
              <a:gs pos="50000">
                <a:srgbClr val="00CC00">
                  <a:shade val="67500"/>
                  <a:satMod val="115000"/>
                </a:srgbClr>
              </a:gs>
              <a:gs pos="100000">
                <a:srgbClr val="00CC00">
                  <a:shade val="100000"/>
                  <a:satMod val="115000"/>
                </a:srgbClr>
              </a:gs>
            </a:gsLst>
            <a:path path="shape">
              <a:fillToRect l="50000" t="50000" r="50000" b="50000"/>
            </a:path>
            <a:tileRect/>
          </a:gradFill>
          <a:ln w="3175">
            <a:noFill/>
          </a:ln>
          <a:effectLst>
            <a:reflection blurRad="6350" stA="50000" endA="300" endPos="90000" dir="5400000" sy="-100000" algn="bl" rotWithShape="0"/>
          </a:effectLst>
          <a:scene3d>
            <a:camera prst="orthographicFront"/>
            <a:lightRig rig="threePt" dir="t"/>
          </a:scene3d>
          <a:sp3d extrusionH="57150">
            <a:bevelT w="2032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Onda"/>
          <p:cNvSpPr/>
          <p:nvPr/>
        </p:nvSpPr>
        <p:spPr>
          <a:xfrm rot="21135896">
            <a:off x="6282054" y="324126"/>
            <a:ext cx="1679465" cy="700086"/>
          </a:xfrm>
          <a:prstGeom prst="wave">
            <a:avLst>
              <a:gd name="adj1" fmla="val 20000"/>
              <a:gd name="adj2" fmla="val -10000"/>
            </a:avLst>
          </a:prstGeom>
          <a:gradFill flip="none" rotWithShape="1">
            <a:gsLst>
              <a:gs pos="35000">
                <a:schemeClr val="accent3">
                  <a:lumMod val="20000"/>
                  <a:lumOff val="80000"/>
                  <a:alpha val="0"/>
                </a:schemeClr>
              </a:gs>
              <a:gs pos="50000">
                <a:srgbClr val="00CC00">
                  <a:shade val="67500"/>
                  <a:satMod val="115000"/>
                </a:srgbClr>
              </a:gs>
              <a:gs pos="100000">
                <a:srgbClr val="00CC00">
                  <a:shade val="100000"/>
                  <a:satMod val="115000"/>
                </a:srgbClr>
              </a:gs>
            </a:gsLst>
            <a:path path="shape">
              <a:fillToRect l="50000" t="50000" r="50000" b="50000"/>
            </a:path>
            <a:tileRect/>
          </a:gradFill>
          <a:ln w="3175">
            <a:noFill/>
          </a:ln>
          <a:effectLst>
            <a:reflection blurRad="6350" stA="50000" endA="300" endPos="90000" dir="5400000" sy="-100000" algn="bl" rotWithShape="0"/>
          </a:effectLst>
          <a:scene3d>
            <a:camera prst="orthographicFront"/>
            <a:lightRig rig="threePt" dir="t"/>
          </a:scene3d>
          <a:sp3d extrusionH="57150">
            <a:bevelT w="2032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Onda"/>
          <p:cNvSpPr/>
          <p:nvPr/>
        </p:nvSpPr>
        <p:spPr>
          <a:xfrm rot="21135896">
            <a:off x="7399118" y="397319"/>
            <a:ext cx="1705528" cy="700086"/>
          </a:xfrm>
          <a:prstGeom prst="wave">
            <a:avLst>
              <a:gd name="adj1" fmla="val 20000"/>
              <a:gd name="adj2" fmla="val -10000"/>
            </a:avLst>
          </a:prstGeom>
          <a:gradFill flip="none" rotWithShape="1">
            <a:gsLst>
              <a:gs pos="35000">
                <a:schemeClr val="accent3">
                  <a:lumMod val="20000"/>
                  <a:lumOff val="80000"/>
                  <a:alpha val="0"/>
                </a:schemeClr>
              </a:gs>
              <a:gs pos="50000">
                <a:srgbClr val="00CC00">
                  <a:shade val="67500"/>
                  <a:satMod val="115000"/>
                </a:srgbClr>
              </a:gs>
              <a:gs pos="100000">
                <a:srgbClr val="00CC00">
                  <a:shade val="100000"/>
                  <a:satMod val="115000"/>
                </a:srgbClr>
              </a:gs>
            </a:gsLst>
            <a:path path="shape">
              <a:fillToRect l="50000" t="50000" r="50000" b="50000"/>
            </a:path>
            <a:tileRect/>
          </a:gradFill>
          <a:ln w="3175">
            <a:noFill/>
          </a:ln>
          <a:effectLst>
            <a:reflection blurRad="6350" stA="50000" endA="300" endPos="90000" dir="5400000" sy="-100000" algn="bl" rotWithShape="0"/>
          </a:effectLst>
          <a:scene3d>
            <a:camera prst="orthographicFront"/>
            <a:lightRig rig="threePt" dir="t"/>
          </a:scene3d>
          <a:sp3d extrusionH="57150">
            <a:bevelT w="2032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Onda"/>
          <p:cNvSpPr/>
          <p:nvPr/>
        </p:nvSpPr>
        <p:spPr>
          <a:xfrm>
            <a:off x="-1" y="1500174"/>
            <a:ext cx="1679465" cy="700086"/>
          </a:xfrm>
          <a:prstGeom prst="wave">
            <a:avLst>
              <a:gd name="adj1" fmla="val 20000"/>
              <a:gd name="adj2" fmla="val -10000"/>
            </a:avLst>
          </a:prstGeom>
          <a:gradFill flip="none" rotWithShape="1">
            <a:gsLst>
              <a:gs pos="35000">
                <a:schemeClr val="accent3">
                  <a:lumMod val="20000"/>
                  <a:lumOff val="80000"/>
                  <a:alpha val="0"/>
                </a:schemeClr>
              </a:gs>
              <a:gs pos="50000">
                <a:srgbClr val="00CC00">
                  <a:shade val="67500"/>
                  <a:satMod val="115000"/>
                </a:srgbClr>
              </a:gs>
              <a:gs pos="100000">
                <a:srgbClr val="00CC00">
                  <a:shade val="100000"/>
                  <a:satMod val="115000"/>
                </a:srgbClr>
              </a:gs>
            </a:gsLst>
            <a:path path="shape">
              <a:fillToRect l="50000" t="50000" r="50000" b="50000"/>
            </a:path>
            <a:tileRect/>
          </a:gradFill>
          <a:ln w="3175">
            <a:noFill/>
          </a:ln>
          <a:effectLst>
            <a:reflection blurRad="6350" stA="50000" endA="300" endPos="90000" dir="5400000" sy="-100000" algn="bl" rotWithShape="0"/>
          </a:effectLst>
          <a:scene3d>
            <a:camera prst="orthographicFront"/>
            <a:lightRig rig="threePt" dir="t"/>
          </a:scene3d>
          <a:sp3d extrusionH="57150">
            <a:bevelT w="2032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Onda"/>
          <p:cNvSpPr/>
          <p:nvPr/>
        </p:nvSpPr>
        <p:spPr>
          <a:xfrm rot="21370340">
            <a:off x="1214445" y="1643050"/>
            <a:ext cx="1679465" cy="700086"/>
          </a:xfrm>
          <a:prstGeom prst="wave">
            <a:avLst>
              <a:gd name="adj1" fmla="val 20000"/>
              <a:gd name="adj2" fmla="val -10000"/>
            </a:avLst>
          </a:prstGeom>
          <a:gradFill flip="none" rotWithShape="1">
            <a:gsLst>
              <a:gs pos="35000">
                <a:schemeClr val="accent3">
                  <a:lumMod val="20000"/>
                  <a:lumOff val="80000"/>
                  <a:alpha val="0"/>
                </a:schemeClr>
              </a:gs>
              <a:gs pos="50000">
                <a:srgbClr val="00CC00">
                  <a:shade val="67500"/>
                  <a:satMod val="115000"/>
                </a:srgbClr>
              </a:gs>
              <a:gs pos="100000">
                <a:srgbClr val="00CC00">
                  <a:shade val="100000"/>
                  <a:satMod val="115000"/>
                </a:srgbClr>
              </a:gs>
            </a:gsLst>
            <a:path path="shape">
              <a:fillToRect l="50000" t="50000" r="50000" b="50000"/>
            </a:path>
            <a:tileRect/>
          </a:gradFill>
          <a:ln w="3175">
            <a:noFill/>
          </a:ln>
          <a:effectLst>
            <a:reflection blurRad="6350" stA="50000" endA="300" endPos="90000" dir="5400000" sy="-100000" algn="bl" rotWithShape="0"/>
          </a:effectLst>
          <a:scene3d>
            <a:camera prst="orthographicFront"/>
            <a:lightRig rig="threePt" dir="t"/>
          </a:scene3d>
          <a:sp3d extrusionH="57150">
            <a:bevelT w="2032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Onda"/>
          <p:cNvSpPr/>
          <p:nvPr/>
        </p:nvSpPr>
        <p:spPr>
          <a:xfrm rot="21060536">
            <a:off x="2473246" y="1627107"/>
            <a:ext cx="1679465" cy="700086"/>
          </a:xfrm>
          <a:prstGeom prst="wave">
            <a:avLst>
              <a:gd name="adj1" fmla="val 20000"/>
              <a:gd name="adj2" fmla="val -10000"/>
            </a:avLst>
          </a:prstGeom>
          <a:gradFill flip="none" rotWithShape="1">
            <a:gsLst>
              <a:gs pos="35000">
                <a:schemeClr val="accent3">
                  <a:lumMod val="20000"/>
                  <a:lumOff val="80000"/>
                  <a:alpha val="0"/>
                </a:schemeClr>
              </a:gs>
              <a:gs pos="50000">
                <a:srgbClr val="00CC00">
                  <a:shade val="67500"/>
                  <a:satMod val="115000"/>
                </a:srgbClr>
              </a:gs>
              <a:gs pos="100000">
                <a:srgbClr val="00CC00">
                  <a:shade val="100000"/>
                  <a:satMod val="115000"/>
                </a:srgbClr>
              </a:gs>
            </a:gsLst>
            <a:path path="shape">
              <a:fillToRect l="50000" t="50000" r="50000" b="50000"/>
            </a:path>
            <a:tileRect/>
          </a:gradFill>
          <a:ln w="3175">
            <a:noFill/>
          </a:ln>
          <a:effectLst>
            <a:reflection blurRad="6350" stA="50000" endA="300" endPos="90000" dir="5400000" sy="-100000" algn="bl" rotWithShape="0"/>
          </a:effectLst>
          <a:scene3d>
            <a:camera prst="orthographicFront"/>
            <a:lightRig rig="threePt" dir="t"/>
          </a:scene3d>
          <a:sp3d extrusionH="57150">
            <a:bevelT w="2032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Onda"/>
          <p:cNvSpPr/>
          <p:nvPr/>
        </p:nvSpPr>
        <p:spPr>
          <a:xfrm rot="21015817">
            <a:off x="3690407" y="1637143"/>
            <a:ext cx="1679465" cy="700086"/>
          </a:xfrm>
          <a:prstGeom prst="wave">
            <a:avLst>
              <a:gd name="adj1" fmla="val 20000"/>
              <a:gd name="adj2" fmla="val -10000"/>
            </a:avLst>
          </a:prstGeom>
          <a:gradFill flip="none" rotWithShape="1">
            <a:gsLst>
              <a:gs pos="35000">
                <a:schemeClr val="accent3">
                  <a:lumMod val="20000"/>
                  <a:lumOff val="80000"/>
                  <a:alpha val="0"/>
                </a:schemeClr>
              </a:gs>
              <a:gs pos="50000">
                <a:srgbClr val="00CC00">
                  <a:shade val="67500"/>
                  <a:satMod val="115000"/>
                </a:srgbClr>
              </a:gs>
              <a:gs pos="100000">
                <a:srgbClr val="00CC00">
                  <a:shade val="100000"/>
                  <a:satMod val="115000"/>
                </a:srgbClr>
              </a:gs>
            </a:gsLst>
            <a:path path="shape">
              <a:fillToRect l="50000" t="50000" r="50000" b="50000"/>
            </a:path>
            <a:tileRect/>
          </a:gradFill>
          <a:ln w="3175">
            <a:noFill/>
          </a:ln>
          <a:effectLst>
            <a:reflection blurRad="6350" stA="50000" endA="300" endPos="90000" dir="5400000" sy="-100000" algn="bl" rotWithShape="0"/>
          </a:effectLst>
          <a:scene3d>
            <a:camera prst="orthographicFront"/>
            <a:lightRig rig="threePt" dir="t"/>
          </a:scene3d>
          <a:sp3d extrusionH="57150">
            <a:bevelT w="2032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Onda"/>
          <p:cNvSpPr/>
          <p:nvPr/>
        </p:nvSpPr>
        <p:spPr>
          <a:xfrm rot="21218180">
            <a:off x="4891376" y="1591092"/>
            <a:ext cx="1679465" cy="700086"/>
          </a:xfrm>
          <a:prstGeom prst="wave">
            <a:avLst>
              <a:gd name="adj1" fmla="val 20000"/>
              <a:gd name="adj2" fmla="val -10000"/>
            </a:avLst>
          </a:prstGeom>
          <a:gradFill flip="none" rotWithShape="1">
            <a:gsLst>
              <a:gs pos="35000">
                <a:schemeClr val="accent3">
                  <a:lumMod val="20000"/>
                  <a:lumOff val="80000"/>
                  <a:alpha val="0"/>
                </a:schemeClr>
              </a:gs>
              <a:gs pos="50000">
                <a:srgbClr val="00CC00">
                  <a:shade val="67500"/>
                  <a:satMod val="115000"/>
                </a:srgbClr>
              </a:gs>
              <a:gs pos="100000">
                <a:srgbClr val="00CC00">
                  <a:shade val="100000"/>
                  <a:satMod val="115000"/>
                </a:srgbClr>
              </a:gs>
            </a:gsLst>
            <a:path path="shape">
              <a:fillToRect l="50000" t="50000" r="50000" b="50000"/>
            </a:path>
            <a:tileRect/>
          </a:gradFill>
          <a:ln w="3175">
            <a:noFill/>
          </a:ln>
          <a:effectLst>
            <a:reflection blurRad="6350" stA="50000" endA="300" endPos="90000" dir="5400000" sy="-100000" algn="bl" rotWithShape="0"/>
          </a:effectLst>
          <a:scene3d>
            <a:camera prst="orthographicFront"/>
            <a:lightRig rig="threePt" dir="t"/>
          </a:scene3d>
          <a:sp3d extrusionH="57150">
            <a:bevelT w="2032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Onda"/>
          <p:cNvSpPr/>
          <p:nvPr/>
        </p:nvSpPr>
        <p:spPr>
          <a:xfrm rot="21135896">
            <a:off x="6111669" y="1610011"/>
            <a:ext cx="1679465" cy="700086"/>
          </a:xfrm>
          <a:prstGeom prst="wave">
            <a:avLst>
              <a:gd name="adj1" fmla="val 20000"/>
              <a:gd name="adj2" fmla="val -10000"/>
            </a:avLst>
          </a:prstGeom>
          <a:gradFill flip="none" rotWithShape="1">
            <a:gsLst>
              <a:gs pos="35000">
                <a:schemeClr val="accent3">
                  <a:lumMod val="20000"/>
                  <a:lumOff val="80000"/>
                  <a:alpha val="0"/>
                </a:schemeClr>
              </a:gs>
              <a:gs pos="50000">
                <a:srgbClr val="00CC00">
                  <a:shade val="67500"/>
                  <a:satMod val="115000"/>
                </a:srgbClr>
              </a:gs>
              <a:gs pos="100000">
                <a:srgbClr val="00CC00">
                  <a:shade val="100000"/>
                  <a:satMod val="115000"/>
                </a:srgbClr>
              </a:gs>
            </a:gsLst>
            <a:path path="shape">
              <a:fillToRect l="50000" t="50000" r="50000" b="50000"/>
            </a:path>
            <a:tileRect/>
          </a:gradFill>
          <a:ln w="3175">
            <a:noFill/>
          </a:ln>
          <a:effectLst>
            <a:reflection blurRad="6350" stA="50000" endA="300" endPos="90000" dir="5400000" sy="-100000" algn="bl" rotWithShape="0"/>
          </a:effectLst>
          <a:scene3d>
            <a:camera prst="orthographicFront"/>
            <a:lightRig rig="threePt" dir="t"/>
          </a:scene3d>
          <a:sp3d extrusionH="57150">
            <a:bevelT w="2032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Onda"/>
          <p:cNvSpPr/>
          <p:nvPr/>
        </p:nvSpPr>
        <p:spPr>
          <a:xfrm rot="21135896">
            <a:off x="7253703" y="1595601"/>
            <a:ext cx="1893593" cy="700086"/>
          </a:xfrm>
          <a:prstGeom prst="wave">
            <a:avLst>
              <a:gd name="adj1" fmla="val 20000"/>
              <a:gd name="adj2" fmla="val -10000"/>
            </a:avLst>
          </a:prstGeom>
          <a:gradFill flip="none" rotWithShape="1">
            <a:gsLst>
              <a:gs pos="35000">
                <a:schemeClr val="accent3">
                  <a:lumMod val="20000"/>
                  <a:lumOff val="80000"/>
                  <a:alpha val="0"/>
                </a:schemeClr>
              </a:gs>
              <a:gs pos="50000">
                <a:srgbClr val="00CC00">
                  <a:shade val="67500"/>
                  <a:satMod val="115000"/>
                </a:srgbClr>
              </a:gs>
              <a:gs pos="100000">
                <a:srgbClr val="00CC00">
                  <a:shade val="100000"/>
                  <a:satMod val="115000"/>
                </a:srgbClr>
              </a:gs>
            </a:gsLst>
            <a:path path="shape">
              <a:fillToRect l="50000" t="50000" r="50000" b="50000"/>
            </a:path>
            <a:tileRect/>
          </a:gradFill>
          <a:ln w="3175">
            <a:noFill/>
          </a:ln>
          <a:effectLst>
            <a:reflection blurRad="6350" stA="50000" endA="300" endPos="90000" dir="5400000" sy="-100000" algn="bl" rotWithShape="0"/>
          </a:effectLst>
          <a:scene3d>
            <a:camera prst="orthographicFront"/>
            <a:lightRig rig="threePt" dir="t"/>
          </a:scene3d>
          <a:sp3d extrusionH="57150">
            <a:bevelT w="2032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Onda"/>
          <p:cNvSpPr/>
          <p:nvPr/>
        </p:nvSpPr>
        <p:spPr>
          <a:xfrm>
            <a:off x="0" y="2571744"/>
            <a:ext cx="1679465" cy="700086"/>
          </a:xfrm>
          <a:prstGeom prst="wave">
            <a:avLst>
              <a:gd name="adj1" fmla="val 20000"/>
              <a:gd name="adj2" fmla="val -10000"/>
            </a:avLst>
          </a:prstGeom>
          <a:gradFill flip="none" rotWithShape="1">
            <a:gsLst>
              <a:gs pos="35000">
                <a:schemeClr val="accent3">
                  <a:lumMod val="20000"/>
                  <a:lumOff val="80000"/>
                  <a:alpha val="0"/>
                </a:schemeClr>
              </a:gs>
              <a:gs pos="50000">
                <a:srgbClr val="00CC00">
                  <a:shade val="67500"/>
                  <a:satMod val="115000"/>
                </a:srgbClr>
              </a:gs>
              <a:gs pos="100000">
                <a:srgbClr val="00CC00">
                  <a:shade val="100000"/>
                  <a:satMod val="115000"/>
                </a:srgbClr>
              </a:gs>
            </a:gsLst>
            <a:path path="shape">
              <a:fillToRect l="50000" t="50000" r="50000" b="50000"/>
            </a:path>
            <a:tileRect/>
          </a:gradFill>
          <a:ln w="3175">
            <a:noFill/>
          </a:ln>
          <a:effectLst>
            <a:reflection blurRad="6350" stA="50000" endA="300" endPos="90000" dir="5400000" sy="-100000" algn="bl" rotWithShape="0"/>
          </a:effectLst>
          <a:scene3d>
            <a:camera prst="orthographicFront"/>
            <a:lightRig rig="threePt" dir="t"/>
          </a:scene3d>
          <a:sp3d extrusionH="57150">
            <a:bevelT w="2032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Onda"/>
          <p:cNvSpPr/>
          <p:nvPr/>
        </p:nvSpPr>
        <p:spPr>
          <a:xfrm rot="21370340">
            <a:off x="1214446" y="2714620"/>
            <a:ext cx="1679465" cy="700086"/>
          </a:xfrm>
          <a:prstGeom prst="wave">
            <a:avLst>
              <a:gd name="adj1" fmla="val 20000"/>
              <a:gd name="adj2" fmla="val -10000"/>
            </a:avLst>
          </a:prstGeom>
          <a:gradFill flip="none" rotWithShape="1">
            <a:gsLst>
              <a:gs pos="35000">
                <a:schemeClr val="accent3">
                  <a:lumMod val="20000"/>
                  <a:lumOff val="80000"/>
                  <a:alpha val="0"/>
                </a:schemeClr>
              </a:gs>
              <a:gs pos="50000">
                <a:srgbClr val="00CC00">
                  <a:shade val="67500"/>
                  <a:satMod val="115000"/>
                </a:srgbClr>
              </a:gs>
              <a:gs pos="100000">
                <a:srgbClr val="00CC00">
                  <a:shade val="100000"/>
                  <a:satMod val="115000"/>
                </a:srgbClr>
              </a:gs>
            </a:gsLst>
            <a:path path="shape">
              <a:fillToRect l="50000" t="50000" r="50000" b="50000"/>
            </a:path>
            <a:tileRect/>
          </a:gradFill>
          <a:ln w="3175">
            <a:noFill/>
          </a:ln>
          <a:effectLst>
            <a:reflection blurRad="6350" stA="50000" endA="300" endPos="90000" dir="5400000" sy="-100000" algn="bl" rotWithShape="0"/>
          </a:effectLst>
          <a:scene3d>
            <a:camera prst="orthographicFront"/>
            <a:lightRig rig="threePt" dir="t"/>
          </a:scene3d>
          <a:sp3d extrusionH="57150">
            <a:bevelT w="2032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Onda"/>
          <p:cNvSpPr/>
          <p:nvPr/>
        </p:nvSpPr>
        <p:spPr>
          <a:xfrm rot="21060536">
            <a:off x="2473247" y="2698677"/>
            <a:ext cx="1679465" cy="700086"/>
          </a:xfrm>
          <a:prstGeom prst="wave">
            <a:avLst>
              <a:gd name="adj1" fmla="val 20000"/>
              <a:gd name="adj2" fmla="val -10000"/>
            </a:avLst>
          </a:prstGeom>
          <a:gradFill flip="none" rotWithShape="1">
            <a:gsLst>
              <a:gs pos="35000">
                <a:schemeClr val="accent3">
                  <a:lumMod val="20000"/>
                  <a:lumOff val="80000"/>
                  <a:alpha val="0"/>
                </a:schemeClr>
              </a:gs>
              <a:gs pos="50000">
                <a:srgbClr val="00CC00">
                  <a:shade val="67500"/>
                  <a:satMod val="115000"/>
                </a:srgbClr>
              </a:gs>
              <a:gs pos="100000">
                <a:srgbClr val="00CC00">
                  <a:shade val="100000"/>
                  <a:satMod val="115000"/>
                </a:srgbClr>
              </a:gs>
            </a:gsLst>
            <a:path path="shape">
              <a:fillToRect l="50000" t="50000" r="50000" b="50000"/>
            </a:path>
            <a:tileRect/>
          </a:gradFill>
          <a:ln w="3175">
            <a:noFill/>
          </a:ln>
          <a:effectLst>
            <a:reflection blurRad="6350" stA="50000" endA="300" endPos="90000" dir="5400000" sy="-100000" algn="bl" rotWithShape="0"/>
          </a:effectLst>
          <a:scene3d>
            <a:camera prst="orthographicFront"/>
            <a:lightRig rig="threePt" dir="t"/>
          </a:scene3d>
          <a:sp3d extrusionH="57150">
            <a:bevelT w="2032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Onda"/>
          <p:cNvSpPr/>
          <p:nvPr/>
        </p:nvSpPr>
        <p:spPr>
          <a:xfrm rot="21015817">
            <a:off x="3690408" y="2708713"/>
            <a:ext cx="1679465" cy="700086"/>
          </a:xfrm>
          <a:prstGeom prst="wave">
            <a:avLst>
              <a:gd name="adj1" fmla="val 20000"/>
              <a:gd name="adj2" fmla="val -10000"/>
            </a:avLst>
          </a:prstGeom>
          <a:gradFill flip="none" rotWithShape="1">
            <a:gsLst>
              <a:gs pos="35000">
                <a:schemeClr val="accent3">
                  <a:lumMod val="20000"/>
                  <a:lumOff val="80000"/>
                  <a:alpha val="0"/>
                </a:schemeClr>
              </a:gs>
              <a:gs pos="50000">
                <a:srgbClr val="00CC00">
                  <a:shade val="67500"/>
                  <a:satMod val="115000"/>
                </a:srgbClr>
              </a:gs>
              <a:gs pos="100000">
                <a:srgbClr val="00CC00">
                  <a:shade val="100000"/>
                  <a:satMod val="115000"/>
                </a:srgbClr>
              </a:gs>
            </a:gsLst>
            <a:path path="shape">
              <a:fillToRect l="50000" t="50000" r="50000" b="50000"/>
            </a:path>
            <a:tileRect/>
          </a:gradFill>
          <a:ln w="3175">
            <a:noFill/>
          </a:ln>
          <a:effectLst>
            <a:reflection blurRad="6350" stA="50000" endA="300" endPos="90000" dir="5400000" sy="-100000" algn="bl" rotWithShape="0"/>
          </a:effectLst>
          <a:scene3d>
            <a:camera prst="orthographicFront"/>
            <a:lightRig rig="threePt" dir="t"/>
          </a:scene3d>
          <a:sp3d extrusionH="57150">
            <a:bevelT w="2032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Onda"/>
          <p:cNvSpPr/>
          <p:nvPr/>
        </p:nvSpPr>
        <p:spPr>
          <a:xfrm rot="21218180">
            <a:off x="4891377" y="2662662"/>
            <a:ext cx="1679465" cy="700086"/>
          </a:xfrm>
          <a:prstGeom prst="wave">
            <a:avLst>
              <a:gd name="adj1" fmla="val 20000"/>
              <a:gd name="adj2" fmla="val -10000"/>
            </a:avLst>
          </a:prstGeom>
          <a:gradFill flip="none" rotWithShape="1">
            <a:gsLst>
              <a:gs pos="35000">
                <a:schemeClr val="accent3">
                  <a:lumMod val="20000"/>
                  <a:lumOff val="80000"/>
                  <a:alpha val="0"/>
                </a:schemeClr>
              </a:gs>
              <a:gs pos="50000">
                <a:srgbClr val="00CC00">
                  <a:shade val="67500"/>
                  <a:satMod val="115000"/>
                </a:srgbClr>
              </a:gs>
              <a:gs pos="100000">
                <a:srgbClr val="00CC00">
                  <a:shade val="100000"/>
                  <a:satMod val="115000"/>
                </a:srgbClr>
              </a:gs>
            </a:gsLst>
            <a:path path="shape">
              <a:fillToRect l="50000" t="50000" r="50000" b="50000"/>
            </a:path>
            <a:tileRect/>
          </a:gradFill>
          <a:ln w="3175">
            <a:noFill/>
          </a:ln>
          <a:effectLst>
            <a:reflection blurRad="6350" stA="50000" endA="300" endPos="90000" dir="5400000" sy="-100000" algn="bl" rotWithShape="0"/>
          </a:effectLst>
          <a:scene3d>
            <a:camera prst="orthographicFront"/>
            <a:lightRig rig="threePt" dir="t"/>
          </a:scene3d>
          <a:sp3d extrusionH="57150">
            <a:bevelT w="2032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Onda"/>
          <p:cNvSpPr/>
          <p:nvPr/>
        </p:nvSpPr>
        <p:spPr>
          <a:xfrm rot="21135896">
            <a:off x="6111670" y="2681581"/>
            <a:ext cx="1679465" cy="700086"/>
          </a:xfrm>
          <a:prstGeom prst="wave">
            <a:avLst>
              <a:gd name="adj1" fmla="val 20000"/>
              <a:gd name="adj2" fmla="val -10000"/>
            </a:avLst>
          </a:prstGeom>
          <a:gradFill flip="none" rotWithShape="1">
            <a:gsLst>
              <a:gs pos="35000">
                <a:schemeClr val="accent3">
                  <a:lumMod val="20000"/>
                  <a:lumOff val="80000"/>
                  <a:alpha val="0"/>
                </a:schemeClr>
              </a:gs>
              <a:gs pos="50000">
                <a:srgbClr val="00CC00">
                  <a:shade val="67500"/>
                  <a:satMod val="115000"/>
                </a:srgbClr>
              </a:gs>
              <a:gs pos="100000">
                <a:srgbClr val="00CC00">
                  <a:shade val="100000"/>
                  <a:satMod val="115000"/>
                </a:srgbClr>
              </a:gs>
            </a:gsLst>
            <a:path path="shape">
              <a:fillToRect l="50000" t="50000" r="50000" b="50000"/>
            </a:path>
            <a:tileRect/>
          </a:gradFill>
          <a:ln w="3175">
            <a:noFill/>
          </a:ln>
          <a:effectLst>
            <a:reflection blurRad="6350" stA="50000" endA="300" endPos="90000" dir="5400000" sy="-100000" algn="bl" rotWithShape="0"/>
          </a:effectLst>
          <a:scene3d>
            <a:camera prst="orthographicFront"/>
            <a:lightRig rig="threePt" dir="t"/>
          </a:scene3d>
          <a:sp3d extrusionH="57150">
            <a:bevelT w="2032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Onda"/>
          <p:cNvSpPr/>
          <p:nvPr/>
        </p:nvSpPr>
        <p:spPr>
          <a:xfrm rot="21135896">
            <a:off x="7253705" y="2667171"/>
            <a:ext cx="1893592" cy="700086"/>
          </a:xfrm>
          <a:prstGeom prst="wave">
            <a:avLst>
              <a:gd name="adj1" fmla="val 20000"/>
              <a:gd name="adj2" fmla="val -10000"/>
            </a:avLst>
          </a:prstGeom>
          <a:gradFill flip="none" rotWithShape="1">
            <a:gsLst>
              <a:gs pos="35000">
                <a:schemeClr val="accent3">
                  <a:lumMod val="20000"/>
                  <a:lumOff val="80000"/>
                  <a:alpha val="0"/>
                </a:schemeClr>
              </a:gs>
              <a:gs pos="50000">
                <a:srgbClr val="00CC00">
                  <a:shade val="67500"/>
                  <a:satMod val="115000"/>
                </a:srgbClr>
              </a:gs>
              <a:gs pos="100000">
                <a:srgbClr val="00CC00">
                  <a:shade val="100000"/>
                  <a:satMod val="115000"/>
                </a:srgbClr>
              </a:gs>
            </a:gsLst>
            <a:path path="shape">
              <a:fillToRect l="50000" t="50000" r="50000" b="50000"/>
            </a:path>
            <a:tileRect/>
          </a:gradFill>
          <a:ln w="3175">
            <a:noFill/>
          </a:ln>
          <a:effectLst>
            <a:reflection blurRad="6350" stA="50000" endA="300" endPos="90000" dir="5400000" sy="-100000" algn="bl" rotWithShape="0"/>
          </a:effectLst>
          <a:scene3d>
            <a:camera prst="orthographicFront"/>
            <a:lightRig rig="threePt" dir="t"/>
          </a:scene3d>
          <a:sp3d extrusionH="57150">
            <a:bevelT w="2032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Onda"/>
          <p:cNvSpPr/>
          <p:nvPr/>
        </p:nvSpPr>
        <p:spPr>
          <a:xfrm>
            <a:off x="-1" y="3857628"/>
            <a:ext cx="1679465" cy="700086"/>
          </a:xfrm>
          <a:prstGeom prst="wave">
            <a:avLst>
              <a:gd name="adj1" fmla="val 20000"/>
              <a:gd name="adj2" fmla="val -10000"/>
            </a:avLst>
          </a:prstGeom>
          <a:gradFill flip="none" rotWithShape="1">
            <a:gsLst>
              <a:gs pos="35000">
                <a:schemeClr val="accent3">
                  <a:lumMod val="20000"/>
                  <a:lumOff val="80000"/>
                  <a:alpha val="0"/>
                </a:schemeClr>
              </a:gs>
              <a:gs pos="50000">
                <a:srgbClr val="00CC00">
                  <a:shade val="67500"/>
                  <a:satMod val="115000"/>
                </a:srgbClr>
              </a:gs>
              <a:gs pos="100000">
                <a:srgbClr val="00CC00">
                  <a:shade val="100000"/>
                  <a:satMod val="115000"/>
                </a:srgbClr>
              </a:gs>
            </a:gsLst>
            <a:path path="shape">
              <a:fillToRect l="50000" t="50000" r="50000" b="50000"/>
            </a:path>
            <a:tileRect/>
          </a:gradFill>
          <a:ln w="3175">
            <a:noFill/>
          </a:ln>
          <a:effectLst>
            <a:reflection blurRad="6350" stA="50000" endA="300" endPos="90000" dir="5400000" sy="-100000" algn="bl" rotWithShape="0"/>
          </a:effectLst>
          <a:scene3d>
            <a:camera prst="orthographicFront"/>
            <a:lightRig rig="threePt" dir="t"/>
          </a:scene3d>
          <a:sp3d extrusionH="57150">
            <a:bevelT w="2032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Onda"/>
          <p:cNvSpPr/>
          <p:nvPr/>
        </p:nvSpPr>
        <p:spPr>
          <a:xfrm rot="21370340">
            <a:off x="1214445" y="4000504"/>
            <a:ext cx="1679465" cy="700086"/>
          </a:xfrm>
          <a:prstGeom prst="wave">
            <a:avLst>
              <a:gd name="adj1" fmla="val 20000"/>
              <a:gd name="adj2" fmla="val -10000"/>
            </a:avLst>
          </a:prstGeom>
          <a:gradFill flip="none" rotWithShape="1">
            <a:gsLst>
              <a:gs pos="35000">
                <a:schemeClr val="accent3">
                  <a:lumMod val="20000"/>
                  <a:lumOff val="80000"/>
                  <a:alpha val="0"/>
                </a:schemeClr>
              </a:gs>
              <a:gs pos="50000">
                <a:srgbClr val="00CC00">
                  <a:shade val="67500"/>
                  <a:satMod val="115000"/>
                </a:srgbClr>
              </a:gs>
              <a:gs pos="100000">
                <a:srgbClr val="00CC00">
                  <a:shade val="100000"/>
                  <a:satMod val="115000"/>
                </a:srgbClr>
              </a:gs>
            </a:gsLst>
            <a:path path="shape">
              <a:fillToRect l="50000" t="50000" r="50000" b="50000"/>
            </a:path>
            <a:tileRect/>
          </a:gradFill>
          <a:ln w="3175">
            <a:noFill/>
          </a:ln>
          <a:effectLst>
            <a:reflection blurRad="6350" stA="50000" endA="300" endPos="90000" dir="5400000" sy="-100000" algn="bl" rotWithShape="0"/>
          </a:effectLst>
          <a:scene3d>
            <a:camera prst="orthographicFront"/>
            <a:lightRig rig="threePt" dir="t"/>
          </a:scene3d>
          <a:sp3d extrusionH="57150">
            <a:bevelT w="2032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Onda"/>
          <p:cNvSpPr/>
          <p:nvPr/>
        </p:nvSpPr>
        <p:spPr>
          <a:xfrm rot="21060536">
            <a:off x="2473246" y="3984561"/>
            <a:ext cx="1679465" cy="700086"/>
          </a:xfrm>
          <a:prstGeom prst="wave">
            <a:avLst>
              <a:gd name="adj1" fmla="val 20000"/>
              <a:gd name="adj2" fmla="val -10000"/>
            </a:avLst>
          </a:prstGeom>
          <a:gradFill flip="none" rotWithShape="1">
            <a:gsLst>
              <a:gs pos="35000">
                <a:schemeClr val="accent3">
                  <a:lumMod val="20000"/>
                  <a:lumOff val="80000"/>
                  <a:alpha val="0"/>
                </a:schemeClr>
              </a:gs>
              <a:gs pos="50000">
                <a:srgbClr val="00CC00">
                  <a:shade val="67500"/>
                  <a:satMod val="115000"/>
                </a:srgbClr>
              </a:gs>
              <a:gs pos="100000">
                <a:srgbClr val="00CC00">
                  <a:shade val="100000"/>
                  <a:satMod val="115000"/>
                </a:srgbClr>
              </a:gs>
            </a:gsLst>
            <a:path path="shape">
              <a:fillToRect l="50000" t="50000" r="50000" b="50000"/>
            </a:path>
            <a:tileRect/>
          </a:gradFill>
          <a:ln w="3175">
            <a:noFill/>
          </a:ln>
          <a:effectLst>
            <a:reflection blurRad="6350" stA="50000" endA="300" endPos="90000" dir="5400000" sy="-100000" algn="bl" rotWithShape="0"/>
          </a:effectLst>
          <a:scene3d>
            <a:camera prst="orthographicFront"/>
            <a:lightRig rig="threePt" dir="t"/>
          </a:scene3d>
          <a:sp3d extrusionH="57150">
            <a:bevelT w="2032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Onda"/>
          <p:cNvSpPr/>
          <p:nvPr/>
        </p:nvSpPr>
        <p:spPr>
          <a:xfrm rot="21015817">
            <a:off x="3690407" y="3994597"/>
            <a:ext cx="1679465" cy="700086"/>
          </a:xfrm>
          <a:prstGeom prst="wave">
            <a:avLst>
              <a:gd name="adj1" fmla="val 20000"/>
              <a:gd name="adj2" fmla="val -10000"/>
            </a:avLst>
          </a:prstGeom>
          <a:gradFill flip="none" rotWithShape="1">
            <a:gsLst>
              <a:gs pos="35000">
                <a:schemeClr val="accent3">
                  <a:lumMod val="20000"/>
                  <a:lumOff val="80000"/>
                  <a:alpha val="0"/>
                </a:schemeClr>
              </a:gs>
              <a:gs pos="50000">
                <a:srgbClr val="00CC00">
                  <a:shade val="67500"/>
                  <a:satMod val="115000"/>
                </a:srgbClr>
              </a:gs>
              <a:gs pos="100000">
                <a:srgbClr val="00CC00">
                  <a:shade val="100000"/>
                  <a:satMod val="115000"/>
                </a:srgbClr>
              </a:gs>
            </a:gsLst>
            <a:path path="shape">
              <a:fillToRect l="50000" t="50000" r="50000" b="50000"/>
            </a:path>
            <a:tileRect/>
          </a:gradFill>
          <a:ln w="3175">
            <a:noFill/>
          </a:ln>
          <a:effectLst>
            <a:reflection blurRad="6350" stA="50000" endA="300" endPos="90000" dir="5400000" sy="-100000" algn="bl" rotWithShape="0"/>
          </a:effectLst>
          <a:scene3d>
            <a:camera prst="orthographicFront"/>
            <a:lightRig rig="threePt" dir="t"/>
          </a:scene3d>
          <a:sp3d extrusionH="57150">
            <a:bevelT w="2032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Onda"/>
          <p:cNvSpPr/>
          <p:nvPr/>
        </p:nvSpPr>
        <p:spPr>
          <a:xfrm rot="21218180">
            <a:off x="4891376" y="3948546"/>
            <a:ext cx="1679465" cy="700086"/>
          </a:xfrm>
          <a:prstGeom prst="wave">
            <a:avLst>
              <a:gd name="adj1" fmla="val 20000"/>
              <a:gd name="adj2" fmla="val -10000"/>
            </a:avLst>
          </a:prstGeom>
          <a:gradFill flip="none" rotWithShape="1">
            <a:gsLst>
              <a:gs pos="35000">
                <a:schemeClr val="accent3">
                  <a:lumMod val="20000"/>
                  <a:lumOff val="80000"/>
                  <a:alpha val="0"/>
                </a:schemeClr>
              </a:gs>
              <a:gs pos="50000">
                <a:srgbClr val="00CC00">
                  <a:shade val="67500"/>
                  <a:satMod val="115000"/>
                </a:srgbClr>
              </a:gs>
              <a:gs pos="100000">
                <a:srgbClr val="00CC00">
                  <a:shade val="100000"/>
                  <a:satMod val="115000"/>
                </a:srgbClr>
              </a:gs>
            </a:gsLst>
            <a:path path="shape">
              <a:fillToRect l="50000" t="50000" r="50000" b="50000"/>
            </a:path>
            <a:tileRect/>
          </a:gradFill>
          <a:ln w="3175">
            <a:noFill/>
          </a:ln>
          <a:effectLst>
            <a:reflection blurRad="6350" stA="50000" endA="300" endPos="90000" dir="5400000" sy="-100000" algn="bl" rotWithShape="0"/>
          </a:effectLst>
          <a:scene3d>
            <a:camera prst="orthographicFront"/>
            <a:lightRig rig="threePt" dir="t"/>
          </a:scene3d>
          <a:sp3d extrusionH="57150">
            <a:bevelT w="2032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Onda"/>
          <p:cNvSpPr/>
          <p:nvPr/>
        </p:nvSpPr>
        <p:spPr>
          <a:xfrm rot="21135896">
            <a:off x="6111669" y="3967465"/>
            <a:ext cx="1679465" cy="700086"/>
          </a:xfrm>
          <a:prstGeom prst="wave">
            <a:avLst>
              <a:gd name="adj1" fmla="val 20000"/>
              <a:gd name="adj2" fmla="val -10000"/>
            </a:avLst>
          </a:prstGeom>
          <a:gradFill flip="none" rotWithShape="1">
            <a:gsLst>
              <a:gs pos="35000">
                <a:schemeClr val="accent3">
                  <a:lumMod val="20000"/>
                  <a:lumOff val="80000"/>
                  <a:alpha val="0"/>
                </a:schemeClr>
              </a:gs>
              <a:gs pos="50000">
                <a:srgbClr val="00CC00">
                  <a:shade val="67500"/>
                  <a:satMod val="115000"/>
                </a:srgbClr>
              </a:gs>
              <a:gs pos="100000">
                <a:srgbClr val="00CC00">
                  <a:shade val="100000"/>
                  <a:satMod val="115000"/>
                </a:srgbClr>
              </a:gs>
            </a:gsLst>
            <a:path path="shape">
              <a:fillToRect l="50000" t="50000" r="50000" b="50000"/>
            </a:path>
            <a:tileRect/>
          </a:gradFill>
          <a:ln w="3175">
            <a:noFill/>
          </a:ln>
          <a:effectLst>
            <a:reflection blurRad="6350" stA="50000" endA="300" endPos="90000" dir="5400000" sy="-100000" algn="bl" rotWithShape="0"/>
          </a:effectLst>
          <a:scene3d>
            <a:camera prst="orthographicFront"/>
            <a:lightRig rig="threePt" dir="t"/>
          </a:scene3d>
          <a:sp3d extrusionH="57150">
            <a:bevelT w="2032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Onda"/>
          <p:cNvSpPr/>
          <p:nvPr/>
        </p:nvSpPr>
        <p:spPr>
          <a:xfrm rot="21135896">
            <a:off x="7253660" y="3952408"/>
            <a:ext cx="1903208" cy="700086"/>
          </a:xfrm>
          <a:prstGeom prst="wave">
            <a:avLst>
              <a:gd name="adj1" fmla="val 20000"/>
              <a:gd name="adj2" fmla="val -10000"/>
            </a:avLst>
          </a:prstGeom>
          <a:gradFill flip="none" rotWithShape="1">
            <a:gsLst>
              <a:gs pos="35000">
                <a:schemeClr val="accent3">
                  <a:lumMod val="20000"/>
                  <a:lumOff val="80000"/>
                  <a:alpha val="0"/>
                </a:schemeClr>
              </a:gs>
              <a:gs pos="50000">
                <a:srgbClr val="00CC00">
                  <a:shade val="67500"/>
                  <a:satMod val="115000"/>
                </a:srgbClr>
              </a:gs>
              <a:gs pos="100000">
                <a:srgbClr val="00CC00">
                  <a:shade val="100000"/>
                  <a:satMod val="115000"/>
                </a:srgbClr>
              </a:gs>
            </a:gsLst>
            <a:path path="shape">
              <a:fillToRect l="50000" t="50000" r="50000" b="50000"/>
            </a:path>
            <a:tileRect/>
          </a:gradFill>
          <a:ln w="3175">
            <a:noFill/>
          </a:ln>
          <a:effectLst>
            <a:reflection blurRad="6350" stA="50000" endA="300" endPos="90000" dir="5400000" sy="-100000" algn="bl" rotWithShape="0"/>
          </a:effectLst>
          <a:scene3d>
            <a:camera prst="orthographicFront"/>
            <a:lightRig rig="threePt" dir="t"/>
          </a:scene3d>
          <a:sp3d extrusionH="57150">
            <a:bevelT w="2032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Rectángulo"/>
          <p:cNvSpPr/>
          <p:nvPr/>
        </p:nvSpPr>
        <p:spPr>
          <a:xfrm>
            <a:off x="-428660" y="-214332"/>
            <a:ext cx="9787006" cy="5500726"/>
          </a:xfrm>
          <a:prstGeom prst="rect">
            <a:avLst/>
          </a:prstGeom>
          <a:gradFill flip="none" rotWithShape="1">
            <a:gsLst>
              <a:gs pos="21000">
                <a:srgbClr val="0033CC"/>
              </a:gs>
              <a:gs pos="50000">
                <a:srgbClr val="00CC00">
                  <a:shade val="67500"/>
                  <a:satMod val="115000"/>
                </a:srgbClr>
              </a:gs>
              <a:gs pos="100000">
                <a:srgbClr val="00CC00">
                  <a:shade val="100000"/>
                  <a:satMod val="115000"/>
                </a:srgb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31"/>
                                        </p:tgtEl>
                                        <p:attrNameLst>
                                          <p:attrName>style.visibility</p:attrName>
                                        </p:attrNameLst>
                                      </p:cBhvr>
                                      <p:to>
                                        <p:strVal val="hidden"/>
                                      </p:to>
                                    </p:set>
                                  </p:childTnLst>
                                </p:cTn>
                              </p:par>
                              <p:par>
                                <p:cTn id="7" presetID="19" presetClass="entr" presetSubtype="10" fill="hold" grpId="0"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p:cTn id="9" dur="2000" fill="hold"/>
                                        <p:tgtEl>
                                          <p:spTgt spid="3"/>
                                        </p:tgtEl>
                                        <p:attrNameLst>
                                          <p:attrName>ppt_w</p:attrName>
                                        </p:attrNameLst>
                                      </p:cBhvr>
                                      <p:tavLst>
                                        <p:tav tm="0" fmla="#ppt_w*sin(2.5*pi*$)">
                                          <p:val>
                                            <p:fltVal val="0"/>
                                          </p:val>
                                        </p:tav>
                                        <p:tav tm="100000">
                                          <p:val>
                                            <p:fltVal val="1"/>
                                          </p:val>
                                        </p:tav>
                                      </p:tavLst>
                                    </p:anim>
                                    <p:anim calcmode="lin" valueType="num">
                                      <p:cBhvr>
                                        <p:cTn id="10" dur="2000" fill="hold"/>
                                        <p:tgtEl>
                                          <p:spTgt spid="3"/>
                                        </p:tgtEl>
                                        <p:attrNameLst>
                                          <p:attrName>ppt_h</p:attrName>
                                        </p:attrNameLst>
                                      </p:cBhvr>
                                      <p:tavLst>
                                        <p:tav tm="0">
                                          <p:val>
                                            <p:strVal val="#ppt_h"/>
                                          </p:val>
                                        </p:tav>
                                        <p:tav tm="100000">
                                          <p:val>
                                            <p:strVal val="#ppt_h"/>
                                          </p:val>
                                        </p:tav>
                                      </p:tavLst>
                                    </p:anim>
                                  </p:childTnLst>
                                </p:cTn>
                              </p:par>
                              <p:par>
                                <p:cTn id="11" presetID="19" presetClass="entr" presetSubtype="10" fill="hold" grpId="0"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2000" fill="hold"/>
                                        <p:tgtEl>
                                          <p:spTgt spid="4"/>
                                        </p:tgtEl>
                                        <p:attrNameLst>
                                          <p:attrName>ppt_w</p:attrName>
                                        </p:attrNameLst>
                                      </p:cBhvr>
                                      <p:tavLst>
                                        <p:tav tm="0" fmla="#ppt_w*sin(2.5*pi*$)">
                                          <p:val>
                                            <p:fltVal val="0"/>
                                          </p:val>
                                        </p:tav>
                                        <p:tav tm="100000">
                                          <p:val>
                                            <p:fltVal val="1"/>
                                          </p:val>
                                        </p:tav>
                                      </p:tavLst>
                                    </p:anim>
                                    <p:anim calcmode="lin" valueType="num">
                                      <p:cBhvr>
                                        <p:cTn id="14" dur="2000" fill="hold"/>
                                        <p:tgtEl>
                                          <p:spTgt spid="4"/>
                                        </p:tgtEl>
                                        <p:attrNameLst>
                                          <p:attrName>ppt_h</p:attrName>
                                        </p:attrNameLst>
                                      </p:cBhvr>
                                      <p:tavLst>
                                        <p:tav tm="0">
                                          <p:val>
                                            <p:strVal val="#ppt_h"/>
                                          </p:val>
                                        </p:tav>
                                        <p:tav tm="100000">
                                          <p:val>
                                            <p:strVal val="#ppt_h"/>
                                          </p:val>
                                        </p:tav>
                                      </p:tavLst>
                                    </p:anim>
                                  </p:childTnLst>
                                </p:cTn>
                              </p:par>
                              <p:par>
                                <p:cTn id="15" presetID="19" presetClass="entr" presetSubtype="10" fill="hold" grpId="0"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p:cTn id="17" dur="2000" fill="hold"/>
                                        <p:tgtEl>
                                          <p:spTgt spid="5"/>
                                        </p:tgtEl>
                                        <p:attrNameLst>
                                          <p:attrName>ppt_w</p:attrName>
                                        </p:attrNameLst>
                                      </p:cBhvr>
                                      <p:tavLst>
                                        <p:tav tm="0" fmla="#ppt_w*sin(2.5*pi*$)">
                                          <p:val>
                                            <p:fltVal val="0"/>
                                          </p:val>
                                        </p:tav>
                                        <p:tav tm="100000">
                                          <p:val>
                                            <p:fltVal val="1"/>
                                          </p:val>
                                        </p:tav>
                                      </p:tavLst>
                                    </p:anim>
                                    <p:anim calcmode="lin" valueType="num">
                                      <p:cBhvr>
                                        <p:cTn id="18" dur="2000" fill="hold"/>
                                        <p:tgtEl>
                                          <p:spTgt spid="5"/>
                                        </p:tgtEl>
                                        <p:attrNameLst>
                                          <p:attrName>ppt_h</p:attrName>
                                        </p:attrNameLst>
                                      </p:cBhvr>
                                      <p:tavLst>
                                        <p:tav tm="0">
                                          <p:val>
                                            <p:strVal val="#ppt_h"/>
                                          </p:val>
                                        </p:tav>
                                        <p:tav tm="100000">
                                          <p:val>
                                            <p:strVal val="#ppt_h"/>
                                          </p:val>
                                        </p:tav>
                                      </p:tavLst>
                                    </p:anim>
                                  </p:childTnLst>
                                </p:cTn>
                              </p:par>
                              <p:par>
                                <p:cTn id="19" presetID="19" presetClass="entr" presetSubtype="10" fill="hold" grpId="0" nodeType="with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p:cTn id="21" dur="2000" fill="hold"/>
                                        <p:tgtEl>
                                          <p:spTgt spid="6"/>
                                        </p:tgtEl>
                                        <p:attrNameLst>
                                          <p:attrName>ppt_w</p:attrName>
                                        </p:attrNameLst>
                                      </p:cBhvr>
                                      <p:tavLst>
                                        <p:tav tm="0" fmla="#ppt_w*sin(2.5*pi*$)">
                                          <p:val>
                                            <p:fltVal val="0"/>
                                          </p:val>
                                        </p:tav>
                                        <p:tav tm="100000">
                                          <p:val>
                                            <p:fltVal val="1"/>
                                          </p:val>
                                        </p:tav>
                                      </p:tavLst>
                                    </p:anim>
                                    <p:anim calcmode="lin" valueType="num">
                                      <p:cBhvr>
                                        <p:cTn id="22" dur="2000" fill="hold"/>
                                        <p:tgtEl>
                                          <p:spTgt spid="6"/>
                                        </p:tgtEl>
                                        <p:attrNameLst>
                                          <p:attrName>ppt_h</p:attrName>
                                        </p:attrNameLst>
                                      </p:cBhvr>
                                      <p:tavLst>
                                        <p:tav tm="0">
                                          <p:val>
                                            <p:strVal val="#ppt_h"/>
                                          </p:val>
                                        </p:tav>
                                        <p:tav tm="100000">
                                          <p:val>
                                            <p:strVal val="#ppt_h"/>
                                          </p:val>
                                        </p:tav>
                                      </p:tavLst>
                                    </p:anim>
                                  </p:childTnLst>
                                </p:cTn>
                              </p:par>
                              <p:par>
                                <p:cTn id="23" presetID="19" presetClass="entr" presetSubtype="10" fill="hold" grpId="0" nodeType="withEffect">
                                  <p:stCondLst>
                                    <p:cond delay="0"/>
                                  </p:stCondLst>
                                  <p:childTnLst>
                                    <p:set>
                                      <p:cBhvr>
                                        <p:cTn id="24" dur="1" fill="hold">
                                          <p:stCondLst>
                                            <p:cond delay="0"/>
                                          </p:stCondLst>
                                        </p:cTn>
                                        <p:tgtEl>
                                          <p:spTgt spid="10"/>
                                        </p:tgtEl>
                                        <p:attrNameLst>
                                          <p:attrName>style.visibility</p:attrName>
                                        </p:attrNameLst>
                                      </p:cBhvr>
                                      <p:to>
                                        <p:strVal val="visible"/>
                                      </p:to>
                                    </p:set>
                                    <p:anim calcmode="lin" valueType="num">
                                      <p:cBhvr>
                                        <p:cTn id="25" dur="2000" fill="hold"/>
                                        <p:tgtEl>
                                          <p:spTgt spid="10"/>
                                        </p:tgtEl>
                                        <p:attrNameLst>
                                          <p:attrName>ppt_w</p:attrName>
                                        </p:attrNameLst>
                                      </p:cBhvr>
                                      <p:tavLst>
                                        <p:tav tm="0" fmla="#ppt_w*sin(2.5*pi*$)">
                                          <p:val>
                                            <p:fltVal val="0"/>
                                          </p:val>
                                        </p:tav>
                                        <p:tav tm="100000">
                                          <p:val>
                                            <p:fltVal val="1"/>
                                          </p:val>
                                        </p:tav>
                                      </p:tavLst>
                                    </p:anim>
                                    <p:anim calcmode="lin" valueType="num">
                                      <p:cBhvr>
                                        <p:cTn id="26" dur="2000" fill="hold"/>
                                        <p:tgtEl>
                                          <p:spTgt spid="10"/>
                                        </p:tgtEl>
                                        <p:attrNameLst>
                                          <p:attrName>ppt_h</p:attrName>
                                        </p:attrNameLst>
                                      </p:cBhvr>
                                      <p:tavLst>
                                        <p:tav tm="0">
                                          <p:val>
                                            <p:strVal val="#ppt_h"/>
                                          </p:val>
                                        </p:tav>
                                        <p:tav tm="100000">
                                          <p:val>
                                            <p:strVal val="#ppt_h"/>
                                          </p:val>
                                        </p:tav>
                                      </p:tavLst>
                                    </p:anim>
                                  </p:childTnLst>
                                </p:cTn>
                              </p:par>
                              <p:par>
                                <p:cTn id="27" presetID="19" presetClass="entr" presetSubtype="10" fill="hold" grpId="0" nodeType="withEffect">
                                  <p:stCondLst>
                                    <p:cond delay="0"/>
                                  </p:stCondLst>
                                  <p:childTnLst>
                                    <p:set>
                                      <p:cBhvr>
                                        <p:cTn id="28" dur="1" fill="hold">
                                          <p:stCondLst>
                                            <p:cond delay="0"/>
                                          </p:stCondLst>
                                        </p:cTn>
                                        <p:tgtEl>
                                          <p:spTgt spid="11"/>
                                        </p:tgtEl>
                                        <p:attrNameLst>
                                          <p:attrName>style.visibility</p:attrName>
                                        </p:attrNameLst>
                                      </p:cBhvr>
                                      <p:to>
                                        <p:strVal val="visible"/>
                                      </p:to>
                                    </p:set>
                                    <p:anim calcmode="lin" valueType="num">
                                      <p:cBhvr>
                                        <p:cTn id="29" dur="2000" fill="hold"/>
                                        <p:tgtEl>
                                          <p:spTgt spid="11"/>
                                        </p:tgtEl>
                                        <p:attrNameLst>
                                          <p:attrName>ppt_w</p:attrName>
                                        </p:attrNameLst>
                                      </p:cBhvr>
                                      <p:tavLst>
                                        <p:tav tm="0" fmla="#ppt_w*sin(2.5*pi*$)">
                                          <p:val>
                                            <p:fltVal val="0"/>
                                          </p:val>
                                        </p:tav>
                                        <p:tav tm="100000">
                                          <p:val>
                                            <p:fltVal val="1"/>
                                          </p:val>
                                        </p:tav>
                                      </p:tavLst>
                                    </p:anim>
                                    <p:anim calcmode="lin" valueType="num">
                                      <p:cBhvr>
                                        <p:cTn id="30" dur="2000" fill="hold"/>
                                        <p:tgtEl>
                                          <p:spTgt spid="11"/>
                                        </p:tgtEl>
                                        <p:attrNameLst>
                                          <p:attrName>ppt_h</p:attrName>
                                        </p:attrNameLst>
                                      </p:cBhvr>
                                      <p:tavLst>
                                        <p:tav tm="0">
                                          <p:val>
                                            <p:strVal val="#ppt_h"/>
                                          </p:val>
                                        </p:tav>
                                        <p:tav tm="100000">
                                          <p:val>
                                            <p:strVal val="#ppt_h"/>
                                          </p:val>
                                        </p:tav>
                                      </p:tavLst>
                                    </p:anim>
                                  </p:childTnLst>
                                </p:cTn>
                              </p:par>
                              <p:par>
                                <p:cTn id="31" presetID="19" presetClass="entr" presetSubtype="10" fill="hold" grpId="0" nodeType="withEffect">
                                  <p:stCondLst>
                                    <p:cond delay="0"/>
                                  </p:stCondLst>
                                  <p:childTnLst>
                                    <p:set>
                                      <p:cBhvr>
                                        <p:cTn id="32" dur="1" fill="hold">
                                          <p:stCondLst>
                                            <p:cond delay="0"/>
                                          </p:stCondLst>
                                        </p:cTn>
                                        <p:tgtEl>
                                          <p:spTgt spid="12"/>
                                        </p:tgtEl>
                                        <p:attrNameLst>
                                          <p:attrName>style.visibility</p:attrName>
                                        </p:attrNameLst>
                                      </p:cBhvr>
                                      <p:to>
                                        <p:strVal val="visible"/>
                                      </p:to>
                                    </p:set>
                                    <p:anim calcmode="lin" valueType="num">
                                      <p:cBhvr>
                                        <p:cTn id="33" dur="2000" fill="hold"/>
                                        <p:tgtEl>
                                          <p:spTgt spid="12"/>
                                        </p:tgtEl>
                                        <p:attrNameLst>
                                          <p:attrName>ppt_w</p:attrName>
                                        </p:attrNameLst>
                                      </p:cBhvr>
                                      <p:tavLst>
                                        <p:tav tm="0" fmla="#ppt_w*sin(2.5*pi*$)">
                                          <p:val>
                                            <p:fltVal val="0"/>
                                          </p:val>
                                        </p:tav>
                                        <p:tav tm="100000">
                                          <p:val>
                                            <p:fltVal val="1"/>
                                          </p:val>
                                        </p:tav>
                                      </p:tavLst>
                                    </p:anim>
                                    <p:anim calcmode="lin" valueType="num">
                                      <p:cBhvr>
                                        <p:cTn id="34" dur="2000" fill="hold"/>
                                        <p:tgtEl>
                                          <p:spTgt spid="12"/>
                                        </p:tgtEl>
                                        <p:attrNameLst>
                                          <p:attrName>ppt_h</p:attrName>
                                        </p:attrNameLst>
                                      </p:cBhvr>
                                      <p:tavLst>
                                        <p:tav tm="0">
                                          <p:val>
                                            <p:strVal val="#ppt_h"/>
                                          </p:val>
                                        </p:tav>
                                        <p:tav tm="100000">
                                          <p:val>
                                            <p:strVal val="#ppt_h"/>
                                          </p:val>
                                        </p:tav>
                                      </p:tavLst>
                                    </p:anim>
                                  </p:childTnLst>
                                </p:cTn>
                              </p:par>
                              <p:par>
                                <p:cTn id="35" presetID="19" presetClass="entr" presetSubtype="10" fill="hold" grpId="0" nodeType="withEffect">
                                  <p:stCondLst>
                                    <p:cond delay="0"/>
                                  </p:stCondLst>
                                  <p:childTnLst>
                                    <p:set>
                                      <p:cBhvr>
                                        <p:cTn id="36" dur="1" fill="hold">
                                          <p:stCondLst>
                                            <p:cond delay="0"/>
                                          </p:stCondLst>
                                        </p:cTn>
                                        <p:tgtEl>
                                          <p:spTgt spid="13"/>
                                        </p:tgtEl>
                                        <p:attrNameLst>
                                          <p:attrName>style.visibility</p:attrName>
                                        </p:attrNameLst>
                                      </p:cBhvr>
                                      <p:to>
                                        <p:strVal val="visible"/>
                                      </p:to>
                                    </p:set>
                                    <p:anim calcmode="lin" valueType="num">
                                      <p:cBhvr>
                                        <p:cTn id="37" dur="2000" fill="hold"/>
                                        <p:tgtEl>
                                          <p:spTgt spid="13"/>
                                        </p:tgtEl>
                                        <p:attrNameLst>
                                          <p:attrName>ppt_w</p:attrName>
                                        </p:attrNameLst>
                                      </p:cBhvr>
                                      <p:tavLst>
                                        <p:tav tm="0" fmla="#ppt_w*sin(2.5*pi*$)">
                                          <p:val>
                                            <p:fltVal val="0"/>
                                          </p:val>
                                        </p:tav>
                                        <p:tav tm="100000">
                                          <p:val>
                                            <p:fltVal val="1"/>
                                          </p:val>
                                        </p:tav>
                                      </p:tavLst>
                                    </p:anim>
                                    <p:anim calcmode="lin" valueType="num">
                                      <p:cBhvr>
                                        <p:cTn id="38" dur="2000" fill="hold"/>
                                        <p:tgtEl>
                                          <p:spTgt spid="13"/>
                                        </p:tgtEl>
                                        <p:attrNameLst>
                                          <p:attrName>ppt_h</p:attrName>
                                        </p:attrNameLst>
                                      </p:cBhvr>
                                      <p:tavLst>
                                        <p:tav tm="0">
                                          <p:val>
                                            <p:strVal val="#ppt_h"/>
                                          </p:val>
                                        </p:tav>
                                        <p:tav tm="100000">
                                          <p:val>
                                            <p:strVal val="#ppt_h"/>
                                          </p:val>
                                        </p:tav>
                                      </p:tavLst>
                                    </p:anim>
                                  </p:childTnLst>
                                </p:cTn>
                              </p:par>
                              <p:par>
                                <p:cTn id="39" presetID="19" presetClass="entr" presetSubtype="10" fill="hold" grpId="0" nodeType="withEffect">
                                  <p:stCondLst>
                                    <p:cond delay="0"/>
                                  </p:stCondLst>
                                  <p:childTnLst>
                                    <p:set>
                                      <p:cBhvr>
                                        <p:cTn id="40" dur="1" fill="hold">
                                          <p:stCondLst>
                                            <p:cond delay="0"/>
                                          </p:stCondLst>
                                        </p:cTn>
                                        <p:tgtEl>
                                          <p:spTgt spid="17"/>
                                        </p:tgtEl>
                                        <p:attrNameLst>
                                          <p:attrName>style.visibility</p:attrName>
                                        </p:attrNameLst>
                                      </p:cBhvr>
                                      <p:to>
                                        <p:strVal val="visible"/>
                                      </p:to>
                                    </p:set>
                                    <p:anim calcmode="lin" valueType="num">
                                      <p:cBhvr>
                                        <p:cTn id="41" dur="2000" fill="hold"/>
                                        <p:tgtEl>
                                          <p:spTgt spid="17"/>
                                        </p:tgtEl>
                                        <p:attrNameLst>
                                          <p:attrName>ppt_w</p:attrName>
                                        </p:attrNameLst>
                                      </p:cBhvr>
                                      <p:tavLst>
                                        <p:tav tm="0" fmla="#ppt_w*sin(2.5*pi*$)">
                                          <p:val>
                                            <p:fltVal val="0"/>
                                          </p:val>
                                        </p:tav>
                                        <p:tav tm="100000">
                                          <p:val>
                                            <p:fltVal val="1"/>
                                          </p:val>
                                        </p:tav>
                                      </p:tavLst>
                                    </p:anim>
                                    <p:anim calcmode="lin" valueType="num">
                                      <p:cBhvr>
                                        <p:cTn id="42" dur="2000" fill="hold"/>
                                        <p:tgtEl>
                                          <p:spTgt spid="17"/>
                                        </p:tgtEl>
                                        <p:attrNameLst>
                                          <p:attrName>ppt_h</p:attrName>
                                        </p:attrNameLst>
                                      </p:cBhvr>
                                      <p:tavLst>
                                        <p:tav tm="0">
                                          <p:val>
                                            <p:strVal val="#ppt_h"/>
                                          </p:val>
                                        </p:tav>
                                        <p:tav tm="100000">
                                          <p:val>
                                            <p:strVal val="#ppt_h"/>
                                          </p:val>
                                        </p:tav>
                                      </p:tavLst>
                                    </p:anim>
                                  </p:childTnLst>
                                </p:cTn>
                              </p:par>
                              <p:par>
                                <p:cTn id="43" presetID="19" presetClass="entr" presetSubtype="10" fill="hold" grpId="0" nodeType="withEffect">
                                  <p:stCondLst>
                                    <p:cond delay="0"/>
                                  </p:stCondLst>
                                  <p:childTnLst>
                                    <p:set>
                                      <p:cBhvr>
                                        <p:cTn id="44" dur="1" fill="hold">
                                          <p:stCondLst>
                                            <p:cond delay="0"/>
                                          </p:stCondLst>
                                        </p:cTn>
                                        <p:tgtEl>
                                          <p:spTgt spid="18"/>
                                        </p:tgtEl>
                                        <p:attrNameLst>
                                          <p:attrName>style.visibility</p:attrName>
                                        </p:attrNameLst>
                                      </p:cBhvr>
                                      <p:to>
                                        <p:strVal val="visible"/>
                                      </p:to>
                                    </p:set>
                                    <p:anim calcmode="lin" valueType="num">
                                      <p:cBhvr>
                                        <p:cTn id="45" dur="2000" fill="hold"/>
                                        <p:tgtEl>
                                          <p:spTgt spid="18"/>
                                        </p:tgtEl>
                                        <p:attrNameLst>
                                          <p:attrName>ppt_w</p:attrName>
                                        </p:attrNameLst>
                                      </p:cBhvr>
                                      <p:tavLst>
                                        <p:tav tm="0" fmla="#ppt_w*sin(2.5*pi*$)">
                                          <p:val>
                                            <p:fltVal val="0"/>
                                          </p:val>
                                        </p:tav>
                                        <p:tav tm="100000">
                                          <p:val>
                                            <p:fltVal val="1"/>
                                          </p:val>
                                        </p:tav>
                                      </p:tavLst>
                                    </p:anim>
                                    <p:anim calcmode="lin" valueType="num">
                                      <p:cBhvr>
                                        <p:cTn id="46" dur="2000" fill="hold"/>
                                        <p:tgtEl>
                                          <p:spTgt spid="18"/>
                                        </p:tgtEl>
                                        <p:attrNameLst>
                                          <p:attrName>ppt_h</p:attrName>
                                        </p:attrNameLst>
                                      </p:cBhvr>
                                      <p:tavLst>
                                        <p:tav tm="0">
                                          <p:val>
                                            <p:strVal val="#ppt_h"/>
                                          </p:val>
                                        </p:tav>
                                        <p:tav tm="100000">
                                          <p:val>
                                            <p:strVal val="#ppt_h"/>
                                          </p:val>
                                        </p:tav>
                                      </p:tavLst>
                                    </p:anim>
                                  </p:childTnLst>
                                </p:cTn>
                              </p:par>
                              <p:par>
                                <p:cTn id="47" presetID="19" presetClass="entr" presetSubtype="10" fill="hold" grpId="0" nodeType="withEffect">
                                  <p:stCondLst>
                                    <p:cond delay="0"/>
                                  </p:stCondLst>
                                  <p:childTnLst>
                                    <p:set>
                                      <p:cBhvr>
                                        <p:cTn id="48" dur="1" fill="hold">
                                          <p:stCondLst>
                                            <p:cond delay="0"/>
                                          </p:stCondLst>
                                        </p:cTn>
                                        <p:tgtEl>
                                          <p:spTgt spid="19"/>
                                        </p:tgtEl>
                                        <p:attrNameLst>
                                          <p:attrName>style.visibility</p:attrName>
                                        </p:attrNameLst>
                                      </p:cBhvr>
                                      <p:to>
                                        <p:strVal val="visible"/>
                                      </p:to>
                                    </p:set>
                                    <p:anim calcmode="lin" valueType="num">
                                      <p:cBhvr>
                                        <p:cTn id="49" dur="2000" fill="hold"/>
                                        <p:tgtEl>
                                          <p:spTgt spid="19"/>
                                        </p:tgtEl>
                                        <p:attrNameLst>
                                          <p:attrName>ppt_w</p:attrName>
                                        </p:attrNameLst>
                                      </p:cBhvr>
                                      <p:tavLst>
                                        <p:tav tm="0" fmla="#ppt_w*sin(2.5*pi*$)">
                                          <p:val>
                                            <p:fltVal val="0"/>
                                          </p:val>
                                        </p:tav>
                                        <p:tav tm="100000">
                                          <p:val>
                                            <p:fltVal val="1"/>
                                          </p:val>
                                        </p:tav>
                                      </p:tavLst>
                                    </p:anim>
                                    <p:anim calcmode="lin" valueType="num">
                                      <p:cBhvr>
                                        <p:cTn id="50" dur="2000" fill="hold"/>
                                        <p:tgtEl>
                                          <p:spTgt spid="19"/>
                                        </p:tgtEl>
                                        <p:attrNameLst>
                                          <p:attrName>ppt_h</p:attrName>
                                        </p:attrNameLst>
                                      </p:cBhvr>
                                      <p:tavLst>
                                        <p:tav tm="0">
                                          <p:val>
                                            <p:strVal val="#ppt_h"/>
                                          </p:val>
                                        </p:tav>
                                        <p:tav tm="100000">
                                          <p:val>
                                            <p:strVal val="#ppt_h"/>
                                          </p:val>
                                        </p:tav>
                                      </p:tavLst>
                                    </p:anim>
                                  </p:childTnLst>
                                </p:cTn>
                              </p:par>
                              <p:par>
                                <p:cTn id="51" presetID="19" presetClass="entr" presetSubtype="10" fill="hold" grpId="0" nodeType="withEffect">
                                  <p:stCondLst>
                                    <p:cond delay="0"/>
                                  </p:stCondLst>
                                  <p:childTnLst>
                                    <p:set>
                                      <p:cBhvr>
                                        <p:cTn id="52" dur="1" fill="hold">
                                          <p:stCondLst>
                                            <p:cond delay="0"/>
                                          </p:stCondLst>
                                        </p:cTn>
                                        <p:tgtEl>
                                          <p:spTgt spid="20"/>
                                        </p:tgtEl>
                                        <p:attrNameLst>
                                          <p:attrName>style.visibility</p:attrName>
                                        </p:attrNameLst>
                                      </p:cBhvr>
                                      <p:to>
                                        <p:strVal val="visible"/>
                                      </p:to>
                                    </p:set>
                                    <p:anim calcmode="lin" valueType="num">
                                      <p:cBhvr>
                                        <p:cTn id="53" dur="2000" fill="hold"/>
                                        <p:tgtEl>
                                          <p:spTgt spid="20"/>
                                        </p:tgtEl>
                                        <p:attrNameLst>
                                          <p:attrName>ppt_w</p:attrName>
                                        </p:attrNameLst>
                                      </p:cBhvr>
                                      <p:tavLst>
                                        <p:tav tm="0" fmla="#ppt_w*sin(2.5*pi*$)">
                                          <p:val>
                                            <p:fltVal val="0"/>
                                          </p:val>
                                        </p:tav>
                                        <p:tav tm="100000">
                                          <p:val>
                                            <p:fltVal val="1"/>
                                          </p:val>
                                        </p:tav>
                                      </p:tavLst>
                                    </p:anim>
                                    <p:anim calcmode="lin" valueType="num">
                                      <p:cBhvr>
                                        <p:cTn id="54" dur="2000" fill="hold"/>
                                        <p:tgtEl>
                                          <p:spTgt spid="20"/>
                                        </p:tgtEl>
                                        <p:attrNameLst>
                                          <p:attrName>ppt_h</p:attrName>
                                        </p:attrNameLst>
                                      </p:cBhvr>
                                      <p:tavLst>
                                        <p:tav tm="0">
                                          <p:val>
                                            <p:strVal val="#ppt_h"/>
                                          </p:val>
                                        </p:tav>
                                        <p:tav tm="100000">
                                          <p:val>
                                            <p:strVal val="#ppt_h"/>
                                          </p:val>
                                        </p:tav>
                                      </p:tavLst>
                                    </p:anim>
                                  </p:childTnLst>
                                </p:cTn>
                              </p:par>
                              <p:par>
                                <p:cTn id="55" presetID="19" presetClass="entr" presetSubtype="10" fill="hold" grpId="0" nodeType="withEffect">
                                  <p:stCondLst>
                                    <p:cond delay="0"/>
                                  </p:stCondLst>
                                  <p:childTnLst>
                                    <p:set>
                                      <p:cBhvr>
                                        <p:cTn id="56" dur="1" fill="hold">
                                          <p:stCondLst>
                                            <p:cond delay="0"/>
                                          </p:stCondLst>
                                        </p:cTn>
                                        <p:tgtEl>
                                          <p:spTgt spid="24"/>
                                        </p:tgtEl>
                                        <p:attrNameLst>
                                          <p:attrName>style.visibility</p:attrName>
                                        </p:attrNameLst>
                                      </p:cBhvr>
                                      <p:to>
                                        <p:strVal val="visible"/>
                                      </p:to>
                                    </p:set>
                                    <p:anim calcmode="lin" valueType="num">
                                      <p:cBhvr>
                                        <p:cTn id="57" dur="2000" fill="hold"/>
                                        <p:tgtEl>
                                          <p:spTgt spid="24"/>
                                        </p:tgtEl>
                                        <p:attrNameLst>
                                          <p:attrName>ppt_w</p:attrName>
                                        </p:attrNameLst>
                                      </p:cBhvr>
                                      <p:tavLst>
                                        <p:tav tm="0" fmla="#ppt_w*sin(2.5*pi*$)">
                                          <p:val>
                                            <p:fltVal val="0"/>
                                          </p:val>
                                        </p:tav>
                                        <p:tav tm="100000">
                                          <p:val>
                                            <p:fltVal val="1"/>
                                          </p:val>
                                        </p:tav>
                                      </p:tavLst>
                                    </p:anim>
                                    <p:anim calcmode="lin" valueType="num">
                                      <p:cBhvr>
                                        <p:cTn id="58" dur="2000" fill="hold"/>
                                        <p:tgtEl>
                                          <p:spTgt spid="24"/>
                                        </p:tgtEl>
                                        <p:attrNameLst>
                                          <p:attrName>ppt_h</p:attrName>
                                        </p:attrNameLst>
                                      </p:cBhvr>
                                      <p:tavLst>
                                        <p:tav tm="0">
                                          <p:val>
                                            <p:strVal val="#ppt_h"/>
                                          </p:val>
                                        </p:tav>
                                        <p:tav tm="100000">
                                          <p:val>
                                            <p:strVal val="#ppt_h"/>
                                          </p:val>
                                        </p:tav>
                                      </p:tavLst>
                                    </p:anim>
                                  </p:childTnLst>
                                </p:cTn>
                              </p:par>
                              <p:par>
                                <p:cTn id="59" presetID="19" presetClass="entr" presetSubtype="10" fill="hold" grpId="0" nodeType="withEffect">
                                  <p:stCondLst>
                                    <p:cond delay="0"/>
                                  </p:stCondLst>
                                  <p:childTnLst>
                                    <p:set>
                                      <p:cBhvr>
                                        <p:cTn id="60" dur="1" fill="hold">
                                          <p:stCondLst>
                                            <p:cond delay="0"/>
                                          </p:stCondLst>
                                        </p:cTn>
                                        <p:tgtEl>
                                          <p:spTgt spid="25"/>
                                        </p:tgtEl>
                                        <p:attrNameLst>
                                          <p:attrName>style.visibility</p:attrName>
                                        </p:attrNameLst>
                                      </p:cBhvr>
                                      <p:to>
                                        <p:strVal val="visible"/>
                                      </p:to>
                                    </p:set>
                                    <p:anim calcmode="lin" valueType="num">
                                      <p:cBhvr>
                                        <p:cTn id="61" dur="2000" fill="hold"/>
                                        <p:tgtEl>
                                          <p:spTgt spid="25"/>
                                        </p:tgtEl>
                                        <p:attrNameLst>
                                          <p:attrName>ppt_w</p:attrName>
                                        </p:attrNameLst>
                                      </p:cBhvr>
                                      <p:tavLst>
                                        <p:tav tm="0" fmla="#ppt_w*sin(2.5*pi*$)">
                                          <p:val>
                                            <p:fltVal val="0"/>
                                          </p:val>
                                        </p:tav>
                                        <p:tav tm="100000">
                                          <p:val>
                                            <p:fltVal val="1"/>
                                          </p:val>
                                        </p:tav>
                                      </p:tavLst>
                                    </p:anim>
                                    <p:anim calcmode="lin" valueType="num">
                                      <p:cBhvr>
                                        <p:cTn id="62" dur="2000" fill="hold"/>
                                        <p:tgtEl>
                                          <p:spTgt spid="25"/>
                                        </p:tgtEl>
                                        <p:attrNameLst>
                                          <p:attrName>ppt_h</p:attrName>
                                        </p:attrNameLst>
                                      </p:cBhvr>
                                      <p:tavLst>
                                        <p:tav tm="0">
                                          <p:val>
                                            <p:strVal val="#ppt_h"/>
                                          </p:val>
                                        </p:tav>
                                        <p:tav tm="100000">
                                          <p:val>
                                            <p:strVal val="#ppt_h"/>
                                          </p:val>
                                        </p:tav>
                                      </p:tavLst>
                                    </p:anim>
                                  </p:childTnLst>
                                </p:cTn>
                              </p:par>
                              <p:par>
                                <p:cTn id="63" presetID="19" presetClass="entr" presetSubtype="10" fill="hold" grpId="0" nodeType="withEffect">
                                  <p:stCondLst>
                                    <p:cond delay="0"/>
                                  </p:stCondLst>
                                  <p:childTnLst>
                                    <p:set>
                                      <p:cBhvr>
                                        <p:cTn id="64" dur="1" fill="hold">
                                          <p:stCondLst>
                                            <p:cond delay="0"/>
                                          </p:stCondLst>
                                        </p:cTn>
                                        <p:tgtEl>
                                          <p:spTgt spid="26"/>
                                        </p:tgtEl>
                                        <p:attrNameLst>
                                          <p:attrName>style.visibility</p:attrName>
                                        </p:attrNameLst>
                                      </p:cBhvr>
                                      <p:to>
                                        <p:strVal val="visible"/>
                                      </p:to>
                                    </p:set>
                                    <p:anim calcmode="lin" valueType="num">
                                      <p:cBhvr>
                                        <p:cTn id="65" dur="2000" fill="hold"/>
                                        <p:tgtEl>
                                          <p:spTgt spid="26"/>
                                        </p:tgtEl>
                                        <p:attrNameLst>
                                          <p:attrName>ppt_w</p:attrName>
                                        </p:attrNameLst>
                                      </p:cBhvr>
                                      <p:tavLst>
                                        <p:tav tm="0" fmla="#ppt_w*sin(2.5*pi*$)">
                                          <p:val>
                                            <p:fltVal val="0"/>
                                          </p:val>
                                        </p:tav>
                                        <p:tav tm="100000">
                                          <p:val>
                                            <p:fltVal val="1"/>
                                          </p:val>
                                        </p:tav>
                                      </p:tavLst>
                                    </p:anim>
                                    <p:anim calcmode="lin" valueType="num">
                                      <p:cBhvr>
                                        <p:cTn id="66" dur="2000" fill="hold"/>
                                        <p:tgtEl>
                                          <p:spTgt spid="26"/>
                                        </p:tgtEl>
                                        <p:attrNameLst>
                                          <p:attrName>ppt_h</p:attrName>
                                        </p:attrNameLst>
                                      </p:cBhvr>
                                      <p:tavLst>
                                        <p:tav tm="0">
                                          <p:val>
                                            <p:strVal val="#ppt_h"/>
                                          </p:val>
                                        </p:tav>
                                        <p:tav tm="100000">
                                          <p:val>
                                            <p:strVal val="#ppt_h"/>
                                          </p:val>
                                        </p:tav>
                                      </p:tavLst>
                                    </p:anim>
                                  </p:childTnLst>
                                </p:cTn>
                              </p:par>
                              <p:par>
                                <p:cTn id="67" presetID="19" presetClass="entr" presetSubtype="10" fill="hold" grpId="0" nodeType="withEffect">
                                  <p:stCondLst>
                                    <p:cond delay="0"/>
                                  </p:stCondLst>
                                  <p:childTnLst>
                                    <p:set>
                                      <p:cBhvr>
                                        <p:cTn id="68" dur="1" fill="hold">
                                          <p:stCondLst>
                                            <p:cond delay="0"/>
                                          </p:stCondLst>
                                        </p:cTn>
                                        <p:tgtEl>
                                          <p:spTgt spid="27"/>
                                        </p:tgtEl>
                                        <p:attrNameLst>
                                          <p:attrName>style.visibility</p:attrName>
                                        </p:attrNameLst>
                                      </p:cBhvr>
                                      <p:to>
                                        <p:strVal val="visible"/>
                                      </p:to>
                                    </p:set>
                                    <p:anim calcmode="lin" valueType="num">
                                      <p:cBhvr>
                                        <p:cTn id="69" dur="2000" fill="hold"/>
                                        <p:tgtEl>
                                          <p:spTgt spid="27"/>
                                        </p:tgtEl>
                                        <p:attrNameLst>
                                          <p:attrName>ppt_w</p:attrName>
                                        </p:attrNameLst>
                                      </p:cBhvr>
                                      <p:tavLst>
                                        <p:tav tm="0" fmla="#ppt_w*sin(2.5*pi*$)">
                                          <p:val>
                                            <p:fltVal val="0"/>
                                          </p:val>
                                        </p:tav>
                                        <p:tav tm="100000">
                                          <p:val>
                                            <p:fltVal val="1"/>
                                          </p:val>
                                        </p:tav>
                                      </p:tavLst>
                                    </p:anim>
                                    <p:anim calcmode="lin" valueType="num">
                                      <p:cBhvr>
                                        <p:cTn id="70" dur="2000" fill="hold"/>
                                        <p:tgtEl>
                                          <p:spTgt spid="27"/>
                                        </p:tgtEl>
                                        <p:attrNameLst>
                                          <p:attrName>ppt_h</p:attrName>
                                        </p:attrNameLst>
                                      </p:cBhvr>
                                      <p:tavLst>
                                        <p:tav tm="0">
                                          <p:val>
                                            <p:strVal val="#ppt_h"/>
                                          </p:val>
                                        </p:tav>
                                        <p:tav tm="100000">
                                          <p:val>
                                            <p:strVal val="#ppt_h"/>
                                          </p:val>
                                        </p:tav>
                                      </p:tavLst>
                                    </p:anim>
                                  </p:childTnLst>
                                </p:cTn>
                              </p:par>
                              <p:par>
                                <p:cTn id="71" presetID="19" presetClass="entr" presetSubtype="10" fill="hold" grpId="0" nodeType="withEffect">
                                  <p:stCondLst>
                                    <p:cond delay="0"/>
                                  </p:stCondLst>
                                  <p:childTnLst>
                                    <p:set>
                                      <p:cBhvr>
                                        <p:cTn id="72" dur="1" fill="hold">
                                          <p:stCondLst>
                                            <p:cond delay="0"/>
                                          </p:stCondLst>
                                        </p:cTn>
                                        <p:tgtEl>
                                          <p:spTgt spid="7"/>
                                        </p:tgtEl>
                                        <p:attrNameLst>
                                          <p:attrName>style.visibility</p:attrName>
                                        </p:attrNameLst>
                                      </p:cBhvr>
                                      <p:to>
                                        <p:strVal val="visible"/>
                                      </p:to>
                                    </p:set>
                                    <p:anim calcmode="lin" valueType="num">
                                      <p:cBhvr>
                                        <p:cTn id="73" dur="2000" fill="hold"/>
                                        <p:tgtEl>
                                          <p:spTgt spid="7"/>
                                        </p:tgtEl>
                                        <p:attrNameLst>
                                          <p:attrName>ppt_w</p:attrName>
                                        </p:attrNameLst>
                                      </p:cBhvr>
                                      <p:tavLst>
                                        <p:tav tm="0" fmla="#ppt_w*sin(2.5*pi*$)">
                                          <p:val>
                                            <p:fltVal val="0"/>
                                          </p:val>
                                        </p:tav>
                                        <p:tav tm="100000">
                                          <p:val>
                                            <p:fltVal val="1"/>
                                          </p:val>
                                        </p:tav>
                                      </p:tavLst>
                                    </p:anim>
                                    <p:anim calcmode="lin" valueType="num">
                                      <p:cBhvr>
                                        <p:cTn id="74" dur="2000" fill="hold"/>
                                        <p:tgtEl>
                                          <p:spTgt spid="7"/>
                                        </p:tgtEl>
                                        <p:attrNameLst>
                                          <p:attrName>ppt_h</p:attrName>
                                        </p:attrNameLst>
                                      </p:cBhvr>
                                      <p:tavLst>
                                        <p:tav tm="0">
                                          <p:val>
                                            <p:strVal val="#ppt_h"/>
                                          </p:val>
                                        </p:tav>
                                        <p:tav tm="100000">
                                          <p:val>
                                            <p:strVal val="#ppt_h"/>
                                          </p:val>
                                        </p:tav>
                                      </p:tavLst>
                                    </p:anim>
                                  </p:childTnLst>
                                </p:cTn>
                              </p:par>
                              <p:par>
                                <p:cTn id="75" presetID="19" presetClass="entr" presetSubtype="10" fill="hold" grpId="0" nodeType="withEffect">
                                  <p:stCondLst>
                                    <p:cond delay="0"/>
                                  </p:stCondLst>
                                  <p:childTnLst>
                                    <p:set>
                                      <p:cBhvr>
                                        <p:cTn id="76" dur="1" fill="hold">
                                          <p:stCondLst>
                                            <p:cond delay="0"/>
                                          </p:stCondLst>
                                        </p:cTn>
                                        <p:tgtEl>
                                          <p:spTgt spid="8"/>
                                        </p:tgtEl>
                                        <p:attrNameLst>
                                          <p:attrName>style.visibility</p:attrName>
                                        </p:attrNameLst>
                                      </p:cBhvr>
                                      <p:to>
                                        <p:strVal val="visible"/>
                                      </p:to>
                                    </p:set>
                                    <p:anim calcmode="lin" valueType="num">
                                      <p:cBhvr>
                                        <p:cTn id="77" dur="2000" fill="hold"/>
                                        <p:tgtEl>
                                          <p:spTgt spid="8"/>
                                        </p:tgtEl>
                                        <p:attrNameLst>
                                          <p:attrName>ppt_w</p:attrName>
                                        </p:attrNameLst>
                                      </p:cBhvr>
                                      <p:tavLst>
                                        <p:tav tm="0" fmla="#ppt_w*sin(2.5*pi*$)">
                                          <p:val>
                                            <p:fltVal val="0"/>
                                          </p:val>
                                        </p:tav>
                                        <p:tav tm="100000">
                                          <p:val>
                                            <p:fltVal val="1"/>
                                          </p:val>
                                        </p:tav>
                                      </p:tavLst>
                                    </p:anim>
                                    <p:anim calcmode="lin" valueType="num">
                                      <p:cBhvr>
                                        <p:cTn id="78" dur="2000" fill="hold"/>
                                        <p:tgtEl>
                                          <p:spTgt spid="8"/>
                                        </p:tgtEl>
                                        <p:attrNameLst>
                                          <p:attrName>ppt_h</p:attrName>
                                        </p:attrNameLst>
                                      </p:cBhvr>
                                      <p:tavLst>
                                        <p:tav tm="0">
                                          <p:val>
                                            <p:strVal val="#ppt_h"/>
                                          </p:val>
                                        </p:tav>
                                        <p:tav tm="100000">
                                          <p:val>
                                            <p:strVal val="#ppt_h"/>
                                          </p:val>
                                        </p:tav>
                                      </p:tavLst>
                                    </p:anim>
                                  </p:childTnLst>
                                </p:cTn>
                              </p:par>
                              <p:par>
                                <p:cTn id="79" presetID="19" presetClass="entr" presetSubtype="10" fill="hold" grpId="0" nodeType="withEffect">
                                  <p:stCondLst>
                                    <p:cond delay="0"/>
                                  </p:stCondLst>
                                  <p:childTnLst>
                                    <p:set>
                                      <p:cBhvr>
                                        <p:cTn id="80" dur="1" fill="hold">
                                          <p:stCondLst>
                                            <p:cond delay="0"/>
                                          </p:stCondLst>
                                        </p:cTn>
                                        <p:tgtEl>
                                          <p:spTgt spid="9"/>
                                        </p:tgtEl>
                                        <p:attrNameLst>
                                          <p:attrName>style.visibility</p:attrName>
                                        </p:attrNameLst>
                                      </p:cBhvr>
                                      <p:to>
                                        <p:strVal val="visible"/>
                                      </p:to>
                                    </p:set>
                                    <p:anim calcmode="lin" valueType="num">
                                      <p:cBhvr>
                                        <p:cTn id="81" dur="2000" fill="hold"/>
                                        <p:tgtEl>
                                          <p:spTgt spid="9"/>
                                        </p:tgtEl>
                                        <p:attrNameLst>
                                          <p:attrName>ppt_w</p:attrName>
                                        </p:attrNameLst>
                                      </p:cBhvr>
                                      <p:tavLst>
                                        <p:tav tm="0" fmla="#ppt_w*sin(2.5*pi*$)">
                                          <p:val>
                                            <p:fltVal val="0"/>
                                          </p:val>
                                        </p:tav>
                                        <p:tav tm="100000">
                                          <p:val>
                                            <p:fltVal val="1"/>
                                          </p:val>
                                        </p:tav>
                                      </p:tavLst>
                                    </p:anim>
                                    <p:anim calcmode="lin" valueType="num">
                                      <p:cBhvr>
                                        <p:cTn id="82" dur="2000" fill="hold"/>
                                        <p:tgtEl>
                                          <p:spTgt spid="9"/>
                                        </p:tgtEl>
                                        <p:attrNameLst>
                                          <p:attrName>ppt_h</p:attrName>
                                        </p:attrNameLst>
                                      </p:cBhvr>
                                      <p:tavLst>
                                        <p:tav tm="0">
                                          <p:val>
                                            <p:strVal val="#ppt_h"/>
                                          </p:val>
                                        </p:tav>
                                        <p:tav tm="100000">
                                          <p:val>
                                            <p:strVal val="#ppt_h"/>
                                          </p:val>
                                        </p:tav>
                                      </p:tavLst>
                                    </p:anim>
                                  </p:childTnLst>
                                </p:cTn>
                              </p:par>
                              <p:par>
                                <p:cTn id="83" presetID="19" presetClass="entr" presetSubtype="10" fill="hold" grpId="0" nodeType="withEffect">
                                  <p:stCondLst>
                                    <p:cond delay="0"/>
                                  </p:stCondLst>
                                  <p:childTnLst>
                                    <p:set>
                                      <p:cBhvr>
                                        <p:cTn id="84" dur="1" fill="hold">
                                          <p:stCondLst>
                                            <p:cond delay="0"/>
                                          </p:stCondLst>
                                        </p:cTn>
                                        <p:tgtEl>
                                          <p:spTgt spid="14"/>
                                        </p:tgtEl>
                                        <p:attrNameLst>
                                          <p:attrName>style.visibility</p:attrName>
                                        </p:attrNameLst>
                                      </p:cBhvr>
                                      <p:to>
                                        <p:strVal val="visible"/>
                                      </p:to>
                                    </p:set>
                                    <p:anim calcmode="lin" valueType="num">
                                      <p:cBhvr>
                                        <p:cTn id="85" dur="2000" fill="hold"/>
                                        <p:tgtEl>
                                          <p:spTgt spid="14"/>
                                        </p:tgtEl>
                                        <p:attrNameLst>
                                          <p:attrName>ppt_w</p:attrName>
                                        </p:attrNameLst>
                                      </p:cBhvr>
                                      <p:tavLst>
                                        <p:tav tm="0" fmla="#ppt_w*sin(2.5*pi*$)">
                                          <p:val>
                                            <p:fltVal val="0"/>
                                          </p:val>
                                        </p:tav>
                                        <p:tav tm="100000">
                                          <p:val>
                                            <p:fltVal val="1"/>
                                          </p:val>
                                        </p:tav>
                                      </p:tavLst>
                                    </p:anim>
                                    <p:anim calcmode="lin" valueType="num">
                                      <p:cBhvr>
                                        <p:cTn id="86" dur="2000" fill="hold"/>
                                        <p:tgtEl>
                                          <p:spTgt spid="14"/>
                                        </p:tgtEl>
                                        <p:attrNameLst>
                                          <p:attrName>ppt_h</p:attrName>
                                        </p:attrNameLst>
                                      </p:cBhvr>
                                      <p:tavLst>
                                        <p:tav tm="0">
                                          <p:val>
                                            <p:strVal val="#ppt_h"/>
                                          </p:val>
                                        </p:tav>
                                        <p:tav tm="100000">
                                          <p:val>
                                            <p:strVal val="#ppt_h"/>
                                          </p:val>
                                        </p:tav>
                                      </p:tavLst>
                                    </p:anim>
                                  </p:childTnLst>
                                </p:cTn>
                              </p:par>
                              <p:par>
                                <p:cTn id="87" presetID="19" presetClass="entr" presetSubtype="10" fill="hold" grpId="0" nodeType="withEffect">
                                  <p:stCondLst>
                                    <p:cond delay="0"/>
                                  </p:stCondLst>
                                  <p:childTnLst>
                                    <p:set>
                                      <p:cBhvr>
                                        <p:cTn id="88" dur="1" fill="hold">
                                          <p:stCondLst>
                                            <p:cond delay="0"/>
                                          </p:stCondLst>
                                        </p:cTn>
                                        <p:tgtEl>
                                          <p:spTgt spid="15"/>
                                        </p:tgtEl>
                                        <p:attrNameLst>
                                          <p:attrName>style.visibility</p:attrName>
                                        </p:attrNameLst>
                                      </p:cBhvr>
                                      <p:to>
                                        <p:strVal val="visible"/>
                                      </p:to>
                                    </p:set>
                                    <p:anim calcmode="lin" valueType="num">
                                      <p:cBhvr>
                                        <p:cTn id="89" dur="2000" fill="hold"/>
                                        <p:tgtEl>
                                          <p:spTgt spid="15"/>
                                        </p:tgtEl>
                                        <p:attrNameLst>
                                          <p:attrName>ppt_w</p:attrName>
                                        </p:attrNameLst>
                                      </p:cBhvr>
                                      <p:tavLst>
                                        <p:tav tm="0" fmla="#ppt_w*sin(2.5*pi*$)">
                                          <p:val>
                                            <p:fltVal val="0"/>
                                          </p:val>
                                        </p:tav>
                                        <p:tav tm="100000">
                                          <p:val>
                                            <p:fltVal val="1"/>
                                          </p:val>
                                        </p:tav>
                                      </p:tavLst>
                                    </p:anim>
                                    <p:anim calcmode="lin" valueType="num">
                                      <p:cBhvr>
                                        <p:cTn id="90" dur="2000" fill="hold"/>
                                        <p:tgtEl>
                                          <p:spTgt spid="15"/>
                                        </p:tgtEl>
                                        <p:attrNameLst>
                                          <p:attrName>ppt_h</p:attrName>
                                        </p:attrNameLst>
                                      </p:cBhvr>
                                      <p:tavLst>
                                        <p:tav tm="0">
                                          <p:val>
                                            <p:strVal val="#ppt_h"/>
                                          </p:val>
                                        </p:tav>
                                        <p:tav tm="100000">
                                          <p:val>
                                            <p:strVal val="#ppt_h"/>
                                          </p:val>
                                        </p:tav>
                                      </p:tavLst>
                                    </p:anim>
                                  </p:childTnLst>
                                </p:cTn>
                              </p:par>
                              <p:par>
                                <p:cTn id="91" presetID="19" presetClass="entr" presetSubtype="10" fill="hold" grpId="0" nodeType="withEffect">
                                  <p:stCondLst>
                                    <p:cond delay="0"/>
                                  </p:stCondLst>
                                  <p:childTnLst>
                                    <p:set>
                                      <p:cBhvr>
                                        <p:cTn id="92" dur="1" fill="hold">
                                          <p:stCondLst>
                                            <p:cond delay="0"/>
                                          </p:stCondLst>
                                        </p:cTn>
                                        <p:tgtEl>
                                          <p:spTgt spid="16"/>
                                        </p:tgtEl>
                                        <p:attrNameLst>
                                          <p:attrName>style.visibility</p:attrName>
                                        </p:attrNameLst>
                                      </p:cBhvr>
                                      <p:to>
                                        <p:strVal val="visible"/>
                                      </p:to>
                                    </p:set>
                                    <p:anim calcmode="lin" valueType="num">
                                      <p:cBhvr>
                                        <p:cTn id="93" dur="2000" fill="hold"/>
                                        <p:tgtEl>
                                          <p:spTgt spid="16"/>
                                        </p:tgtEl>
                                        <p:attrNameLst>
                                          <p:attrName>ppt_w</p:attrName>
                                        </p:attrNameLst>
                                      </p:cBhvr>
                                      <p:tavLst>
                                        <p:tav tm="0" fmla="#ppt_w*sin(2.5*pi*$)">
                                          <p:val>
                                            <p:fltVal val="0"/>
                                          </p:val>
                                        </p:tav>
                                        <p:tav tm="100000">
                                          <p:val>
                                            <p:fltVal val="1"/>
                                          </p:val>
                                        </p:tav>
                                      </p:tavLst>
                                    </p:anim>
                                    <p:anim calcmode="lin" valueType="num">
                                      <p:cBhvr>
                                        <p:cTn id="94" dur="2000" fill="hold"/>
                                        <p:tgtEl>
                                          <p:spTgt spid="16"/>
                                        </p:tgtEl>
                                        <p:attrNameLst>
                                          <p:attrName>ppt_h</p:attrName>
                                        </p:attrNameLst>
                                      </p:cBhvr>
                                      <p:tavLst>
                                        <p:tav tm="0">
                                          <p:val>
                                            <p:strVal val="#ppt_h"/>
                                          </p:val>
                                        </p:tav>
                                        <p:tav tm="100000">
                                          <p:val>
                                            <p:strVal val="#ppt_h"/>
                                          </p:val>
                                        </p:tav>
                                      </p:tavLst>
                                    </p:anim>
                                  </p:childTnLst>
                                </p:cTn>
                              </p:par>
                              <p:par>
                                <p:cTn id="95" presetID="19" presetClass="entr" presetSubtype="10" fill="hold" grpId="0" nodeType="withEffect">
                                  <p:stCondLst>
                                    <p:cond delay="0"/>
                                  </p:stCondLst>
                                  <p:childTnLst>
                                    <p:set>
                                      <p:cBhvr>
                                        <p:cTn id="96" dur="1" fill="hold">
                                          <p:stCondLst>
                                            <p:cond delay="0"/>
                                          </p:stCondLst>
                                        </p:cTn>
                                        <p:tgtEl>
                                          <p:spTgt spid="21"/>
                                        </p:tgtEl>
                                        <p:attrNameLst>
                                          <p:attrName>style.visibility</p:attrName>
                                        </p:attrNameLst>
                                      </p:cBhvr>
                                      <p:to>
                                        <p:strVal val="visible"/>
                                      </p:to>
                                    </p:set>
                                    <p:anim calcmode="lin" valueType="num">
                                      <p:cBhvr>
                                        <p:cTn id="97" dur="2000" fill="hold"/>
                                        <p:tgtEl>
                                          <p:spTgt spid="21"/>
                                        </p:tgtEl>
                                        <p:attrNameLst>
                                          <p:attrName>ppt_w</p:attrName>
                                        </p:attrNameLst>
                                      </p:cBhvr>
                                      <p:tavLst>
                                        <p:tav tm="0" fmla="#ppt_w*sin(2.5*pi*$)">
                                          <p:val>
                                            <p:fltVal val="0"/>
                                          </p:val>
                                        </p:tav>
                                        <p:tav tm="100000">
                                          <p:val>
                                            <p:fltVal val="1"/>
                                          </p:val>
                                        </p:tav>
                                      </p:tavLst>
                                    </p:anim>
                                    <p:anim calcmode="lin" valueType="num">
                                      <p:cBhvr>
                                        <p:cTn id="98" dur="2000" fill="hold"/>
                                        <p:tgtEl>
                                          <p:spTgt spid="21"/>
                                        </p:tgtEl>
                                        <p:attrNameLst>
                                          <p:attrName>ppt_h</p:attrName>
                                        </p:attrNameLst>
                                      </p:cBhvr>
                                      <p:tavLst>
                                        <p:tav tm="0">
                                          <p:val>
                                            <p:strVal val="#ppt_h"/>
                                          </p:val>
                                        </p:tav>
                                        <p:tav tm="100000">
                                          <p:val>
                                            <p:strVal val="#ppt_h"/>
                                          </p:val>
                                        </p:tav>
                                      </p:tavLst>
                                    </p:anim>
                                  </p:childTnLst>
                                </p:cTn>
                              </p:par>
                              <p:par>
                                <p:cTn id="99" presetID="19" presetClass="entr" presetSubtype="10" fill="hold" grpId="0" nodeType="withEffect">
                                  <p:stCondLst>
                                    <p:cond delay="0"/>
                                  </p:stCondLst>
                                  <p:childTnLst>
                                    <p:set>
                                      <p:cBhvr>
                                        <p:cTn id="100" dur="1" fill="hold">
                                          <p:stCondLst>
                                            <p:cond delay="0"/>
                                          </p:stCondLst>
                                        </p:cTn>
                                        <p:tgtEl>
                                          <p:spTgt spid="22"/>
                                        </p:tgtEl>
                                        <p:attrNameLst>
                                          <p:attrName>style.visibility</p:attrName>
                                        </p:attrNameLst>
                                      </p:cBhvr>
                                      <p:to>
                                        <p:strVal val="visible"/>
                                      </p:to>
                                    </p:set>
                                    <p:anim calcmode="lin" valueType="num">
                                      <p:cBhvr>
                                        <p:cTn id="101" dur="2000" fill="hold"/>
                                        <p:tgtEl>
                                          <p:spTgt spid="22"/>
                                        </p:tgtEl>
                                        <p:attrNameLst>
                                          <p:attrName>ppt_w</p:attrName>
                                        </p:attrNameLst>
                                      </p:cBhvr>
                                      <p:tavLst>
                                        <p:tav tm="0" fmla="#ppt_w*sin(2.5*pi*$)">
                                          <p:val>
                                            <p:fltVal val="0"/>
                                          </p:val>
                                        </p:tav>
                                        <p:tav tm="100000">
                                          <p:val>
                                            <p:fltVal val="1"/>
                                          </p:val>
                                        </p:tav>
                                      </p:tavLst>
                                    </p:anim>
                                    <p:anim calcmode="lin" valueType="num">
                                      <p:cBhvr>
                                        <p:cTn id="102" dur="2000" fill="hold"/>
                                        <p:tgtEl>
                                          <p:spTgt spid="22"/>
                                        </p:tgtEl>
                                        <p:attrNameLst>
                                          <p:attrName>ppt_h</p:attrName>
                                        </p:attrNameLst>
                                      </p:cBhvr>
                                      <p:tavLst>
                                        <p:tav tm="0">
                                          <p:val>
                                            <p:strVal val="#ppt_h"/>
                                          </p:val>
                                        </p:tav>
                                        <p:tav tm="100000">
                                          <p:val>
                                            <p:strVal val="#ppt_h"/>
                                          </p:val>
                                        </p:tav>
                                      </p:tavLst>
                                    </p:anim>
                                  </p:childTnLst>
                                </p:cTn>
                              </p:par>
                              <p:par>
                                <p:cTn id="103" presetID="19" presetClass="entr" presetSubtype="10" fill="hold" grpId="0" nodeType="withEffect">
                                  <p:stCondLst>
                                    <p:cond delay="0"/>
                                  </p:stCondLst>
                                  <p:childTnLst>
                                    <p:set>
                                      <p:cBhvr>
                                        <p:cTn id="104" dur="1" fill="hold">
                                          <p:stCondLst>
                                            <p:cond delay="0"/>
                                          </p:stCondLst>
                                        </p:cTn>
                                        <p:tgtEl>
                                          <p:spTgt spid="23"/>
                                        </p:tgtEl>
                                        <p:attrNameLst>
                                          <p:attrName>style.visibility</p:attrName>
                                        </p:attrNameLst>
                                      </p:cBhvr>
                                      <p:to>
                                        <p:strVal val="visible"/>
                                      </p:to>
                                    </p:set>
                                    <p:anim calcmode="lin" valueType="num">
                                      <p:cBhvr>
                                        <p:cTn id="105" dur="2000" fill="hold"/>
                                        <p:tgtEl>
                                          <p:spTgt spid="23"/>
                                        </p:tgtEl>
                                        <p:attrNameLst>
                                          <p:attrName>ppt_w</p:attrName>
                                        </p:attrNameLst>
                                      </p:cBhvr>
                                      <p:tavLst>
                                        <p:tav tm="0" fmla="#ppt_w*sin(2.5*pi*$)">
                                          <p:val>
                                            <p:fltVal val="0"/>
                                          </p:val>
                                        </p:tav>
                                        <p:tav tm="100000">
                                          <p:val>
                                            <p:fltVal val="1"/>
                                          </p:val>
                                        </p:tav>
                                      </p:tavLst>
                                    </p:anim>
                                    <p:anim calcmode="lin" valueType="num">
                                      <p:cBhvr>
                                        <p:cTn id="106" dur="2000" fill="hold"/>
                                        <p:tgtEl>
                                          <p:spTgt spid="23"/>
                                        </p:tgtEl>
                                        <p:attrNameLst>
                                          <p:attrName>ppt_h</p:attrName>
                                        </p:attrNameLst>
                                      </p:cBhvr>
                                      <p:tavLst>
                                        <p:tav tm="0">
                                          <p:val>
                                            <p:strVal val="#ppt_h"/>
                                          </p:val>
                                        </p:tav>
                                        <p:tav tm="100000">
                                          <p:val>
                                            <p:strVal val="#ppt_h"/>
                                          </p:val>
                                        </p:tav>
                                      </p:tavLst>
                                    </p:anim>
                                  </p:childTnLst>
                                </p:cTn>
                              </p:par>
                              <p:par>
                                <p:cTn id="107" presetID="19" presetClass="entr" presetSubtype="10" fill="hold" grpId="0" nodeType="withEffect">
                                  <p:stCondLst>
                                    <p:cond delay="0"/>
                                  </p:stCondLst>
                                  <p:childTnLst>
                                    <p:set>
                                      <p:cBhvr>
                                        <p:cTn id="108" dur="1" fill="hold">
                                          <p:stCondLst>
                                            <p:cond delay="0"/>
                                          </p:stCondLst>
                                        </p:cTn>
                                        <p:tgtEl>
                                          <p:spTgt spid="28"/>
                                        </p:tgtEl>
                                        <p:attrNameLst>
                                          <p:attrName>style.visibility</p:attrName>
                                        </p:attrNameLst>
                                      </p:cBhvr>
                                      <p:to>
                                        <p:strVal val="visible"/>
                                      </p:to>
                                    </p:set>
                                    <p:anim calcmode="lin" valueType="num">
                                      <p:cBhvr>
                                        <p:cTn id="109" dur="2000" fill="hold"/>
                                        <p:tgtEl>
                                          <p:spTgt spid="28"/>
                                        </p:tgtEl>
                                        <p:attrNameLst>
                                          <p:attrName>ppt_w</p:attrName>
                                        </p:attrNameLst>
                                      </p:cBhvr>
                                      <p:tavLst>
                                        <p:tav tm="0" fmla="#ppt_w*sin(2.5*pi*$)">
                                          <p:val>
                                            <p:fltVal val="0"/>
                                          </p:val>
                                        </p:tav>
                                        <p:tav tm="100000">
                                          <p:val>
                                            <p:fltVal val="1"/>
                                          </p:val>
                                        </p:tav>
                                      </p:tavLst>
                                    </p:anim>
                                    <p:anim calcmode="lin" valueType="num">
                                      <p:cBhvr>
                                        <p:cTn id="110" dur="2000" fill="hold"/>
                                        <p:tgtEl>
                                          <p:spTgt spid="28"/>
                                        </p:tgtEl>
                                        <p:attrNameLst>
                                          <p:attrName>ppt_h</p:attrName>
                                        </p:attrNameLst>
                                      </p:cBhvr>
                                      <p:tavLst>
                                        <p:tav tm="0">
                                          <p:val>
                                            <p:strVal val="#ppt_h"/>
                                          </p:val>
                                        </p:tav>
                                        <p:tav tm="100000">
                                          <p:val>
                                            <p:strVal val="#ppt_h"/>
                                          </p:val>
                                        </p:tav>
                                      </p:tavLst>
                                    </p:anim>
                                  </p:childTnLst>
                                </p:cTn>
                              </p:par>
                              <p:par>
                                <p:cTn id="111" presetID="19" presetClass="entr" presetSubtype="10" fill="hold" grpId="0" nodeType="withEffect">
                                  <p:stCondLst>
                                    <p:cond delay="0"/>
                                  </p:stCondLst>
                                  <p:childTnLst>
                                    <p:set>
                                      <p:cBhvr>
                                        <p:cTn id="112" dur="1" fill="hold">
                                          <p:stCondLst>
                                            <p:cond delay="0"/>
                                          </p:stCondLst>
                                        </p:cTn>
                                        <p:tgtEl>
                                          <p:spTgt spid="29"/>
                                        </p:tgtEl>
                                        <p:attrNameLst>
                                          <p:attrName>style.visibility</p:attrName>
                                        </p:attrNameLst>
                                      </p:cBhvr>
                                      <p:to>
                                        <p:strVal val="visible"/>
                                      </p:to>
                                    </p:set>
                                    <p:anim calcmode="lin" valueType="num">
                                      <p:cBhvr>
                                        <p:cTn id="113" dur="2000" fill="hold"/>
                                        <p:tgtEl>
                                          <p:spTgt spid="29"/>
                                        </p:tgtEl>
                                        <p:attrNameLst>
                                          <p:attrName>ppt_w</p:attrName>
                                        </p:attrNameLst>
                                      </p:cBhvr>
                                      <p:tavLst>
                                        <p:tav tm="0" fmla="#ppt_w*sin(2.5*pi*$)">
                                          <p:val>
                                            <p:fltVal val="0"/>
                                          </p:val>
                                        </p:tav>
                                        <p:tav tm="100000">
                                          <p:val>
                                            <p:fltVal val="1"/>
                                          </p:val>
                                        </p:tav>
                                      </p:tavLst>
                                    </p:anim>
                                    <p:anim calcmode="lin" valueType="num">
                                      <p:cBhvr>
                                        <p:cTn id="114" dur="2000" fill="hold"/>
                                        <p:tgtEl>
                                          <p:spTgt spid="29"/>
                                        </p:tgtEl>
                                        <p:attrNameLst>
                                          <p:attrName>ppt_h</p:attrName>
                                        </p:attrNameLst>
                                      </p:cBhvr>
                                      <p:tavLst>
                                        <p:tav tm="0">
                                          <p:val>
                                            <p:strVal val="#ppt_h"/>
                                          </p:val>
                                        </p:tav>
                                        <p:tav tm="100000">
                                          <p:val>
                                            <p:strVal val="#ppt_h"/>
                                          </p:val>
                                        </p:tav>
                                      </p:tavLst>
                                    </p:anim>
                                  </p:childTnLst>
                                </p:cTn>
                              </p:par>
                              <p:par>
                                <p:cTn id="115" presetID="19" presetClass="entr" presetSubtype="10" fill="hold" grpId="0" nodeType="withEffect">
                                  <p:stCondLst>
                                    <p:cond delay="0"/>
                                  </p:stCondLst>
                                  <p:childTnLst>
                                    <p:set>
                                      <p:cBhvr>
                                        <p:cTn id="116" dur="1" fill="hold">
                                          <p:stCondLst>
                                            <p:cond delay="0"/>
                                          </p:stCondLst>
                                        </p:cTn>
                                        <p:tgtEl>
                                          <p:spTgt spid="30"/>
                                        </p:tgtEl>
                                        <p:attrNameLst>
                                          <p:attrName>style.visibility</p:attrName>
                                        </p:attrNameLst>
                                      </p:cBhvr>
                                      <p:to>
                                        <p:strVal val="visible"/>
                                      </p:to>
                                    </p:set>
                                    <p:anim calcmode="lin" valueType="num">
                                      <p:cBhvr>
                                        <p:cTn id="117" dur="2000" fill="hold"/>
                                        <p:tgtEl>
                                          <p:spTgt spid="30"/>
                                        </p:tgtEl>
                                        <p:attrNameLst>
                                          <p:attrName>ppt_w</p:attrName>
                                        </p:attrNameLst>
                                      </p:cBhvr>
                                      <p:tavLst>
                                        <p:tav tm="0" fmla="#ppt_w*sin(2.5*pi*$)">
                                          <p:val>
                                            <p:fltVal val="0"/>
                                          </p:val>
                                        </p:tav>
                                        <p:tav tm="100000">
                                          <p:val>
                                            <p:fltVal val="1"/>
                                          </p:val>
                                        </p:tav>
                                      </p:tavLst>
                                    </p:anim>
                                    <p:anim calcmode="lin" valueType="num">
                                      <p:cBhvr>
                                        <p:cTn id="118" dur="2000" fill="hold"/>
                                        <p:tgtEl>
                                          <p:spTgt spid="30"/>
                                        </p:tgtEl>
                                        <p:attrNameLst>
                                          <p:attrName>ppt_h</p:attrName>
                                        </p:attrNameLst>
                                      </p:cBhvr>
                                      <p:tavLst>
                                        <p:tav tm="0">
                                          <p:val>
                                            <p:strVal val="#ppt_h"/>
                                          </p:val>
                                        </p:tav>
                                        <p:tav tm="100000">
                                          <p:val>
                                            <p:strVal val="#ppt_h"/>
                                          </p:val>
                                        </p:tav>
                                      </p:tavLst>
                                    </p:anim>
                                  </p:childTnLst>
                                </p:cTn>
                              </p:par>
                            </p:childTnLst>
                          </p:cTn>
                        </p:par>
                        <p:par>
                          <p:cTn id="119" fill="hold">
                            <p:stCondLst>
                              <p:cond delay="2000"/>
                            </p:stCondLst>
                            <p:childTnLst>
                              <p:par>
                                <p:cTn id="120" presetID="2" presetClass="exit" presetSubtype="8" fill="hold" grpId="2" nodeType="afterEffect">
                                  <p:stCondLst>
                                    <p:cond delay="0"/>
                                  </p:stCondLst>
                                  <p:childTnLst>
                                    <p:anim calcmode="lin" valueType="num">
                                      <p:cBhvr additive="base">
                                        <p:cTn id="121" dur="2000"/>
                                        <p:tgtEl>
                                          <p:spTgt spid="3"/>
                                        </p:tgtEl>
                                        <p:attrNameLst>
                                          <p:attrName>ppt_x</p:attrName>
                                        </p:attrNameLst>
                                      </p:cBhvr>
                                      <p:tavLst>
                                        <p:tav tm="0">
                                          <p:val>
                                            <p:strVal val="ppt_x"/>
                                          </p:val>
                                        </p:tav>
                                        <p:tav tm="100000">
                                          <p:val>
                                            <p:strVal val="0-ppt_w/2"/>
                                          </p:val>
                                        </p:tav>
                                      </p:tavLst>
                                    </p:anim>
                                    <p:anim calcmode="lin" valueType="num">
                                      <p:cBhvr additive="base">
                                        <p:cTn id="122" dur="2000"/>
                                        <p:tgtEl>
                                          <p:spTgt spid="3"/>
                                        </p:tgtEl>
                                        <p:attrNameLst>
                                          <p:attrName>ppt_y</p:attrName>
                                        </p:attrNameLst>
                                      </p:cBhvr>
                                      <p:tavLst>
                                        <p:tav tm="0">
                                          <p:val>
                                            <p:strVal val="ppt_y"/>
                                          </p:val>
                                        </p:tav>
                                        <p:tav tm="100000">
                                          <p:val>
                                            <p:strVal val="ppt_y"/>
                                          </p:val>
                                        </p:tav>
                                      </p:tavLst>
                                    </p:anim>
                                    <p:set>
                                      <p:cBhvr>
                                        <p:cTn id="123" dur="1" fill="hold">
                                          <p:stCondLst>
                                            <p:cond delay="1999"/>
                                          </p:stCondLst>
                                        </p:cTn>
                                        <p:tgtEl>
                                          <p:spTgt spid="3"/>
                                        </p:tgtEl>
                                        <p:attrNameLst>
                                          <p:attrName>style.visibility</p:attrName>
                                        </p:attrNameLst>
                                      </p:cBhvr>
                                      <p:to>
                                        <p:strVal val="hidden"/>
                                      </p:to>
                                    </p:set>
                                  </p:childTnLst>
                                </p:cTn>
                              </p:par>
                              <p:par>
                                <p:cTn id="124" presetID="2" presetClass="exit" presetSubtype="2" fill="hold" grpId="2" nodeType="withEffect">
                                  <p:stCondLst>
                                    <p:cond delay="0"/>
                                  </p:stCondLst>
                                  <p:childTnLst>
                                    <p:anim calcmode="lin" valueType="num">
                                      <p:cBhvr additive="base">
                                        <p:cTn id="125" dur="2000"/>
                                        <p:tgtEl>
                                          <p:spTgt spid="4"/>
                                        </p:tgtEl>
                                        <p:attrNameLst>
                                          <p:attrName>ppt_x</p:attrName>
                                        </p:attrNameLst>
                                      </p:cBhvr>
                                      <p:tavLst>
                                        <p:tav tm="0">
                                          <p:val>
                                            <p:strVal val="ppt_x"/>
                                          </p:val>
                                        </p:tav>
                                        <p:tav tm="100000">
                                          <p:val>
                                            <p:strVal val="1+ppt_w/2"/>
                                          </p:val>
                                        </p:tav>
                                      </p:tavLst>
                                    </p:anim>
                                    <p:anim calcmode="lin" valueType="num">
                                      <p:cBhvr additive="base">
                                        <p:cTn id="126" dur="2000"/>
                                        <p:tgtEl>
                                          <p:spTgt spid="4"/>
                                        </p:tgtEl>
                                        <p:attrNameLst>
                                          <p:attrName>ppt_y</p:attrName>
                                        </p:attrNameLst>
                                      </p:cBhvr>
                                      <p:tavLst>
                                        <p:tav tm="0">
                                          <p:val>
                                            <p:strVal val="ppt_y"/>
                                          </p:val>
                                        </p:tav>
                                        <p:tav tm="100000">
                                          <p:val>
                                            <p:strVal val="ppt_y"/>
                                          </p:val>
                                        </p:tav>
                                      </p:tavLst>
                                    </p:anim>
                                    <p:set>
                                      <p:cBhvr>
                                        <p:cTn id="127" dur="1" fill="hold">
                                          <p:stCondLst>
                                            <p:cond delay="1999"/>
                                          </p:stCondLst>
                                        </p:cTn>
                                        <p:tgtEl>
                                          <p:spTgt spid="4"/>
                                        </p:tgtEl>
                                        <p:attrNameLst>
                                          <p:attrName>style.visibility</p:attrName>
                                        </p:attrNameLst>
                                      </p:cBhvr>
                                      <p:to>
                                        <p:strVal val="hidden"/>
                                      </p:to>
                                    </p:set>
                                  </p:childTnLst>
                                </p:cTn>
                              </p:par>
                              <p:par>
                                <p:cTn id="128" presetID="2" presetClass="exit" presetSubtype="8" fill="hold" grpId="2" nodeType="withEffect">
                                  <p:stCondLst>
                                    <p:cond delay="0"/>
                                  </p:stCondLst>
                                  <p:childTnLst>
                                    <p:anim calcmode="lin" valueType="num">
                                      <p:cBhvr additive="base">
                                        <p:cTn id="129" dur="2000"/>
                                        <p:tgtEl>
                                          <p:spTgt spid="5"/>
                                        </p:tgtEl>
                                        <p:attrNameLst>
                                          <p:attrName>ppt_x</p:attrName>
                                        </p:attrNameLst>
                                      </p:cBhvr>
                                      <p:tavLst>
                                        <p:tav tm="0">
                                          <p:val>
                                            <p:strVal val="ppt_x"/>
                                          </p:val>
                                        </p:tav>
                                        <p:tav tm="100000">
                                          <p:val>
                                            <p:strVal val="0-ppt_w/2"/>
                                          </p:val>
                                        </p:tav>
                                      </p:tavLst>
                                    </p:anim>
                                    <p:anim calcmode="lin" valueType="num">
                                      <p:cBhvr additive="base">
                                        <p:cTn id="130" dur="2000"/>
                                        <p:tgtEl>
                                          <p:spTgt spid="5"/>
                                        </p:tgtEl>
                                        <p:attrNameLst>
                                          <p:attrName>ppt_y</p:attrName>
                                        </p:attrNameLst>
                                      </p:cBhvr>
                                      <p:tavLst>
                                        <p:tav tm="0">
                                          <p:val>
                                            <p:strVal val="ppt_y"/>
                                          </p:val>
                                        </p:tav>
                                        <p:tav tm="100000">
                                          <p:val>
                                            <p:strVal val="ppt_y"/>
                                          </p:val>
                                        </p:tav>
                                      </p:tavLst>
                                    </p:anim>
                                    <p:set>
                                      <p:cBhvr>
                                        <p:cTn id="131" dur="1" fill="hold">
                                          <p:stCondLst>
                                            <p:cond delay="1999"/>
                                          </p:stCondLst>
                                        </p:cTn>
                                        <p:tgtEl>
                                          <p:spTgt spid="5"/>
                                        </p:tgtEl>
                                        <p:attrNameLst>
                                          <p:attrName>style.visibility</p:attrName>
                                        </p:attrNameLst>
                                      </p:cBhvr>
                                      <p:to>
                                        <p:strVal val="hidden"/>
                                      </p:to>
                                    </p:set>
                                  </p:childTnLst>
                                </p:cTn>
                              </p:par>
                              <p:par>
                                <p:cTn id="132" presetID="2" presetClass="exit" presetSubtype="2" fill="hold" grpId="2" nodeType="withEffect">
                                  <p:stCondLst>
                                    <p:cond delay="0"/>
                                  </p:stCondLst>
                                  <p:childTnLst>
                                    <p:anim calcmode="lin" valueType="num">
                                      <p:cBhvr additive="base">
                                        <p:cTn id="133" dur="2000"/>
                                        <p:tgtEl>
                                          <p:spTgt spid="6"/>
                                        </p:tgtEl>
                                        <p:attrNameLst>
                                          <p:attrName>ppt_x</p:attrName>
                                        </p:attrNameLst>
                                      </p:cBhvr>
                                      <p:tavLst>
                                        <p:tav tm="0">
                                          <p:val>
                                            <p:strVal val="ppt_x"/>
                                          </p:val>
                                        </p:tav>
                                        <p:tav tm="100000">
                                          <p:val>
                                            <p:strVal val="1+ppt_w/2"/>
                                          </p:val>
                                        </p:tav>
                                      </p:tavLst>
                                    </p:anim>
                                    <p:anim calcmode="lin" valueType="num">
                                      <p:cBhvr additive="base">
                                        <p:cTn id="134" dur="2000"/>
                                        <p:tgtEl>
                                          <p:spTgt spid="6"/>
                                        </p:tgtEl>
                                        <p:attrNameLst>
                                          <p:attrName>ppt_y</p:attrName>
                                        </p:attrNameLst>
                                      </p:cBhvr>
                                      <p:tavLst>
                                        <p:tav tm="0">
                                          <p:val>
                                            <p:strVal val="ppt_y"/>
                                          </p:val>
                                        </p:tav>
                                        <p:tav tm="100000">
                                          <p:val>
                                            <p:strVal val="ppt_y"/>
                                          </p:val>
                                        </p:tav>
                                      </p:tavLst>
                                    </p:anim>
                                    <p:set>
                                      <p:cBhvr>
                                        <p:cTn id="135" dur="1" fill="hold">
                                          <p:stCondLst>
                                            <p:cond delay="1999"/>
                                          </p:stCondLst>
                                        </p:cTn>
                                        <p:tgtEl>
                                          <p:spTgt spid="6"/>
                                        </p:tgtEl>
                                        <p:attrNameLst>
                                          <p:attrName>style.visibility</p:attrName>
                                        </p:attrNameLst>
                                      </p:cBhvr>
                                      <p:to>
                                        <p:strVal val="hidden"/>
                                      </p:to>
                                    </p:set>
                                  </p:childTnLst>
                                </p:cTn>
                              </p:par>
                              <p:par>
                                <p:cTn id="136" presetID="2" presetClass="exit" presetSubtype="8" fill="hold" grpId="2" nodeType="withEffect">
                                  <p:stCondLst>
                                    <p:cond delay="0"/>
                                  </p:stCondLst>
                                  <p:childTnLst>
                                    <p:anim calcmode="lin" valueType="num">
                                      <p:cBhvr additive="base">
                                        <p:cTn id="137" dur="2000"/>
                                        <p:tgtEl>
                                          <p:spTgt spid="7"/>
                                        </p:tgtEl>
                                        <p:attrNameLst>
                                          <p:attrName>ppt_x</p:attrName>
                                        </p:attrNameLst>
                                      </p:cBhvr>
                                      <p:tavLst>
                                        <p:tav tm="0">
                                          <p:val>
                                            <p:strVal val="ppt_x"/>
                                          </p:val>
                                        </p:tav>
                                        <p:tav tm="100000">
                                          <p:val>
                                            <p:strVal val="0-ppt_w/2"/>
                                          </p:val>
                                        </p:tav>
                                      </p:tavLst>
                                    </p:anim>
                                    <p:anim calcmode="lin" valueType="num">
                                      <p:cBhvr additive="base">
                                        <p:cTn id="138" dur="2000"/>
                                        <p:tgtEl>
                                          <p:spTgt spid="7"/>
                                        </p:tgtEl>
                                        <p:attrNameLst>
                                          <p:attrName>ppt_y</p:attrName>
                                        </p:attrNameLst>
                                      </p:cBhvr>
                                      <p:tavLst>
                                        <p:tav tm="0">
                                          <p:val>
                                            <p:strVal val="ppt_y"/>
                                          </p:val>
                                        </p:tav>
                                        <p:tav tm="100000">
                                          <p:val>
                                            <p:strVal val="ppt_y"/>
                                          </p:val>
                                        </p:tav>
                                      </p:tavLst>
                                    </p:anim>
                                    <p:set>
                                      <p:cBhvr>
                                        <p:cTn id="139" dur="1" fill="hold">
                                          <p:stCondLst>
                                            <p:cond delay="1999"/>
                                          </p:stCondLst>
                                        </p:cTn>
                                        <p:tgtEl>
                                          <p:spTgt spid="7"/>
                                        </p:tgtEl>
                                        <p:attrNameLst>
                                          <p:attrName>style.visibility</p:attrName>
                                        </p:attrNameLst>
                                      </p:cBhvr>
                                      <p:to>
                                        <p:strVal val="hidden"/>
                                      </p:to>
                                    </p:set>
                                  </p:childTnLst>
                                </p:cTn>
                              </p:par>
                              <p:par>
                                <p:cTn id="140" presetID="2" presetClass="exit" presetSubtype="2" fill="hold" grpId="2" nodeType="withEffect">
                                  <p:stCondLst>
                                    <p:cond delay="0"/>
                                  </p:stCondLst>
                                  <p:childTnLst>
                                    <p:anim calcmode="lin" valueType="num">
                                      <p:cBhvr additive="base">
                                        <p:cTn id="141" dur="2000"/>
                                        <p:tgtEl>
                                          <p:spTgt spid="8"/>
                                        </p:tgtEl>
                                        <p:attrNameLst>
                                          <p:attrName>ppt_x</p:attrName>
                                        </p:attrNameLst>
                                      </p:cBhvr>
                                      <p:tavLst>
                                        <p:tav tm="0">
                                          <p:val>
                                            <p:strVal val="ppt_x"/>
                                          </p:val>
                                        </p:tav>
                                        <p:tav tm="100000">
                                          <p:val>
                                            <p:strVal val="1+ppt_w/2"/>
                                          </p:val>
                                        </p:tav>
                                      </p:tavLst>
                                    </p:anim>
                                    <p:anim calcmode="lin" valueType="num">
                                      <p:cBhvr additive="base">
                                        <p:cTn id="142" dur="2000"/>
                                        <p:tgtEl>
                                          <p:spTgt spid="8"/>
                                        </p:tgtEl>
                                        <p:attrNameLst>
                                          <p:attrName>ppt_y</p:attrName>
                                        </p:attrNameLst>
                                      </p:cBhvr>
                                      <p:tavLst>
                                        <p:tav tm="0">
                                          <p:val>
                                            <p:strVal val="ppt_y"/>
                                          </p:val>
                                        </p:tav>
                                        <p:tav tm="100000">
                                          <p:val>
                                            <p:strVal val="ppt_y"/>
                                          </p:val>
                                        </p:tav>
                                      </p:tavLst>
                                    </p:anim>
                                    <p:set>
                                      <p:cBhvr>
                                        <p:cTn id="143" dur="1" fill="hold">
                                          <p:stCondLst>
                                            <p:cond delay="1999"/>
                                          </p:stCondLst>
                                        </p:cTn>
                                        <p:tgtEl>
                                          <p:spTgt spid="8"/>
                                        </p:tgtEl>
                                        <p:attrNameLst>
                                          <p:attrName>style.visibility</p:attrName>
                                        </p:attrNameLst>
                                      </p:cBhvr>
                                      <p:to>
                                        <p:strVal val="hidden"/>
                                      </p:to>
                                    </p:set>
                                  </p:childTnLst>
                                </p:cTn>
                              </p:par>
                              <p:par>
                                <p:cTn id="144" presetID="2" presetClass="exit" presetSubtype="8" fill="hold" grpId="2" nodeType="withEffect">
                                  <p:stCondLst>
                                    <p:cond delay="0"/>
                                  </p:stCondLst>
                                  <p:childTnLst>
                                    <p:anim calcmode="lin" valueType="num">
                                      <p:cBhvr additive="base">
                                        <p:cTn id="145" dur="2000"/>
                                        <p:tgtEl>
                                          <p:spTgt spid="9"/>
                                        </p:tgtEl>
                                        <p:attrNameLst>
                                          <p:attrName>ppt_x</p:attrName>
                                        </p:attrNameLst>
                                      </p:cBhvr>
                                      <p:tavLst>
                                        <p:tav tm="0">
                                          <p:val>
                                            <p:strVal val="ppt_x"/>
                                          </p:val>
                                        </p:tav>
                                        <p:tav tm="100000">
                                          <p:val>
                                            <p:strVal val="0-ppt_w/2"/>
                                          </p:val>
                                        </p:tav>
                                      </p:tavLst>
                                    </p:anim>
                                    <p:anim calcmode="lin" valueType="num">
                                      <p:cBhvr additive="base">
                                        <p:cTn id="146" dur="2000"/>
                                        <p:tgtEl>
                                          <p:spTgt spid="9"/>
                                        </p:tgtEl>
                                        <p:attrNameLst>
                                          <p:attrName>ppt_y</p:attrName>
                                        </p:attrNameLst>
                                      </p:cBhvr>
                                      <p:tavLst>
                                        <p:tav tm="0">
                                          <p:val>
                                            <p:strVal val="ppt_y"/>
                                          </p:val>
                                        </p:tav>
                                        <p:tav tm="100000">
                                          <p:val>
                                            <p:strVal val="ppt_y"/>
                                          </p:val>
                                        </p:tav>
                                      </p:tavLst>
                                    </p:anim>
                                    <p:set>
                                      <p:cBhvr>
                                        <p:cTn id="147" dur="1" fill="hold">
                                          <p:stCondLst>
                                            <p:cond delay="1999"/>
                                          </p:stCondLst>
                                        </p:cTn>
                                        <p:tgtEl>
                                          <p:spTgt spid="9"/>
                                        </p:tgtEl>
                                        <p:attrNameLst>
                                          <p:attrName>style.visibility</p:attrName>
                                        </p:attrNameLst>
                                      </p:cBhvr>
                                      <p:to>
                                        <p:strVal val="hidden"/>
                                      </p:to>
                                    </p:set>
                                  </p:childTnLst>
                                </p:cTn>
                              </p:par>
                              <p:par>
                                <p:cTn id="148" presetID="2" presetClass="exit" presetSubtype="2" fill="hold" grpId="2" nodeType="withEffect">
                                  <p:stCondLst>
                                    <p:cond delay="0"/>
                                  </p:stCondLst>
                                  <p:childTnLst>
                                    <p:anim calcmode="lin" valueType="num">
                                      <p:cBhvr additive="base">
                                        <p:cTn id="149" dur="2000"/>
                                        <p:tgtEl>
                                          <p:spTgt spid="10"/>
                                        </p:tgtEl>
                                        <p:attrNameLst>
                                          <p:attrName>ppt_x</p:attrName>
                                        </p:attrNameLst>
                                      </p:cBhvr>
                                      <p:tavLst>
                                        <p:tav tm="0">
                                          <p:val>
                                            <p:strVal val="ppt_x"/>
                                          </p:val>
                                        </p:tav>
                                        <p:tav tm="100000">
                                          <p:val>
                                            <p:strVal val="1+ppt_w/2"/>
                                          </p:val>
                                        </p:tav>
                                      </p:tavLst>
                                    </p:anim>
                                    <p:anim calcmode="lin" valueType="num">
                                      <p:cBhvr additive="base">
                                        <p:cTn id="150" dur="2000"/>
                                        <p:tgtEl>
                                          <p:spTgt spid="10"/>
                                        </p:tgtEl>
                                        <p:attrNameLst>
                                          <p:attrName>ppt_y</p:attrName>
                                        </p:attrNameLst>
                                      </p:cBhvr>
                                      <p:tavLst>
                                        <p:tav tm="0">
                                          <p:val>
                                            <p:strVal val="ppt_y"/>
                                          </p:val>
                                        </p:tav>
                                        <p:tav tm="100000">
                                          <p:val>
                                            <p:strVal val="ppt_y"/>
                                          </p:val>
                                        </p:tav>
                                      </p:tavLst>
                                    </p:anim>
                                    <p:set>
                                      <p:cBhvr>
                                        <p:cTn id="151" dur="1" fill="hold">
                                          <p:stCondLst>
                                            <p:cond delay="1999"/>
                                          </p:stCondLst>
                                        </p:cTn>
                                        <p:tgtEl>
                                          <p:spTgt spid="10"/>
                                        </p:tgtEl>
                                        <p:attrNameLst>
                                          <p:attrName>style.visibility</p:attrName>
                                        </p:attrNameLst>
                                      </p:cBhvr>
                                      <p:to>
                                        <p:strVal val="hidden"/>
                                      </p:to>
                                    </p:set>
                                  </p:childTnLst>
                                </p:cTn>
                              </p:par>
                              <p:par>
                                <p:cTn id="152" presetID="2" presetClass="exit" presetSubtype="8" fill="hold" grpId="2" nodeType="withEffect">
                                  <p:stCondLst>
                                    <p:cond delay="0"/>
                                  </p:stCondLst>
                                  <p:childTnLst>
                                    <p:anim calcmode="lin" valueType="num">
                                      <p:cBhvr additive="base">
                                        <p:cTn id="153" dur="2000"/>
                                        <p:tgtEl>
                                          <p:spTgt spid="11"/>
                                        </p:tgtEl>
                                        <p:attrNameLst>
                                          <p:attrName>ppt_x</p:attrName>
                                        </p:attrNameLst>
                                      </p:cBhvr>
                                      <p:tavLst>
                                        <p:tav tm="0">
                                          <p:val>
                                            <p:strVal val="ppt_x"/>
                                          </p:val>
                                        </p:tav>
                                        <p:tav tm="100000">
                                          <p:val>
                                            <p:strVal val="0-ppt_w/2"/>
                                          </p:val>
                                        </p:tav>
                                      </p:tavLst>
                                    </p:anim>
                                    <p:anim calcmode="lin" valueType="num">
                                      <p:cBhvr additive="base">
                                        <p:cTn id="154" dur="2000"/>
                                        <p:tgtEl>
                                          <p:spTgt spid="11"/>
                                        </p:tgtEl>
                                        <p:attrNameLst>
                                          <p:attrName>ppt_y</p:attrName>
                                        </p:attrNameLst>
                                      </p:cBhvr>
                                      <p:tavLst>
                                        <p:tav tm="0">
                                          <p:val>
                                            <p:strVal val="ppt_y"/>
                                          </p:val>
                                        </p:tav>
                                        <p:tav tm="100000">
                                          <p:val>
                                            <p:strVal val="ppt_y"/>
                                          </p:val>
                                        </p:tav>
                                      </p:tavLst>
                                    </p:anim>
                                    <p:set>
                                      <p:cBhvr>
                                        <p:cTn id="155" dur="1" fill="hold">
                                          <p:stCondLst>
                                            <p:cond delay="1999"/>
                                          </p:stCondLst>
                                        </p:cTn>
                                        <p:tgtEl>
                                          <p:spTgt spid="11"/>
                                        </p:tgtEl>
                                        <p:attrNameLst>
                                          <p:attrName>style.visibility</p:attrName>
                                        </p:attrNameLst>
                                      </p:cBhvr>
                                      <p:to>
                                        <p:strVal val="hidden"/>
                                      </p:to>
                                    </p:set>
                                  </p:childTnLst>
                                </p:cTn>
                              </p:par>
                              <p:par>
                                <p:cTn id="156" presetID="2" presetClass="exit" presetSubtype="2" fill="hold" grpId="2" nodeType="withEffect">
                                  <p:stCondLst>
                                    <p:cond delay="0"/>
                                  </p:stCondLst>
                                  <p:childTnLst>
                                    <p:anim calcmode="lin" valueType="num">
                                      <p:cBhvr additive="base">
                                        <p:cTn id="157" dur="2000"/>
                                        <p:tgtEl>
                                          <p:spTgt spid="12"/>
                                        </p:tgtEl>
                                        <p:attrNameLst>
                                          <p:attrName>ppt_x</p:attrName>
                                        </p:attrNameLst>
                                      </p:cBhvr>
                                      <p:tavLst>
                                        <p:tav tm="0">
                                          <p:val>
                                            <p:strVal val="ppt_x"/>
                                          </p:val>
                                        </p:tav>
                                        <p:tav tm="100000">
                                          <p:val>
                                            <p:strVal val="1+ppt_w/2"/>
                                          </p:val>
                                        </p:tav>
                                      </p:tavLst>
                                    </p:anim>
                                    <p:anim calcmode="lin" valueType="num">
                                      <p:cBhvr additive="base">
                                        <p:cTn id="158" dur="2000"/>
                                        <p:tgtEl>
                                          <p:spTgt spid="12"/>
                                        </p:tgtEl>
                                        <p:attrNameLst>
                                          <p:attrName>ppt_y</p:attrName>
                                        </p:attrNameLst>
                                      </p:cBhvr>
                                      <p:tavLst>
                                        <p:tav tm="0">
                                          <p:val>
                                            <p:strVal val="ppt_y"/>
                                          </p:val>
                                        </p:tav>
                                        <p:tav tm="100000">
                                          <p:val>
                                            <p:strVal val="ppt_y"/>
                                          </p:val>
                                        </p:tav>
                                      </p:tavLst>
                                    </p:anim>
                                    <p:set>
                                      <p:cBhvr>
                                        <p:cTn id="159" dur="1" fill="hold">
                                          <p:stCondLst>
                                            <p:cond delay="1999"/>
                                          </p:stCondLst>
                                        </p:cTn>
                                        <p:tgtEl>
                                          <p:spTgt spid="12"/>
                                        </p:tgtEl>
                                        <p:attrNameLst>
                                          <p:attrName>style.visibility</p:attrName>
                                        </p:attrNameLst>
                                      </p:cBhvr>
                                      <p:to>
                                        <p:strVal val="hidden"/>
                                      </p:to>
                                    </p:set>
                                  </p:childTnLst>
                                </p:cTn>
                              </p:par>
                              <p:par>
                                <p:cTn id="160" presetID="2" presetClass="exit" presetSubtype="8" fill="hold" grpId="2" nodeType="withEffect">
                                  <p:stCondLst>
                                    <p:cond delay="0"/>
                                  </p:stCondLst>
                                  <p:childTnLst>
                                    <p:anim calcmode="lin" valueType="num">
                                      <p:cBhvr additive="base">
                                        <p:cTn id="161" dur="2000"/>
                                        <p:tgtEl>
                                          <p:spTgt spid="13"/>
                                        </p:tgtEl>
                                        <p:attrNameLst>
                                          <p:attrName>ppt_x</p:attrName>
                                        </p:attrNameLst>
                                      </p:cBhvr>
                                      <p:tavLst>
                                        <p:tav tm="0">
                                          <p:val>
                                            <p:strVal val="ppt_x"/>
                                          </p:val>
                                        </p:tav>
                                        <p:tav tm="100000">
                                          <p:val>
                                            <p:strVal val="0-ppt_w/2"/>
                                          </p:val>
                                        </p:tav>
                                      </p:tavLst>
                                    </p:anim>
                                    <p:anim calcmode="lin" valueType="num">
                                      <p:cBhvr additive="base">
                                        <p:cTn id="162" dur="2000"/>
                                        <p:tgtEl>
                                          <p:spTgt spid="13"/>
                                        </p:tgtEl>
                                        <p:attrNameLst>
                                          <p:attrName>ppt_y</p:attrName>
                                        </p:attrNameLst>
                                      </p:cBhvr>
                                      <p:tavLst>
                                        <p:tav tm="0">
                                          <p:val>
                                            <p:strVal val="ppt_y"/>
                                          </p:val>
                                        </p:tav>
                                        <p:tav tm="100000">
                                          <p:val>
                                            <p:strVal val="ppt_y"/>
                                          </p:val>
                                        </p:tav>
                                      </p:tavLst>
                                    </p:anim>
                                    <p:set>
                                      <p:cBhvr>
                                        <p:cTn id="163" dur="1" fill="hold">
                                          <p:stCondLst>
                                            <p:cond delay="1999"/>
                                          </p:stCondLst>
                                        </p:cTn>
                                        <p:tgtEl>
                                          <p:spTgt spid="13"/>
                                        </p:tgtEl>
                                        <p:attrNameLst>
                                          <p:attrName>style.visibility</p:attrName>
                                        </p:attrNameLst>
                                      </p:cBhvr>
                                      <p:to>
                                        <p:strVal val="hidden"/>
                                      </p:to>
                                    </p:set>
                                  </p:childTnLst>
                                </p:cTn>
                              </p:par>
                              <p:par>
                                <p:cTn id="164" presetID="2" presetClass="exit" presetSubtype="2" fill="hold" grpId="2" nodeType="withEffect">
                                  <p:stCondLst>
                                    <p:cond delay="0"/>
                                  </p:stCondLst>
                                  <p:childTnLst>
                                    <p:anim calcmode="lin" valueType="num">
                                      <p:cBhvr additive="base">
                                        <p:cTn id="165" dur="2000"/>
                                        <p:tgtEl>
                                          <p:spTgt spid="14"/>
                                        </p:tgtEl>
                                        <p:attrNameLst>
                                          <p:attrName>ppt_x</p:attrName>
                                        </p:attrNameLst>
                                      </p:cBhvr>
                                      <p:tavLst>
                                        <p:tav tm="0">
                                          <p:val>
                                            <p:strVal val="ppt_x"/>
                                          </p:val>
                                        </p:tav>
                                        <p:tav tm="100000">
                                          <p:val>
                                            <p:strVal val="1+ppt_w/2"/>
                                          </p:val>
                                        </p:tav>
                                      </p:tavLst>
                                    </p:anim>
                                    <p:anim calcmode="lin" valueType="num">
                                      <p:cBhvr additive="base">
                                        <p:cTn id="166" dur="2000"/>
                                        <p:tgtEl>
                                          <p:spTgt spid="14"/>
                                        </p:tgtEl>
                                        <p:attrNameLst>
                                          <p:attrName>ppt_y</p:attrName>
                                        </p:attrNameLst>
                                      </p:cBhvr>
                                      <p:tavLst>
                                        <p:tav tm="0">
                                          <p:val>
                                            <p:strVal val="ppt_y"/>
                                          </p:val>
                                        </p:tav>
                                        <p:tav tm="100000">
                                          <p:val>
                                            <p:strVal val="ppt_y"/>
                                          </p:val>
                                        </p:tav>
                                      </p:tavLst>
                                    </p:anim>
                                    <p:set>
                                      <p:cBhvr>
                                        <p:cTn id="167" dur="1" fill="hold">
                                          <p:stCondLst>
                                            <p:cond delay="1999"/>
                                          </p:stCondLst>
                                        </p:cTn>
                                        <p:tgtEl>
                                          <p:spTgt spid="14"/>
                                        </p:tgtEl>
                                        <p:attrNameLst>
                                          <p:attrName>style.visibility</p:attrName>
                                        </p:attrNameLst>
                                      </p:cBhvr>
                                      <p:to>
                                        <p:strVal val="hidden"/>
                                      </p:to>
                                    </p:set>
                                  </p:childTnLst>
                                </p:cTn>
                              </p:par>
                              <p:par>
                                <p:cTn id="168" presetID="2" presetClass="exit" presetSubtype="8" fill="hold" grpId="2" nodeType="withEffect">
                                  <p:stCondLst>
                                    <p:cond delay="0"/>
                                  </p:stCondLst>
                                  <p:childTnLst>
                                    <p:anim calcmode="lin" valueType="num">
                                      <p:cBhvr additive="base">
                                        <p:cTn id="169" dur="2000"/>
                                        <p:tgtEl>
                                          <p:spTgt spid="15"/>
                                        </p:tgtEl>
                                        <p:attrNameLst>
                                          <p:attrName>ppt_x</p:attrName>
                                        </p:attrNameLst>
                                      </p:cBhvr>
                                      <p:tavLst>
                                        <p:tav tm="0">
                                          <p:val>
                                            <p:strVal val="ppt_x"/>
                                          </p:val>
                                        </p:tav>
                                        <p:tav tm="100000">
                                          <p:val>
                                            <p:strVal val="0-ppt_w/2"/>
                                          </p:val>
                                        </p:tav>
                                      </p:tavLst>
                                    </p:anim>
                                    <p:anim calcmode="lin" valueType="num">
                                      <p:cBhvr additive="base">
                                        <p:cTn id="170" dur="2000"/>
                                        <p:tgtEl>
                                          <p:spTgt spid="15"/>
                                        </p:tgtEl>
                                        <p:attrNameLst>
                                          <p:attrName>ppt_y</p:attrName>
                                        </p:attrNameLst>
                                      </p:cBhvr>
                                      <p:tavLst>
                                        <p:tav tm="0">
                                          <p:val>
                                            <p:strVal val="ppt_y"/>
                                          </p:val>
                                        </p:tav>
                                        <p:tav tm="100000">
                                          <p:val>
                                            <p:strVal val="ppt_y"/>
                                          </p:val>
                                        </p:tav>
                                      </p:tavLst>
                                    </p:anim>
                                    <p:set>
                                      <p:cBhvr>
                                        <p:cTn id="171" dur="1" fill="hold">
                                          <p:stCondLst>
                                            <p:cond delay="1999"/>
                                          </p:stCondLst>
                                        </p:cTn>
                                        <p:tgtEl>
                                          <p:spTgt spid="15"/>
                                        </p:tgtEl>
                                        <p:attrNameLst>
                                          <p:attrName>style.visibility</p:attrName>
                                        </p:attrNameLst>
                                      </p:cBhvr>
                                      <p:to>
                                        <p:strVal val="hidden"/>
                                      </p:to>
                                    </p:set>
                                  </p:childTnLst>
                                </p:cTn>
                              </p:par>
                              <p:par>
                                <p:cTn id="172" presetID="2" presetClass="exit" presetSubtype="2" fill="hold" grpId="2" nodeType="withEffect">
                                  <p:stCondLst>
                                    <p:cond delay="0"/>
                                  </p:stCondLst>
                                  <p:childTnLst>
                                    <p:anim calcmode="lin" valueType="num">
                                      <p:cBhvr additive="base">
                                        <p:cTn id="173" dur="2000"/>
                                        <p:tgtEl>
                                          <p:spTgt spid="16"/>
                                        </p:tgtEl>
                                        <p:attrNameLst>
                                          <p:attrName>ppt_x</p:attrName>
                                        </p:attrNameLst>
                                      </p:cBhvr>
                                      <p:tavLst>
                                        <p:tav tm="0">
                                          <p:val>
                                            <p:strVal val="ppt_x"/>
                                          </p:val>
                                        </p:tav>
                                        <p:tav tm="100000">
                                          <p:val>
                                            <p:strVal val="1+ppt_w/2"/>
                                          </p:val>
                                        </p:tav>
                                      </p:tavLst>
                                    </p:anim>
                                    <p:anim calcmode="lin" valueType="num">
                                      <p:cBhvr additive="base">
                                        <p:cTn id="174" dur="2000"/>
                                        <p:tgtEl>
                                          <p:spTgt spid="16"/>
                                        </p:tgtEl>
                                        <p:attrNameLst>
                                          <p:attrName>ppt_y</p:attrName>
                                        </p:attrNameLst>
                                      </p:cBhvr>
                                      <p:tavLst>
                                        <p:tav tm="0">
                                          <p:val>
                                            <p:strVal val="ppt_y"/>
                                          </p:val>
                                        </p:tav>
                                        <p:tav tm="100000">
                                          <p:val>
                                            <p:strVal val="ppt_y"/>
                                          </p:val>
                                        </p:tav>
                                      </p:tavLst>
                                    </p:anim>
                                    <p:set>
                                      <p:cBhvr>
                                        <p:cTn id="175" dur="1" fill="hold">
                                          <p:stCondLst>
                                            <p:cond delay="1999"/>
                                          </p:stCondLst>
                                        </p:cTn>
                                        <p:tgtEl>
                                          <p:spTgt spid="16"/>
                                        </p:tgtEl>
                                        <p:attrNameLst>
                                          <p:attrName>style.visibility</p:attrName>
                                        </p:attrNameLst>
                                      </p:cBhvr>
                                      <p:to>
                                        <p:strVal val="hidden"/>
                                      </p:to>
                                    </p:set>
                                  </p:childTnLst>
                                </p:cTn>
                              </p:par>
                              <p:par>
                                <p:cTn id="176" presetID="2" presetClass="exit" presetSubtype="8" fill="hold" grpId="2" nodeType="withEffect">
                                  <p:stCondLst>
                                    <p:cond delay="0"/>
                                  </p:stCondLst>
                                  <p:childTnLst>
                                    <p:anim calcmode="lin" valueType="num">
                                      <p:cBhvr additive="base">
                                        <p:cTn id="177" dur="2000"/>
                                        <p:tgtEl>
                                          <p:spTgt spid="17"/>
                                        </p:tgtEl>
                                        <p:attrNameLst>
                                          <p:attrName>ppt_x</p:attrName>
                                        </p:attrNameLst>
                                      </p:cBhvr>
                                      <p:tavLst>
                                        <p:tav tm="0">
                                          <p:val>
                                            <p:strVal val="ppt_x"/>
                                          </p:val>
                                        </p:tav>
                                        <p:tav tm="100000">
                                          <p:val>
                                            <p:strVal val="0-ppt_w/2"/>
                                          </p:val>
                                        </p:tav>
                                      </p:tavLst>
                                    </p:anim>
                                    <p:anim calcmode="lin" valueType="num">
                                      <p:cBhvr additive="base">
                                        <p:cTn id="178" dur="2000"/>
                                        <p:tgtEl>
                                          <p:spTgt spid="17"/>
                                        </p:tgtEl>
                                        <p:attrNameLst>
                                          <p:attrName>ppt_y</p:attrName>
                                        </p:attrNameLst>
                                      </p:cBhvr>
                                      <p:tavLst>
                                        <p:tav tm="0">
                                          <p:val>
                                            <p:strVal val="ppt_y"/>
                                          </p:val>
                                        </p:tav>
                                        <p:tav tm="100000">
                                          <p:val>
                                            <p:strVal val="ppt_y"/>
                                          </p:val>
                                        </p:tav>
                                      </p:tavLst>
                                    </p:anim>
                                    <p:set>
                                      <p:cBhvr>
                                        <p:cTn id="179" dur="1" fill="hold">
                                          <p:stCondLst>
                                            <p:cond delay="1999"/>
                                          </p:stCondLst>
                                        </p:cTn>
                                        <p:tgtEl>
                                          <p:spTgt spid="17"/>
                                        </p:tgtEl>
                                        <p:attrNameLst>
                                          <p:attrName>style.visibility</p:attrName>
                                        </p:attrNameLst>
                                      </p:cBhvr>
                                      <p:to>
                                        <p:strVal val="hidden"/>
                                      </p:to>
                                    </p:set>
                                  </p:childTnLst>
                                </p:cTn>
                              </p:par>
                              <p:par>
                                <p:cTn id="180" presetID="2" presetClass="exit" presetSubtype="2" fill="hold" grpId="2" nodeType="withEffect">
                                  <p:stCondLst>
                                    <p:cond delay="0"/>
                                  </p:stCondLst>
                                  <p:childTnLst>
                                    <p:anim calcmode="lin" valueType="num">
                                      <p:cBhvr additive="base">
                                        <p:cTn id="181" dur="2000"/>
                                        <p:tgtEl>
                                          <p:spTgt spid="18"/>
                                        </p:tgtEl>
                                        <p:attrNameLst>
                                          <p:attrName>ppt_x</p:attrName>
                                        </p:attrNameLst>
                                      </p:cBhvr>
                                      <p:tavLst>
                                        <p:tav tm="0">
                                          <p:val>
                                            <p:strVal val="ppt_x"/>
                                          </p:val>
                                        </p:tav>
                                        <p:tav tm="100000">
                                          <p:val>
                                            <p:strVal val="1+ppt_w/2"/>
                                          </p:val>
                                        </p:tav>
                                      </p:tavLst>
                                    </p:anim>
                                    <p:anim calcmode="lin" valueType="num">
                                      <p:cBhvr additive="base">
                                        <p:cTn id="182" dur="2000"/>
                                        <p:tgtEl>
                                          <p:spTgt spid="18"/>
                                        </p:tgtEl>
                                        <p:attrNameLst>
                                          <p:attrName>ppt_y</p:attrName>
                                        </p:attrNameLst>
                                      </p:cBhvr>
                                      <p:tavLst>
                                        <p:tav tm="0">
                                          <p:val>
                                            <p:strVal val="ppt_y"/>
                                          </p:val>
                                        </p:tav>
                                        <p:tav tm="100000">
                                          <p:val>
                                            <p:strVal val="ppt_y"/>
                                          </p:val>
                                        </p:tav>
                                      </p:tavLst>
                                    </p:anim>
                                    <p:set>
                                      <p:cBhvr>
                                        <p:cTn id="183" dur="1" fill="hold">
                                          <p:stCondLst>
                                            <p:cond delay="1999"/>
                                          </p:stCondLst>
                                        </p:cTn>
                                        <p:tgtEl>
                                          <p:spTgt spid="18"/>
                                        </p:tgtEl>
                                        <p:attrNameLst>
                                          <p:attrName>style.visibility</p:attrName>
                                        </p:attrNameLst>
                                      </p:cBhvr>
                                      <p:to>
                                        <p:strVal val="hidden"/>
                                      </p:to>
                                    </p:set>
                                  </p:childTnLst>
                                </p:cTn>
                              </p:par>
                              <p:par>
                                <p:cTn id="184" presetID="2" presetClass="exit" presetSubtype="8" fill="hold" grpId="2" nodeType="withEffect">
                                  <p:stCondLst>
                                    <p:cond delay="0"/>
                                  </p:stCondLst>
                                  <p:childTnLst>
                                    <p:anim calcmode="lin" valueType="num">
                                      <p:cBhvr additive="base">
                                        <p:cTn id="185" dur="2000"/>
                                        <p:tgtEl>
                                          <p:spTgt spid="19"/>
                                        </p:tgtEl>
                                        <p:attrNameLst>
                                          <p:attrName>ppt_x</p:attrName>
                                        </p:attrNameLst>
                                      </p:cBhvr>
                                      <p:tavLst>
                                        <p:tav tm="0">
                                          <p:val>
                                            <p:strVal val="ppt_x"/>
                                          </p:val>
                                        </p:tav>
                                        <p:tav tm="100000">
                                          <p:val>
                                            <p:strVal val="0-ppt_w/2"/>
                                          </p:val>
                                        </p:tav>
                                      </p:tavLst>
                                    </p:anim>
                                    <p:anim calcmode="lin" valueType="num">
                                      <p:cBhvr additive="base">
                                        <p:cTn id="186" dur="2000"/>
                                        <p:tgtEl>
                                          <p:spTgt spid="19"/>
                                        </p:tgtEl>
                                        <p:attrNameLst>
                                          <p:attrName>ppt_y</p:attrName>
                                        </p:attrNameLst>
                                      </p:cBhvr>
                                      <p:tavLst>
                                        <p:tav tm="0">
                                          <p:val>
                                            <p:strVal val="ppt_y"/>
                                          </p:val>
                                        </p:tav>
                                        <p:tav tm="100000">
                                          <p:val>
                                            <p:strVal val="ppt_y"/>
                                          </p:val>
                                        </p:tav>
                                      </p:tavLst>
                                    </p:anim>
                                    <p:set>
                                      <p:cBhvr>
                                        <p:cTn id="187" dur="1" fill="hold">
                                          <p:stCondLst>
                                            <p:cond delay="1999"/>
                                          </p:stCondLst>
                                        </p:cTn>
                                        <p:tgtEl>
                                          <p:spTgt spid="19"/>
                                        </p:tgtEl>
                                        <p:attrNameLst>
                                          <p:attrName>style.visibility</p:attrName>
                                        </p:attrNameLst>
                                      </p:cBhvr>
                                      <p:to>
                                        <p:strVal val="hidden"/>
                                      </p:to>
                                    </p:set>
                                  </p:childTnLst>
                                </p:cTn>
                              </p:par>
                              <p:par>
                                <p:cTn id="188" presetID="2" presetClass="exit" presetSubtype="2" fill="hold" grpId="2" nodeType="withEffect">
                                  <p:stCondLst>
                                    <p:cond delay="0"/>
                                  </p:stCondLst>
                                  <p:childTnLst>
                                    <p:anim calcmode="lin" valueType="num">
                                      <p:cBhvr additive="base">
                                        <p:cTn id="189" dur="2000"/>
                                        <p:tgtEl>
                                          <p:spTgt spid="20"/>
                                        </p:tgtEl>
                                        <p:attrNameLst>
                                          <p:attrName>ppt_x</p:attrName>
                                        </p:attrNameLst>
                                      </p:cBhvr>
                                      <p:tavLst>
                                        <p:tav tm="0">
                                          <p:val>
                                            <p:strVal val="ppt_x"/>
                                          </p:val>
                                        </p:tav>
                                        <p:tav tm="100000">
                                          <p:val>
                                            <p:strVal val="1+ppt_w/2"/>
                                          </p:val>
                                        </p:tav>
                                      </p:tavLst>
                                    </p:anim>
                                    <p:anim calcmode="lin" valueType="num">
                                      <p:cBhvr additive="base">
                                        <p:cTn id="190" dur="2000"/>
                                        <p:tgtEl>
                                          <p:spTgt spid="20"/>
                                        </p:tgtEl>
                                        <p:attrNameLst>
                                          <p:attrName>ppt_y</p:attrName>
                                        </p:attrNameLst>
                                      </p:cBhvr>
                                      <p:tavLst>
                                        <p:tav tm="0">
                                          <p:val>
                                            <p:strVal val="ppt_y"/>
                                          </p:val>
                                        </p:tav>
                                        <p:tav tm="100000">
                                          <p:val>
                                            <p:strVal val="ppt_y"/>
                                          </p:val>
                                        </p:tav>
                                      </p:tavLst>
                                    </p:anim>
                                    <p:set>
                                      <p:cBhvr>
                                        <p:cTn id="191" dur="1" fill="hold">
                                          <p:stCondLst>
                                            <p:cond delay="1999"/>
                                          </p:stCondLst>
                                        </p:cTn>
                                        <p:tgtEl>
                                          <p:spTgt spid="20"/>
                                        </p:tgtEl>
                                        <p:attrNameLst>
                                          <p:attrName>style.visibility</p:attrName>
                                        </p:attrNameLst>
                                      </p:cBhvr>
                                      <p:to>
                                        <p:strVal val="hidden"/>
                                      </p:to>
                                    </p:set>
                                  </p:childTnLst>
                                </p:cTn>
                              </p:par>
                              <p:par>
                                <p:cTn id="192" presetID="2" presetClass="exit" presetSubtype="8" fill="hold" grpId="2" nodeType="withEffect">
                                  <p:stCondLst>
                                    <p:cond delay="0"/>
                                  </p:stCondLst>
                                  <p:childTnLst>
                                    <p:anim calcmode="lin" valueType="num">
                                      <p:cBhvr additive="base">
                                        <p:cTn id="193" dur="2000"/>
                                        <p:tgtEl>
                                          <p:spTgt spid="21"/>
                                        </p:tgtEl>
                                        <p:attrNameLst>
                                          <p:attrName>ppt_x</p:attrName>
                                        </p:attrNameLst>
                                      </p:cBhvr>
                                      <p:tavLst>
                                        <p:tav tm="0">
                                          <p:val>
                                            <p:strVal val="ppt_x"/>
                                          </p:val>
                                        </p:tav>
                                        <p:tav tm="100000">
                                          <p:val>
                                            <p:strVal val="0-ppt_w/2"/>
                                          </p:val>
                                        </p:tav>
                                      </p:tavLst>
                                    </p:anim>
                                    <p:anim calcmode="lin" valueType="num">
                                      <p:cBhvr additive="base">
                                        <p:cTn id="194" dur="2000"/>
                                        <p:tgtEl>
                                          <p:spTgt spid="21"/>
                                        </p:tgtEl>
                                        <p:attrNameLst>
                                          <p:attrName>ppt_y</p:attrName>
                                        </p:attrNameLst>
                                      </p:cBhvr>
                                      <p:tavLst>
                                        <p:tav tm="0">
                                          <p:val>
                                            <p:strVal val="ppt_y"/>
                                          </p:val>
                                        </p:tav>
                                        <p:tav tm="100000">
                                          <p:val>
                                            <p:strVal val="ppt_y"/>
                                          </p:val>
                                        </p:tav>
                                      </p:tavLst>
                                    </p:anim>
                                    <p:set>
                                      <p:cBhvr>
                                        <p:cTn id="195" dur="1" fill="hold">
                                          <p:stCondLst>
                                            <p:cond delay="1999"/>
                                          </p:stCondLst>
                                        </p:cTn>
                                        <p:tgtEl>
                                          <p:spTgt spid="21"/>
                                        </p:tgtEl>
                                        <p:attrNameLst>
                                          <p:attrName>style.visibility</p:attrName>
                                        </p:attrNameLst>
                                      </p:cBhvr>
                                      <p:to>
                                        <p:strVal val="hidden"/>
                                      </p:to>
                                    </p:set>
                                  </p:childTnLst>
                                </p:cTn>
                              </p:par>
                              <p:par>
                                <p:cTn id="196" presetID="2" presetClass="exit" presetSubtype="2" fill="hold" grpId="2" nodeType="withEffect">
                                  <p:stCondLst>
                                    <p:cond delay="0"/>
                                  </p:stCondLst>
                                  <p:childTnLst>
                                    <p:anim calcmode="lin" valueType="num">
                                      <p:cBhvr additive="base">
                                        <p:cTn id="197" dur="2000"/>
                                        <p:tgtEl>
                                          <p:spTgt spid="22"/>
                                        </p:tgtEl>
                                        <p:attrNameLst>
                                          <p:attrName>ppt_x</p:attrName>
                                        </p:attrNameLst>
                                      </p:cBhvr>
                                      <p:tavLst>
                                        <p:tav tm="0">
                                          <p:val>
                                            <p:strVal val="ppt_x"/>
                                          </p:val>
                                        </p:tav>
                                        <p:tav tm="100000">
                                          <p:val>
                                            <p:strVal val="1+ppt_w/2"/>
                                          </p:val>
                                        </p:tav>
                                      </p:tavLst>
                                    </p:anim>
                                    <p:anim calcmode="lin" valueType="num">
                                      <p:cBhvr additive="base">
                                        <p:cTn id="198" dur="2000"/>
                                        <p:tgtEl>
                                          <p:spTgt spid="22"/>
                                        </p:tgtEl>
                                        <p:attrNameLst>
                                          <p:attrName>ppt_y</p:attrName>
                                        </p:attrNameLst>
                                      </p:cBhvr>
                                      <p:tavLst>
                                        <p:tav tm="0">
                                          <p:val>
                                            <p:strVal val="ppt_y"/>
                                          </p:val>
                                        </p:tav>
                                        <p:tav tm="100000">
                                          <p:val>
                                            <p:strVal val="ppt_y"/>
                                          </p:val>
                                        </p:tav>
                                      </p:tavLst>
                                    </p:anim>
                                    <p:set>
                                      <p:cBhvr>
                                        <p:cTn id="199" dur="1" fill="hold">
                                          <p:stCondLst>
                                            <p:cond delay="1999"/>
                                          </p:stCondLst>
                                        </p:cTn>
                                        <p:tgtEl>
                                          <p:spTgt spid="22"/>
                                        </p:tgtEl>
                                        <p:attrNameLst>
                                          <p:attrName>style.visibility</p:attrName>
                                        </p:attrNameLst>
                                      </p:cBhvr>
                                      <p:to>
                                        <p:strVal val="hidden"/>
                                      </p:to>
                                    </p:set>
                                  </p:childTnLst>
                                </p:cTn>
                              </p:par>
                              <p:par>
                                <p:cTn id="200" presetID="2" presetClass="exit" presetSubtype="8" fill="hold" grpId="2" nodeType="withEffect">
                                  <p:stCondLst>
                                    <p:cond delay="0"/>
                                  </p:stCondLst>
                                  <p:childTnLst>
                                    <p:anim calcmode="lin" valueType="num">
                                      <p:cBhvr additive="base">
                                        <p:cTn id="201" dur="2000"/>
                                        <p:tgtEl>
                                          <p:spTgt spid="23"/>
                                        </p:tgtEl>
                                        <p:attrNameLst>
                                          <p:attrName>ppt_x</p:attrName>
                                        </p:attrNameLst>
                                      </p:cBhvr>
                                      <p:tavLst>
                                        <p:tav tm="0">
                                          <p:val>
                                            <p:strVal val="ppt_x"/>
                                          </p:val>
                                        </p:tav>
                                        <p:tav tm="100000">
                                          <p:val>
                                            <p:strVal val="0-ppt_w/2"/>
                                          </p:val>
                                        </p:tav>
                                      </p:tavLst>
                                    </p:anim>
                                    <p:anim calcmode="lin" valueType="num">
                                      <p:cBhvr additive="base">
                                        <p:cTn id="202" dur="2000"/>
                                        <p:tgtEl>
                                          <p:spTgt spid="23"/>
                                        </p:tgtEl>
                                        <p:attrNameLst>
                                          <p:attrName>ppt_y</p:attrName>
                                        </p:attrNameLst>
                                      </p:cBhvr>
                                      <p:tavLst>
                                        <p:tav tm="0">
                                          <p:val>
                                            <p:strVal val="ppt_y"/>
                                          </p:val>
                                        </p:tav>
                                        <p:tav tm="100000">
                                          <p:val>
                                            <p:strVal val="ppt_y"/>
                                          </p:val>
                                        </p:tav>
                                      </p:tavLst>
                                    </p:anim>
                                    <p:set>
                                      <p:cBhvr>
                                        <p:cTn id="203" dur="1" fill="hold">
                                          <p:stCondLst>
                                            <p:cond delay="1999"/>
                                          </p:stCondLst>
                                        </p:cTn>
                                        <p:tgtEl>
                                          <p:spTgt spid="23"/>
                                        </p:tgtEl>
                                        <p:attrNameLst>
                                          <p:attrName>style.visibility</p:attrName>
                                        </p:attrNameLst>
                                      </p:cBhvr>
                                      <p:to>
                                        <p:strVal val="hidden"/>
                                      </p:to>
                                    </p:set>
                                  </p:childTnLst>
                                </p:cTn>
                              </p:par>
                              <p:par>
                                <p:cTn id="204" presetID="2" presetClass="exit" presetSubtype="8" fill="hold" grpId="2" nodeType="withEffect">
                                  <p:stCondLst>
                                    <p:cond delay="0"/>
                                  </p:stCondLst>
                                  <p:childTnLst>
                                    <p:anim calcmode="lin" valueType="num">
                                      <p:cBhvr additive="base">
                                        <p:cTn id="205" dur="2000"/>
                                        <p:tgtEl>
                                          <p:spTgt spid="24"/>
                                        </p:tgtEl>
                                        <p:attrNameLst>
                                          <p:attrName>ppt_x</p:attrName>
                                        </p:attrNameLst>
                                      </p:cBhvr>
                                      <p:tavLst>
                                        <p:tav tm="0">
                                          <p:val>
                                            <p:strVal val="ppt_x"/>
                                          </p:val>
                                        </p:tav>
                                        <p:tav tm="100000">
                                          <p:val>
                                            <p:strVal val="0-ppt_w/2"/>
                                          </p:val>
                                        </p:tav>
                                      </p:tavLst>
                                    </p:anim>
                                    <p:anim calcmode="lin" valueType="num">
                                      <p:cBhvr additive="base">
                                        <p:cTn id="206" dur="2000"/>
                                        <p:tgtEl>
                                          <p:spTgt spid="24"/>
                                        </p:tgtEl>
                                        <p:attrNameLst>
                                          <p:attrName>ppt_y</p:attrName>
                                        </p:attrNameLst>
                                      </p:cBhvr>
                                      <p:tavLst>
                                        <p:tav tm="0">
                                          <p:val>
                                            <p:strVal val="ppt_y"/>
                                          </p:val>
                                        </p:tav>
                                        <p:tav tm="100000">
                                          <p:val>
                                            <p:strVal val="ppt_y"/>
                                          </p:val>
                                        </p:tav>
                                      </p:tavLst>
                                    </p:anim>
                                    <p:set>
                                      <p:cBhvr>
                                        <p:cTn id="207" dur="1" fill="hold">
                                          <p:stCondLst>
                                            <p:cond delay="1999"/>
                                          </p:stCondLst>
                                        </p:cTn>
                                        <p:tgtEl>
                                          <p:spTgt spid="24"/>
                                        </p:tgtEl>
                                        <p:attrNameLst>
                                          <p:attrName>style.visibility</p:attrName>
                                        </p:attrNameLst>
                                      </p:cBhvr>
                                      <p:to>
                                        <p:strVal val="hidden"/>
                                      </p:to>
                                    </p:set>
                                  </p:childTnLst>
                                </p:cTn>
                              </p:par>
                              <p:par>
                                <p:cTn id="208" presetID="2" presetClass="exit" presetSubtype="2" fill="hold" grpId="2" nodeType="withEffect">
                                  <p:stCondLst>
                                    <p:cond delay="0"/>
                                  </p:stCondLst>
                                  <p:childTnLst>
                                    <p:anim calcmode="lin" valueType="num">
                                      <p:cBhvr additive="base">
                                        <p:cTn id="209" dur="2000"/>
                                        <p:tgtEl>
                                          <p:spTgt spid="25"/>
                                        </p:tgtEl>
                                        <p:attrNameLst>
                                          <p:attrName>ppt_x</p:attrName>
                                        </p:attrNameLst>
                                      </p:cBhvr>
                                      <p:tavLst>
                                        <p:tav tm="0">
                                          <p:val>
                                            <p:strVal val="ppt_x"/>
                                          </p:val>
                                        </p:tav>
                                        <p:tav tm="100000">
                                          <p:val>
                                            <p:strVal val="1+ppt_w/2"/>
                                          </p:val>
                                        </p:tav>
                                      </p:tavLst>
                                    </p:anim>
                                    <p:anim calcmode="lin" valueType="num">
                                      <p:cBhvr additive="base">
                                        <p:cTn id="210" dur="2000"/>
                                        <p:tgtEl>
                                          <p:spTgt spid="25"/>
                                        </p:tgtEl>
                                        <p:attrNameLst>
                                          <p:attrName>ppt_y</p:attrName>
                                        </p:attrNameLst>
                                      </p:cBhvr>
                                      <p:tavLst>
                                        <p:tav tm="0">
                                          <p:val>
                                            <p:strVal val="ppt_y"/>
                                          </p:val>
                                        </p:tav>
                                        <p:tav tm="100000">
                                          <p:val>
                                            <p:strVal val="ppt_y"/>
                                          </p:val>
                                        </p:tav>
                                      </p:tavLst>
                                    </p:anim>
                                    <p:set>
                                      <p:cBhvr>
                                        <p:cTn id="211" dur="1" fill="hold">
                                          <p:stCondLst>
                                            <p:cond delay="1999"/>
                                          </p:stCondLst>
                                        </p:cTn>
                                        <p:tgtEl>
                                          <p:spTgt spid="25"/>
                                        </p:tgtEl>
                                        <p:attrNameLst>
                                          <p:attrName>style.visibility</p:attrName>
                                        </p:attrNameLst>
                                      </p:cBhvr>
                                      <p:to>
                                        <p:strVal val="hidden"/>
                                      </p:to>
                                    </p:set>
                                  </p:childTnLst>
                                </p:cTn>
                              </p:par>
                              <p:par>
                                <p:cTn id="212" presetID="2" presetClass="exit" presetSubtype="8" fill="hold" grpId="2" nodeType="withEffect">
                                  <p:stCondLst>
                                    <p:cond delay="0"/>
                                  </p:stCondLst>
                                  <p:childTnLst>
                                    <p:anim calcmode="lin" valueType="num">
                                      <p:cBhvr additive="base">
                                        <p:cTn id="213" dur="2000"/>
                                        <p:tgtEl>
                                          <p:spTgt spid="26"/>
                                        </p:tgtEl>
                                        <p:attrNameLst>
                                          <p:attrName>ppt_x</p:attrName>
                                        </p:attrNameLst>
                                      </p:cBhvr>
                                      <p:tavLst>
                                        <p:tav tm="0">
                                          <p:val>
                                            <p:strVal val="ppt_x"/>
                                          </p:val>
                                        </p:tav>
                                        <p:tav tm="100000">
                                          <p:val>
                                            <p:strVal val="0-ppt_w/2"/>
                                          </p:val>
                                        </p:tav>
                                      </p:tavLst>
                                    </p:anim>
                                    <p:anim calcmode="lin" valueType="num">
                                      <p:cBhvr additive="base">
                                        <p:cTn id="214" dur="2000"/>
                                        <p:tgtEl>
                                          <p:spTgt spid="26"/>
                                        </p:tgtEl>
                                        <p:attrNameLst>
                                          <p:attrName>ppt_y</p:attrName>
                                        </p:attrNameLst>
                                      </p:cBhvr>
                                      <p:tavLst>
                                        <p:tav tm="0">
                                          <p:val>
                                            <p:strVal val="ppt_y"/>
                                          </p:val>
                                        </p:tav>
                                        <p:tav tm="100000">
                                          <p:val>
                                            <p:strVal val="ppt_y"/>
                                          </p:val>
                                        </p:tav>
                                      </p:tavLst>
                                    </p:anim>
                                    <p:set>
                                      <p:cBhvr>
                                        <p:cTn id="215" dur="1" fill="hold">
                                          <p:stCondLst>
                                            <p:cond delay="1999"/>
                                          </p:stCondLst>
                                        </p:cTn>
                                        <p:tgtEl>
                                          <p:spTgt spid="26"/>
                                        </p:tgtEl>
                                        <p:attrNameLst>
                                          <p:attrName>style.visibility</p:attrName>
                                        </p:attrNameLst>
                                      </p:cBhvr>
                                      <p:to>
                                        <p:strVal val="hidden"/>
                                      </p:to>
                                    </p:set>
                                  </p:childTnLst>
                                </p:cTn>
                              </p:par>
                              <p:par>
                                <p:cTn id="216" presetID="2" presetClass="exit" presetSubtype="2" fill="hold" grpId="2" nodeType="withEffect">
                                  <p:stCondLst>
                                    <p:cond delay="0"/>
                                  </p:stCondLst>
                                  <p:childTnLst>
                                    <p:anim calcmode="lin" valueType="num">
                                      <p:cBhvr additive="base">
                                        <p:cTn id="217" dur="2000"/>
                                        <p:tgtEl>
                                          <p:spTgt spid="28"/>
                                        </p:tgtEl>
                                        <p:attrNameLst>
                                          <p:attrName>ppt_x</p:attrName>
                                        </p:attrNameLst>
                                      </p:cBhvr>
                                      <p:tavLst>
                                        <p:tav tm="0">
                                          <p:val>
                                            <p:strVal val="ppt_x"/>
                                          </p:val>
                                        </p:tav>
                                        <p:tav tm="100000">
                                          <p:val>
                                            <p:strVal val="1+ppt_w/2"/>
                                          </p:val>
                                        </p:tav>
                                      </p:tavLst>
                                    </p:anim>
                                    <p:anim calcmode="lin" valueType="num">
                                      <p:cBhvr additive="base">
                                        <p:cTn id="218" dur="2000"/>
                                        <p:tgtEl>
                                          <p:spTgt spid="28"/>
                                        </p:tgtEl>
                                        <p:attrNameLst>
                                          <p:attrName>ppt_y</p:attrName>
                                        </p:attrNameLst>
                                      </p:cBhvr>
                                      <p:tavLst>
                                        <p:tav tm="0">
                                          <p:val>
                                            <p:strVal val="ppt_y"/>
                                          </p:val>
                                        </p:tav>
                                        <p:tav tm="100000">
                                          <p:val>
                                            <p:strVal val="ppt_y"/>
                                          </p:val>
                                        </p:tav>
                                      </p:tavLst>
                                    </p:anim>
                                    <p:set>
                                      <p:cBhvr>
                                        <p:cTn id="219" dur="1" fill="hold">
                                          <p:stCondLst>
                                            <p:cond delay="1999"/>
                                          </p:stCondLst>
                                        </p:cTn>
                                        <p:tgtEl>
                                          <p:spTgt spid="28"/>
                                        </p:tgtEl>
                                        <p:attrNameLst>
                                          <p:attrName>style.visibility</p:attrName>
                                        </p:attrNameLst>
                                      </p:cBhvr>
                                      <p:to>
                                        <p:strVal val="hidden"/>
                                      </p:to>
                                    </p:set>
                                  </p:childTnLst>
                                </p:cTn>
                              </p:par>
                              <p:par>
                                <p:cTn id="220" presetID="2" presetClass="exit" presetSubtype="8" fill="hold" grpId="2" nodeType="withEffect">
                                  <p:stCondLst>
                                    <p:cond delay="0"/>
                                  </p:stCondLst>
                                  <p:childTnLst>
                                    <p:anim calcmode="lin" valueType="num">
                                      <p:cBhvr additive="base">
                                        <p:cTn id="221" dur="2000"/>
                                        <p:tgtEl>
                                          <p:spTgt spid="29"/>
                                        </p:tgtEl>
                                        <p:attrNameLst>
                                          <p:attrName>ppt_x</p:attrName>
                                        </p:attrNameLst>
                                      </p:cBhvr>
                                      <p:tavLst>
                                        <p:tav tm="0">
                                          <p:val>
                                            <p:strVal val="ppt_x"/>
                                          </p:val>
                                        </p:tav>
                                        <p:tav tm="100000">
                                          <p:val>
                                            <p:strVal val="0-ppt_w/2"/>
                                          </p:val>
                                        </p:tav>
                                      </p:tavLst>
                                    </p:anim>
                                    <p:anim calcmode="lin" valueType="num">
                                      <p:cBhvr additive="base">
                                        <p:cTn id="222" dur="2000"/>
                                        <p:tgtEl>
                                          <p:spTgt spid="29"/>
                                        </p:tgtEl>
                                        <p:attrNameLst>
                                          <p:attrName>ppt_y</p:attrName>
                                        </p:attrNameLst>
                                      </p:cBhvr>
                                      <p:tavLst>
                                        <p:tav tm="0">
                                          <p:val>
                                            <p:strVal val="ppt_y"/>
                                          </p:val>
                                        </p:tav>
                                        <p:tav tm="100000">
                                          <p:val>
                                            <p:strVal val="ppt_y"/>
                                          </p:val>
                                        </p:tav>
                                      </p:tavLst>
                                    </p:anim>
                                    <p:set>
                                      <p:cBhvr>
                                        <p:cTn id="223" dur="1" fill="hold">
                                          <p:stCondLst>
                                            <p:cond delay="1999"/>
                                          </p:stCondLst>
                                        </p:cTn>
                                        <p:tgtEl>
                                          <p:spTgt spid="29"/>
                                        </p:tgtEl>
                                        <p:attrNameLst>
                                          <p:attrName>style.visibility</p:attrName>
                                        </p:attrNameLst>
                                      </p:cBhvr>
                                      <p:to>
                                        <p:strVal val="hidden"/>
                                      </p:to>
                                    </p:set>
                                  </p:childTnLst>
                                </p:cTn>
                              </p:par>
                              <p:par>
                                <p:cTn id="224" presetID="2" presetClass="exit" presetSubtype="2" fill="hold" grpId="2" nodeType="withEffect">
                                  <p:stCondLst>
                                    <p:cond delay="0"/>
                                  </p:stCondLst>
                                  <p:childTnLst>
                                    <p:anim calcmode="lin" valueType="num">
                                      <p:cBhvr additive="base">
                                        <p:cTn id="225" dur="2000"/>
                                        <p:tgtEl>
                                          <p:spTgt spid="30"/>
                                        </p:tgtEl>
                                        <p:attrNameLst>
                                          <p:attrName>ppt_x</p:attrName>
                                        </p:attrNameLst>
                                      </p:cBhvr>
                                      <p:tavLst>
                                        <p:tav tm="0">
                                          <p:val>
                                            <p:strVal val="ppt_x"/>
                                          </p:val>
                                        </p:tav>
                                        <p:tav tm="100000">
                                          <p:val>
                                            <p:strVal val="1+ppt_w/2"/>
                                          </p:val>
                                        </p:tav>
                                      </p:tavLst>
                                    </p:anim>
                                    <p:anim calcmode="lin" valueType="num">
                                      <p:cBhvr additive="base">
                                        <p:cTn id="226" dur="2000"/>
                                        <p:tgtEl>
                                          <p:spTgt spid="30"/>
                                        </p:tgtEl>
                                        <p:attrNameLst>
                                          <p:attrName>ppt_y</p:attrName>
                                        </p:attrNameLst>
                                      </p:cBhvr>
                                      <p:tavLst>
                                        <p:tav tm="0">
                                          <p:val>
                                            <p:strVal val="ppt_y"/>
                                          </p:val>
                                        </p:tav>
                                        <p:tav tm="100000">
                                          <p:val>
                                            <p:strVal val="ppt_y"/>
                                          </p:val>
                                        </p:tav>
                                      </p:tavLst>
                                    </p:anim>
                                    <p:set>
                                      <p:cBhvr>
                                        <p:cTn id="227" dur="1" fill="hold">
                                          <p:stCondLst>
                                            <p:cond delay="1999"/>
                                          </p:stCondLst>
                                        </p:cTn>
                                        <p:tgtEl>
                                          <p:spTgt spid="30"/>
                                        </p:tgtEl>
                                        <p:attrNameLst>
                                          <p:attrName>style.visibility</p:attrName>
                                        </p:attrNameLst>
                                      </p:cBhvr>
                                      <p:to>
                                        <p:strVal val="hidden"/>
                                      </p:to>
                                    </p:set>
                                  </p:childTnLst>
                                </p:cTn>
                              </p:par>
                              <p:par>
                                <p:cTn id="228" presetID="2" presetClass="exit" presetSubtype="8" fill="hold" grpId="2" nodeType="withEffect">
                                  <p:stCondLst>
                                    <p:cond delay="0"/>
                                  </p:stCondLst>
                                  <p:childTnLst>
                                    <p:anim calcmode="lin" valueType="num">
                                      <p:cBhvr additive="base">
                                        <p:cTn id="229" dur="2000"/>
                                        <p:tgtEl>
                                          <p:spTgt spid="27"/>
                                        </p:tgtEl>
                                        <p:attrNameLst>
                                          <p:attrName>ppt_x</p:attrName>
                                        </p:attrNameLst>
                                      </p:cBhvr>
                                      <p:tavLst>
                                        <p:tav tm="0">
                                          <p:val>
                                            <p:strVal val="ppt_x"/>
                                          </p:val>
                                        </p:tav>
                                        <p:tav tm="100000">
                                          <p:val>
                                            <p:strVal val="0-ppt_w/2"/>
                                          </p:val>
                                        </p:tav>
                                      </p:tavLst>
                                    </p:anim>
                                    <p:anim calcmode="lin" valueType="num">
                                      <p:cBhvr additive="base">
                                        <p:cTn id="230" dur="2000"/>
                                        <p:tgtEl>
                                          <p:spTgt spid="27"/>
                                        </p:tgtEl>
                                        <p:attrNameLst>
                                          <p:attrName>ppt_y</p:attrName>
                                        </p:attrNameLst>
                                      </p:cBhvr>
                                      <p:tavLst>
                                        <p:tav tm="0">
                                          <p:val>
                                            <p:strVal val="ppt_y"/>
                                          </p:val>
                                        </p:tav>
                                        <p:tav tm="100000">
                                          <p:val>
                                            <p:strVal val="ppt_y"/>
                                          </p:val>
                                        </p:tav>
                                      </p:tavLst>
                                    </p:anim>
                                    <p:set>
                                      <p:cBhvr>
                                        <p:cTn id="231" dur="1" fill="hold">
                                          <p:stCondLst>
                                            <p:cond delay="1999"/>
                                          </p:stCondLst>
                                        </p:cTn>
                                        <p:tgtEl>
                                          <p:spTgt spid="27"/>
                                        </p:tgtEl>
                                        <p:attrNameLst>
                                          <p:attrName>style.visibility</p:attrName>
                                        </p:attrNameLst>
                                      </p:cBhvr>
                                      <p:to>
                                        <p:strVal val="hidden"/>
                                      </p:to>
                                    </p:set>
                                  </p:childTnLst>
                                </p:cTn>
                              </p:par>
                              <p:par>
                                <p:cTn id="232" presetID="23" presetClass="entr" presetSubtype="288" fill="hold" nodeType="withEffect">
                                  <p:stCondLst>
                                    <p:cond delay="0"/>
                                  </p:stCondLst>
                                  <p:childTnLst>
                                    <p:set>
                                      <p:cBhvr>
                                        <p:cTn id="233" dur="1" fill="hold">
                                          <p:stCondLst>
                                            <p:cond delay="0"/>
                                          </p:stCondLst>
                                        </p:cTn>
                                        <p:tgtEl>
                                          <p:spTgt spid="2"/>
                                        </p:tgtEl>
                                        <p:attrNameLst>
                                          <p:attrName>style.visibility</p:attrName>
                                        </p:attrNameLst>
                                      </p:cBhvr>
                                      <p:to>
                                        <p:strVal val="visible"/>
                                      </p:to>
                                    </p:set>
                                    <p:anim calcmode="lin" valueType="num">
                                      <p:cBhvr>
                                        <p:cTn id="234" dur="2000" fill="hold"/>
                                        <p:tgtEl>
                                          <p:spTgt spid="2"/>
                                        </p:tgtEl>
                                        <p:attrNameLst>
                                          <p:attrName>ppt_w</p:attrName>
                                        </p:attrNameLst>
                                      </p:cBhvr>
                                      <p:tavLst>
                                        <p:tav tm="0">
                                          <p:val>
                                            <p:strVal val="4/3*#ppt_w"/>
                                          </p:val>
                                        </p:tav>
                                        <p:tav tm="100000">
                                          <p:val>
                                            <p:strVal val="#ppt_w"/>
                                          </p:val>
                                        </p:tav>
                                      </p:tavLst>
                                    </p:anim>
                                    <p:anim calcmode="lin" valueType="num">
                                      <p:cBhvr>
                                        <p:cTn id="235" dur="2000" fill="hold"/>
                                        <p:tgtEl>
                                          <p:spTgt spid="2"/>
                                        </p:tgtEl>
                                        <p:attrNameLst>
                                          <p:attrName>ppt_h</p:attrName>
                                        </p:attrNameLst>
                                      </p:cBhvr>
                                      <p:tavLst>
                                        <p:tav tm="0">
                                          <p:val>
                                            <p:strVal val="4/3*#ppt_h"/>
                                          </p:val>
                                        </p:tav>
                                        <p:tav tm="100000">
                                          <p:val>
                                            <p:strVal val="#ppt_h"/>
                                          </p:val>
                                        </p:tav>
                                      </p:tavLst>
                                    </p:anim>
                                  </p:childTnLst>
                                </p:cTn>
                              </p:par>
                              <p:par>
                                <p:cTn id="236" presetID="16" presetClass="entr" presetSubtype="37" fill="hold" nodeType="withEffect">
                                  <p:stCondLst>
                                    <p:cond delay="0"/>
                                  </p:stCondLst>
                                  <p:childTnLst>
                                    <p:set>
                                      <p:cBhvr>
                                        <p:cTn id="237" dur="1" fill="hold">
                                          <p:stCondLst>
                                            <p:cond delay="0"/>
                                          </p:stCondLst>
                                        </p:cTn>
                                        <p:tgtEl>
                                          <p:spTgt spid="2"/>
                                        </p:tgtEl>
                                        <p:attrNameLst>
                                          <p:attrName>style.visibility</p:attrName>
                                        </p:attrNameLst>
                                      </p:cBhvr>
                                      <p:to>
                                        <p:strVal val="visible"/>
                                      </p:to>
                                    </p:set>
                                    <p:animEffect transition="in" filter="barn(outVertical)">
                                      <p:cBhvr>
                                        <p:cTn id="238"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2" animBg="1"/>
      <p:bldP spid="4" grpId="0" animBg="1"/>
      <p:bldP spid="4" grpId="2" animBg="1"/>
      <p:bldP spid="5" grpId="0" animBg="1"/>
      <p:bldP spid="5" grpId="2" animBg="1"/>
      <p:bldP spid="6" grpId="0" animBg="1"/>
      <p:bldP spid="6" grpId="2" animBg="1"/>
      <p:bldP spid="7" grpId="0" animBg="1"/>
      <p:bldP spid="7" grpId="2" animBg="1"/>
      <p:bldP spid="8" grpId="0" animBg="1"/>
      <p:bldP spid="8" grpId="2" animBg="1"/>
      <p:bldP spid="9" grpId="0" animBg="1"/>
      <p:bldP spid="9" grpId="2" animBg="1"/>
      <p:bldP spid="10" grpId="0" animBg="1"/>
      <p:bldP spid="10" grpId="2" animBg="1"/>
      <p:bldP spid="11" grpId="0" animBg="1"/>
      <p:bldP spid="11" grpId="2" animBg="1"/>
      <p:bldP spid="12" grpId="0" animBg="1"/>
      <p:bldP spid="12" grpId="2" animBg="1"/>
      <p:bldP spid="13" grpId="0" animBg="1"/>
      <p:bldP spid="13" grpId="2" animBg="1"/>
      <p:bldP spid="14" grpId="0" animBg="1"/>
      <p:bldP spid="14" grpId="2" animBg="1"/>
      <p:bldP spid="15" grpId="0" animBg="1"/>
      <p:bldP spid="15" grpId="2" animBg="1"/>
      <p:bldP spid="16" grpId="0" animBg="1"/>
      <p:bldP spid="16" grpId="2" animBg="1"/>
      <p:bldP spid="17" grpId="0" animBg="1"/>
      <p:bldP spid="17" grpId="2" animBg="1"/>
      <p:bldP spid="18" grpId="0" animBg="1"/>
      <p:bldP spid="18" grpId="2" animBg="1"/>
      <p:bldP spid="19" grpId="0" animBg="1"/>
      <p:bldP spid="19" grpId="2" animBg="1"/>
      <p:bldP spid="20" grpId="0" animBg="1"/>
      <p:bldP spid="20" grpId="2" animBg="1"/>
      <p:bldP spid="21" grpId="0" animBg="1"/>
      <p:bldP spid="21" grpId="2" animBg="1"/>
      <p:bldP spid="22" grpId="0" animBg="1"/>
      <p:bldP spid="22" grpId="2" animBg="1"/>
      <p:bldP spid="23" grpId="0" animBg="1"/>
      <p:bldP spid="23" grpId="2" animBg="1"/>
      <p:bldP spid="24" grpId="0" animBg="1"/>
      <p:bldP spid="24" grpId="2" animBg="1"/>
      <p:bldP spid="25" grpId="0" animBg="1"/>
      <p:bldP spid="25" grpId="2" animBg="1"/>
      <p:bldP spid="26" grpId="0" animBg="1"/>
      <p:bldP spid="26" grpId="2" animBg="1"/>
      <p:bldP spid="27" grpId="0" animBg="1"/>
      <p:bldP spid="27" grpId="2" animBg="1"/>
      <p:bldP spid="28" grpId="0" animBg="1"/>
      <p:bldP spid="28" grpId="2" animBg="1"/>
      <p:bldP spid="29" grpId="0" animBg="1"/>
      <p:bldP spid="29" grpId="2" animBg="1"/>
      <p:bldP spid="30" grpId="0" animBg="1"/>
      <p:bldP spid="30" grpId="2" animBg="1"/>
      <p:bldP spid="31"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9).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Sol"/>
          <p:cNvSpPr/>
          <p:nvPr/>
        </p:nvSpPr>
        <p:spPr>
          <a:xfrm>
            <a:off x="2071670" y="214296"/>
            <a:ext cx="5000660" cy="4786328"/>
          </a:xfrm>
          <a:prstGeom prst="sun">
            <a:avLst/>
          </a:prstGeom>
          <a:solidFill>
            <a:srgbClr val="2F2FFF"/>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Sol"/>
          <p:cNvSpPr/>
          <p:nvPr/>
        </p:nvSpPr>
        <p:spPr>
          <a:xfrm rot="1273130">
            <a:off x="2279992" y="393377"/>
            <a:ext cx="4572643" cy="4376256"/>
          </a:xfrm>
          <a:prstGeom prst="sun">
            <a:avLst/>
          </a:prstGeom>
          <a:gradFill flip="none" rotWithShape="1">
            <a:gsLst>
              <a:gs pos="0">
                <a:srgbClr val="0033CC"/>
              </a:gs>
              <a:gs pos="50000">
                <a:srgbClr val="93FF93">
                  <a:shade val="67500"/>
                  <a:satMod val="115000"/>
                </a:srgbClr>
              </a:gs>
              <a:gs pos="100000">
                <a:srgbClr val="93FF93">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Rectángulo"/>
          <p:cNvSpPr/>
          <p:nvPr/>
        </p:nvSpPr>
        <p:spPr>
          <a:xfrm>
            <a:off x="-428660" y="-214332"/>
            <a:ext cx="9787006" cy="5500726"/>
          </a:xfrm>
          <a:prstGeom prst="rect">
            <a:avLst/>
          </a:prstGeom>
          <a:gradFill flip="none" rotWithShape="1">
            <a:gsLst>
              <a:gs pos="21000">
                <a:srgbClr val="0033CC"/>
              </a:gs>
              <a:gs pos="50000">
                <a:srgbClr val="00CC00">
                  <a:shade val="67500"/>
                  <a:satMod val="115000"/>
                </a:srgbClr>
              </a:gs>
              <a:gs pos="100000">
                <a:srgbClr val="00CC00">
                  <a:shade val="100000"/>
                  <a:satMod val="115000"/>
                </a:srgb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hidden"/>
                                      </p:to>
                                    </p:set>
                                  </p:childTnLst>
                                </p:cTn>
                              </p:par>
                              <p:par>
                                <p:cTn id="7" presetID="23" presetClass="entr" presetSubtype="528" fill="hold" grpId="0"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p:cTn id="9" dur="2000" fill="hold"/>
                                        <p:tgtEl>
                                          <p:spTgt spid="3"/>
                                        </p:tgtEl>
                                        <p:attrNameLst>
                                          <p:attrName>ppt_w</p:attrName>
                                        </p:attrNameLst>
                                      </p:cBhvr>
                                      <p:tavLst>
                                        <p:tav tm="0">
                                          <p:val>
                                            <p:fltVal val="0"/>
                                          </p:val>
                                        </p:tav>
                                        <p:tav tm="100000">
                                          <p:val>
                                            <p:strVal val="#ppt_w"/>
                                          </p:val>
                                        </p:tav>
                                      </p:tavLst>
                                    </p:anim>
                                    <p:anim calcmode="lin" valueType="num">
                                      <p:cBhvr>
                                        <p:cTn id="10" dur="2000" fill="hold"/>
                                        <p:tgtEl>
                                          <p:spTgt spid="3"/>
                                        </p:tgtEl>
                                        <p:attrNameLst>
                                          <p:attrName>ppt_h</p:attrName>
                                        </p:attrNameLst>
                                      </p:cBhvr>
                                      <p:tavLst>
                                        <p:tav tm="0">
                                          <p:val>
                                            <p:fltVal val="0"/>
                                          </p:val>
                                        </p:tav>
                                        <p:tav tm="100000">
                                          <p:val>
                                            <p:strVal val="#ppt_h"/>
                                          </p:val>
                                        </p:tav>
                                      </p:tavLst>
                                    </p:anim>
                                    <p:anim calcmode="lin" valueType="num">
                                      <p:cBhvr>
                                        <p:cTn id="11" dur="2000" fill="hold"/>
                                        <p:tgtEl>
                                          <p:spTgt spid="3"/>
                                        </p:tgtEl>
                                        <p:attrNameLst>
                                          <p:attrName>ppt_x</p:attrName>
                                        </p:attrNameLst>
                                      </p:cBhvr>
                                      <p:tavLst>
                                        <p:tav tm="0">
                                          <p:val>
                                            <p:fltVal val="0.5"/>
                                          </p:val>
                                        </p:tav>
                                        <p:tav tm="100000">
                                          <p:val>
                                            <p:strVal val="#ppt_x"/>
                                          </p:val>
                                        </p:tav>
                                      </p:tavLst>
                                    </p:anim>
                                    <p:anim calcmode="lin" valueType="num">
                                      <p:cBhvr>
                                        <p:cTn id="12" dur="2000" fill="hold"/>
                                        <p:tgtEl>
                                          <p:spTgt spid="3"/>
                                        </p:tgtEl>
                                        <p:attrNameLst>
                                          <p:attrName>ppt_y</p:attrName>
                                        </p:attrNameLst>
                                      </p:cBhvr>
                                      <p:tavLst>
                                        <p:tav tm="0">
                                          <p:val>
                                            <p:fltVal val="0.5"/>
                                          </p:val>
                                        </p:tav>
                                        <p:tav tm="100000">
                                          <p:val>
                                            <p:strVal val="#ppt_y"/>
                                          </p:val>
                                        </p:tav>
                                      </p:tavLst>
                                    </p:anim>
                                  </p:childTnLst>
                                </p:cTn>
                              </p:par>
                              <p:par>
                                <p:cTn id="13" presetID="23" presetClass="entr" presetSubtype="528" fill="hold" grpId="0" nodeType="withEffect">
                                  <p:stCondLst>
                                    <p:cond delay="0"/>
                                  </p:stCondLst>
                                  <p:childTnLst>
                                    <p:set>
                                      <p:cBhvr>
                                        <p:cTn id="14" dur="1" fill="hold">
                                          <p:stCondLst>
                                            <p:cond delay="0"/>
                                          </p:stCondLst>
                                        </p:cTn>
                                        <p:tgtEl>
                                          <p:spTgt spid="4"/>
                                        </p:tgtEl>
                                        <p:attrNameLst>
                                          <p:attrName>style.visibility</p:attrName>
                                        </p:attrNameLst>
                                      </p:cBhvr>
                                      <p:to>
                                        <p:strVal val="visible"/>
                                      </p:to>
                                    </p:set>
                                    <p:anim calcmode="lin" valueType="num">
                                      <p:cBhvr>
                                        <p:cTn id="15" dur="2000" fill="hold"/>
                                        <p:tgtEl>
                                          <p:spTgt spid="4"/>
                                        </p:tgtEl>
                                        <p:attrNameLst>
                                          <p:attrName>ppt_w</p:attrName>
                                        </p:attrNameLst>
                                      </p:cBhvr>
                                      <p:tavLst>
                                        <p:tav tm="0">
                                          <p:val>
                                            <p:fltVal val="0"/>
                                          </p:val>
                                        </p:tav>
                                        <p:tav tm="100000">
                                          <p:val>
                                            <p:strVal val="#ppt_w"/>
                                          </p:val>
                                        </p:tav>
                                      </p:tavLst>
                                    </p:anim>
                                    <p:anim calcmode="lin" valueType="num">
                                      <p:cBhvr>
                                        <p:cTn id="16" dur="2000" fill="hold"/>
                                        <p:tgtEl>
                                          <p:spTgt spid="4"/>
                                        </p:tgtEl>
                                        <p:attrNameLst>
                                          <p:attrName>ppt_h</p:attrName>
                                        </p:attrNameLst>
                                      </p:cBhvr>
                                      <p:tavLst>
                                        <p:tav tm="0">
                                          <p:val>
                                            <p:fltVal val="0"/>
                                          </p:val>
                                        </p:tav>
                                        <p:tav tm="100000">
                                          <p:val>
                                            <p:strVal val="#ppt_h"/>
                                          </p:val>
                                        </p:tav>
                                      </p:tavLst>
                                    </p:anim>
                                    <p:anim calcmode="lin" valueType="num">
                                      <p:cBhvr>
                                        <p:cTn id="17" dur="2000" fill="hold"/>
                                        <p:tgtEl>
                                          <p:spTgt spid="4"/>
                                        </p:tgtEl>
                                        <p:attrNameLst>
                                          <p:attrName>ppt_x</p:attrName>
                                        </p:attrNameLst>
                                      </p:cBhvr>
                                      <p:tavLst>
                                        <p:tav tm="0">
                                          <p:val>
                                            <p:fltVal val="0.5"/>
                                          </p:val>
                                        </p:tav>
                                        <p:tav tm="100000">
                                          <p:val>
                                            <p:strVal val="#ppt_x"/>
                                          </p:val>
                                        </p:tav>
                                      </p:tavLst>
                                    </p:anim>
                                    <p:anim calcmode="lin" valueType="num">
                                      <p:cBhvr>
                                        <p:cTn id="18" dur="2000" fill="hold"/>
                                        <p:tgtEl>
                                          <p:spTgt spid="4"/>
                                        </p:tgtEl>
                                        <p:attrNameLst>
                                          <p:attrName>ppt_y</p:attrName>
                                        </p:attrNameLst>
                                      </p:cBhvr>
                                      <p:tavLst>
                                        <p:tav tm="0">
                                          <p:val>
                                            <p:fltVal val="0.5"/>
                                          </p:val>
                                        </p:tav>
                                        <p:tav tm="100000">
                                          <p:val>
                                            <p:strVal val="#ppt_y"/>
                                          </p:val>
                                        </p:tav>
                                      </p:tavLst>
                                    </p:anim>
                                  </p:childTnLst>
                                </p:cTn>
                              </p:par>
                              <p:par>
                                <p:cTn id="19" presetID="8" presetClass="emph" presetSubtype="0" fill="hold" grpId="1" nodeType="withEffect">
                                  <p:stCondLst>
                                    <p:cond delay="0"/>
                                  </p:stCondLst>
                                  <p:childTnLst>
                                    <p:animRot by="21600000">
                                      <p:cBhvr>
                                        <p:cTn id="20" dur="2000" fill="hold"/>
                                        <p:tgtEl>
                                          <p:spTgt spid="3"/>
                                        </p:tgtEl>
                                        <p:attrNameLst>
                                          <p:attrName>r</p:attrName>
                                        </p:attrNameLst>
                                      </p:cBhvr>
                                    </p:animRot>
                                  </p:childTnLst>
                                </p:cTn>
                              </p:par>
                              <p:par>
                                <p:cTn id="21" presetID="8" presetClass="emph" presetSubtype="0" fill="hold" grpId="1" nodeType="withEffect">
                                  <p:stCondLst>
                                    <p:cond delay="0"/>
                                  </p:stCondLst>
                                  <p:childTnLst>
                                    <p:animRot by="-21600000">
                                      <p:cBhvr>
                                        <p:cTn id="22" dur="2000" fill="hold"/>
                                        <p:tgtEl>
                                          <p:spTgt spid="4"/>
                                        </p:tgtEl>
                                        <p:attrNameLst>
                                          <p:attrName>r</p:attrName>
                                        </p:attrNameLst>
                                      </p:cBhvr>
                                    </p:animRot>
                                  </p:childTnLst>
                                </p:cTn>
                              </p:par>
                            </p:childTnLst>
                          </p:cTn>
                        </p:par>
                        <p:par>
                          <p:cTn id="23" fill="hold">
                            <p:stCondLst>
                              <p:cond delay="2000"/>
                            </p:stCondLst>
                            <p:childTnLst>
                              <p:par>
                                <p:cTn id="24" presetID="23" presetClass="exit" presetSubtype="544" fill="hold" grpId="2" nodeType="afterEffect">
                                  <p:stCondLst>
                                    <p:cond delay="0"/>
                                  </p:stCondLst>
                                  <p:childTnLst>
                                    <p:anim calcmode="lin" valueType="num">
                                      <p:cBhvr>
                                        <p:cTn id="25" dur="2000"/>
                                        <p:tgtEl>
                                          <p:spTgt spid="3"/>
                                        </p:tgtEl>
                                        <p:attrNameLst>
                                          <p:attrName>ppt_w</p:attrName>
                                        </p:attrNameLst>
                                      </p:cBhvr>
                                      <p:tavLst>
                                        <p:tav tm="0">
                                          <p:val>
                                            <p:strVal val="ppt_w"/>
                                          </p:val>
                                        </p:tav>
                                        <p:tav tm="100000">
                                          <p:val>
                                            <p:fltVal val="0"/>
                                          </p:val>
                                        </p:tav>
                                      </p:tavLst>
                                    </p:anim>
                                    <p:anim calcmode="lin" valueType="num">
                                      <p:cBhvr>
                                        <p:cTn id="26" dur="2000"/>
                                        <p:tgtEl>
                                          <p:spTgt spid="3"/>
                                        </p:tgtEl>
                                        <p:attrNameLst>
                                          <p:attrName>ppt_h</p:attrName>
                                        </p:attrNameLst>
                                      </p:cBhvr>
                                      <p:tavLst>
                                        <p:tav tm="0">
                                          <p:val>
                                            <p:strVal val="ppt_h"/>
                                          </p:val>
                                        </p:tav>
                                        <p:tav tm="100000">
                                          <p:val>
                                            <p:fltVal val="0"/>
                                          </p:val>
                                        </p:tav>
                                      </p:tavLst>
                                    </p:anim>
                                    <p:anim calcmode="lin" valueType="num">
                                      <p:cBhvr>
                                        <p:cTn id="27" dur="2000"/>
                                        <p:tgtEl>
                                          <p:spTgt spid="3"/>
                                        </p:tgtEl>
                                        <p:attrNameLst>
                                          <p:attrName>ppt_x</p:attrName>
                                        </p:attrNameLst>
                                      </p:cBhvr>
                                      <p:tavLst>
                                        <p:tav tm="0">
                                          <p:val>
                                            <p:strVal val="ppt_x"/>
                                          </p:val>
                                        </p:tav>
                                        <p:tav tm="100000">
                                          <p:val>
                                            <p:fltVal val="0.5"/>
                                          </p:val>
                                        </p:tav>
                                      </p:tavLst>
                                    </p:anim>
                                    <p:anim calcmode="lin" valueType="num">
                                      <p:cBhvr>
                                        <p:cTn id="28" dur="2000"/>
                                        <p:tgtEl>
                                          <p:spTgt spid="3"/>
                                        </p:tgtEl>
                                        <p:attrNameLst>
                                          <p:attrName>ppt_y</p:attrName>
                                        </p:attrNameLst>
                                      </p:cBhvr>
                                      <p:tavLst>
                                        <p:tav tm="0">
                                          <p:val>
                                            <p:strVal val="ppt_y"/>
                                          </p:val>
                                        </p:tav>
                                        <p:tav tm="100000">
                                          <p:val>
                                            <p:fltVal val="0.5"/>
                                          </p:val>
                                        </p:tav>
                                      </p:tavLst>
                                    </p:anim>
                                    <p:set>
                                      <p:cBhvr>
                                        <p:cTn id="29" dur="1" fill="hold">
                                          <p:stCondLst>
                                            <p:cond delay="1999"/>
                                          </p:stCondLst>
                                        </p:cTn>
                                        <p:tgtEl>
                                          <p:spTgt spid="3"/>
                                        </p:tgtEl>
                                        <p:attrNameLst>
                                          <p:attrName>style.visibility</p:attrName>
                                        </p:attrNameLst>
                                      </p:cBhvr>
                                      <p:to>
                                        <p:strVal val="hidden"/>
                                      </p:to>
                                    </p:set>
                                  </p:childTnLst>
                                </p:cTn>
                              </p:par>
                              <p:par>
                                <p:cTn id="30" presetID="23" presetClass="exit" presetSubtype="544" fill="hold" grpId="2" nodeType="withEffect">
                                  <p:stCondLst>
                                    <p:cond delay="0"/>
                                  </p:stCondLst>
                                  <p:childTnLst>
                                    <p:anim calcmode="lin" valueType="num">
                                      <p:cBhvr>
                                        <p:cTn id="31" dur="2000"/>
                                        <p:tgtEl>
                                          <p:spTgt spid="4"/>
                                        </p:tgtEl>
                                        <p:attrNameLst>
                                          <p:attrName>ppt_w</p:attrName>
                                        </p:attrNameLst>
                                      </p:cBhvr>
                                      <p:tavLst>
                                        <p:tav tm="0">
                                          <p:val>
                                            <p:strVal val="ppt_w"/>
                                          </p:val>
                                        </p:tav>
                                        <p:tav tm="100000">
                                          <p:val>
                                            <p:fltVal val="0"/>
                                          </p:val>
                                        </p:tav>
                                      </p:tavLst>
                                    </p:anim>
                                    <p:anim calcmode="lin" valueType="num">
                                      <p:cBhvr>
                                        <p:cTn id="32" dur="2000"/>
                                        <p:tgtEl>
                                          <p:spTgt spid="4"/>
                                        </p:tgtEl>
                                        <p:attrNameLst>
                                          <p:attrName>ppt_h</p:attrName>
                                        </p:attrNameLst>
                                      </p:cBhvr>
                                      <p:tavLst>
                                        <p:tav tm="0">
                                          <p:val>
                                            <p:strVal val="ppt_h"/>
                                          </p:val>
                                        </p:tav>
                                        <p:tav tm="100000">
                                          <p:val>
                                            <p:fltVal val="0"/>
                                          </p:val>
                                        </p:tav>
                                      </p:tavLst>
                                    </p:anim>
                                    <p:anim calcmode="lin" valueType="num">
                                      <p:cBhvr>
                                        <p:cTn id="33" dur="2000"/>
                                        <p:tgtEl>
                                          <p:spTgt spid="4"/>
                                        </p:tgtEl>
                                        <p:attrNameLst>
                                          <p:attrName>ppt_x</p:attrName>
                                        </p:attrNameLst>
                                      </p:cBhvr>
                                      <p:tavLst>
                                        <p:tav tm="0">
                                          <p:val>
                                            <p:strVal val="ppt_x"/>
                                          </p:val>
                                        </p:tav>
                                        <p:tav tm="100000">
                                          <p:val>
                                            <p:fltVal val="0.5"/>
                                          </p:val>
                                        </p:tav>
                                      </p:tavLst>
                                    </p:anim>
                                    <p:anim calcmode="lin" valueType="num">
                                      <p:cBhvr>
                                        <p:cTn id="34" dur="2000"/>
                                        <p:tgtEl>
                                          <p:spTgt spid="4"/>
                                        </p:tgtEl>
                                        <p:attrNameLst>
                                          <p:attrName>ppt_y</p:attrName>
                                        </p:attrNameLst>
                                      </p:cBhvr>
                                      <p:tavLst>
                                        <p:tav tm="0">
                                          <p:val>
                                            <p:strVal val="ppt_y"/>
                                          </p:val>
                                        </p:tav>
                                        <p:tav tm="100000">
                                          <p:val>
                                            <p:fltVal val="0.5"/>
                                          </p:val>
                                        </p:tav>
                                      </p:tavLst>
                                    </p:anim>
                                    <p:set>
                                      <p:cBhvr>
                                        <p:cTn id="35" dur="1" fill="hold">
                                          <p:stCondLst>
                                            <p:cond delay="1999"/>
                                          </p:stCondLst>
                                        </p:cTn>
                                        <p:tgtEl>
                                          <p:spTgt spid="4"/>
                                        </p:tgtEl>
                                        <p:attrNameLst>
                                          <p:attrName>style.visibility</p:attrName>
                                        </p:attrNameLst>
                                      </p:cBhvr>
                                      <p:to>
                                        <p:strVal val="hidden"/>
                                      </p:to>
                                    </p:set>
                                  </p:childTnLst>
                                </p:cTn>
                              </p:par>
                              <p:par>
                                <p:cTn id="36" presetID="8" presetClass="emph" presetSubtype="0" fill="hold" grpId="3" nodeType="withEffect">
                                  <p:stCondLst>
                                    <p:cond delay="0"/>
                                  </p:stCondLst>
                                  <p:childTnLst>
                                    <p:animRot by="-21600000">
                                      <p:cBhvr>
                                        <p:cTn id="37" dur="2000" fill="hold"/>
                                        <p:tgtEl>
                                          <p:spTgt spid="3"/>
                                        </p:tgtEl>
                                        <p:attrNameLst>
                                          <p:attrName>r</p:attrName>
                                        </p:attrNameLst>
                                      </p:cBhvr>
                                    </p:animRot>
                                  </p:childTnLst>
                                </p:cTn>
                              </p:par>
                              <p:par>
                                <p:cTn id="38" presetID="8" presetClass="emph" presetSubtype="0" fill="hold" grpId="3" nodeType="withEffect">
                                  <p:stCondLst>
                                    <p:cond delay="0"/>
                                  </p:stCondLst>
                                  <p:childTnLst>
                                    <p:animRot by="21600000">
                                      <p:cBhvr>
                                        <p:cTn id="39" dur="2000" fill="hold"/>
                                        <p:tgtEl>
                                          <p:spTgt spid="4"/>
                                        </p:tgtEl>
                                        <p:attrNameLst>
                                          <p:attrName>r</p:attrName>
                                        </p:attrNameLst>
                                      </p:cBhvr>
                                    </p:animRot>
                                  </p:childTnLst>
                                </p:cTn>
                              </p:par>
                              <p:par>
                                <p:cTn id="40" presetID="23" presetClass="entr" presetSubtype="288" fill="hold" nodeType="withEffect">
                                  <p:stCondLst>
                                    <p:cond delay="0"/>
                                  </p:stCondLst>
                                  <p:childTnLst>
                                    <p:set>
                                      <p:cBhvr>
                                        <p:cTn id="41" dur="1" fill="hold">
                                          <p:stCondLst>
                                            <p:cond delay="0"/>
                                          </p:stCondLst>
                                        </p:cTn>
                                        <p:tgtEl>
                                          <p:spTgt spid="2"/>
                                        </p:tgtEl>
                                        <p:attrNameLst>
                                          <p:attrName>style.visibility</p:attrName>
                                        </p:attrNameLst>
                                      </p:cBhvr>
                                      <p:to>
                                        <p:strVal val="visible"/>
                                      </p:to>
                                    </p:set>
                                    <p:anim calcmode="lin" valueType="num">
                                      <p:cBhvr>
                                        <p:cTn id="42" dur="2000" fill="hold"/>
                                        <p:tgtEl>
                                          <p:spTgt spid="2"/>
                                        </p:tgtEl>
                                        <p:attrNameLst>
                                          <p:attrName>ppt_w</p:attrName>
                                        </p:attrNameLst>
                                      </p:cBhvr>
                                      <p:tavLst>
                                        <p:tav tm="0">
                                          <p:val>
                                            <p:strVal val="4/3*#ppt_w"/>
                                          </p:val>
                                        </p:tav>
                                        <p:tav tm="100000">
                                          <p:val>
                                            <p:strVal val="#ppt_w"/>
                                          </p:val>
                                        </p:tav>
                                      </p:tavLst>
                                    </p:anim>
                                    <p:anim calcmode="lin" valueType="num">
                                      <p:cBhvr>
                                        <p:cTn id="43" dur="2000" fill="hold"/>
                                        <p:tgtEl>
                                          <p:spTgt spid="2"/>
                                        </p:tgtEl>
                                        <p:attrNameLst>
                                          <p:attrName>ppt_h</p:attrName>
                                        </p:attrNameLst>
                                      </p:cBhvr>
                                      <p:tavLst>
                                        <p:tav tm="0">
                                          <p:val>
                                            <p:strVal val="4/3*#ppt_h"/>
                                          </p:val>
                                        </p:tav>
                                        <p:tav tm="100000">
                                          <p:val>
                                            <p:strVal val="#ppt_h"/>
                                          </p:val>
                                        </p:tav>
                                      </p:tavLst>
                                    </p:anim>
                                  </p:childTnLst>
                                </p:cTn>
                              </p:par>
                              <p:par>
                                <p:cTn id="44" presetID="21" presetClass="entr" presetSubtype="8" fill="hold" nodeType="withEffect">
                                  <p:stCondLst>
                                    <p:cond delay="0"/>
                                  </p:stCondLst>
                                  <p:childTnLst>
                                    <p:set>
                                      <p:cBhvr>
                                        <p:cTn id="45" dur="1" fill="hold">
                                          <p:stCondLst>
                                            <p:cond delay="0"/>
                                          </p:stCondLst>
                                        </p:cTn>
                                        <p:tgtEl>
                                          <p:spTgt spid="2"/>
                                        </p:tgtEl>
                                        <p:attrNameLst>
                                          <p:attrName>style.visibility</p:attrName>
                                        </p:attrNameLst>
                                      </p:cBhvr>
                                      <p:to>
                                        <p:strVal val="visible"/>
                                      </p:to>
                                    </p:set>
                                    <p:animEffect transition="in" filter="wheel(8)">
                                      <p:cBhvr>
                                        <p:cTn id="46"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3" grpId="3" animBg="1"/>
      <p:bldP spid="4" grpId="0" animBg="1"/>
      <p:bldP spid="4" grpId="1" animBg="1"/>
      <p:bldP spid="4" grpId="2" animBg="1"/>
      <p:bldP spid="4" grpId="3" animBg="1"/>
      <p:bldP spid="5"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0033CC"/>
            </a:gs>
            <a:gs pos="50000">
              <a:srgbClr val="00CC00">
                <a:shade val="67500"/>
                <a:satMod val="115000"/>
              </a:srgbClr>
            </a:gs>
            <a:gs pos="100000">
              <a:srgbClr val="00CC00">
                <a:shade val="100000"/>
                <a:satMod val="115000"/>
              </a:srgbClr>
            </a:gs>
          </a:gsLst>
          <a:lin ang="16200000" scaled="1"/>
          <a:tileRect/>
        </a:gradFill>
        <a:effectLst/>
      </p:bgPr>
    </p:bg>
    <p:spTree>
      <p:nvGrpSpPr>
        <p:cNvPr id="1" name=""/>
        <p:cNvGrpSpPr/>
        <p:nvPr/>
      </p:nvGrpSpPr>
      <p:grpSpPr>
        <a:xfrm>
          <a:off x="0" y="0"/>
          <a:ext cx="0" cy="0"/>
          <a:chOff x="0" y="0"/>
          <a:chExt cx="0" cy="0"/>
        </a:xfrm>
      </p:grpSpPr>
      <p:pic>
        <p:nvPicPr>
          <p:cNvPr id="3" name="2 Imagen" descr="cadre_pour_video_9_by_kidpaddleetcie-d98z2tx.png"/>
          <p:cNvPicPr>
            <a:picLocks noChangeAspect="1"/>
          </p:cNvPicPr>
          <p:nvPr/>
        </p:nvPicPr>
        <p:blipFill>
          <a:blip r:embed="rId2">
            <a:duotone>
              <a:prstClr val="black"/>
              <a:srgbClr val="00CC00">
                <a:tint val="45000"/>
                <a:satMod val="400000"/>
              </a:srgbClr>
            </a:duotone>
            <a:lum contrast="40000"/>
          </a:blip>
          <a:stretch>
            <a:fillRect/>
          </a:stretch>
        </p:blipFill>
        <p:spPr>
          <a:xfrm>
            <a:off x="1116" y="0"/>
            <a:ext cx="9141767" cy="5143500"/>
          </a:xfrm>
          <a:prstGeom prst="rect">
            <a:avLst/>
          </a:prstGeom>
        </p:spPr>
      </p:pic>
      <p:sp>
        <p:nvSpPr>
          <p:cNvPr id="4" name="3 CuadroTexto"/>
          <p:cNvSpPr txBox="1"/>
          <p:nvPr/>
        </p:nvSpPr>
        <p:spPr>
          <a:xfrm>
            <a:off x="928662" y="1214428"/>
            <a:ext cx="7072362" cy="2862322"/>
          </a:xfrm>
          <a:prstGeom prst="rect">
            <a:avLst/>
          </a:prstGeom>
          <a:noFill/>
        </p:spPr>
        <p:txBody>
          <a:bodyPr wrap="square" rtlCol="0">
            <a:spAutoFit/>
          </a:bodyPr>
          <a:lstStyle/>
          <a:p>
            <a:pPr algn="ctr"/>
            <a:r>
              <a:rPr lang="es-PE" sz="2000" dirty="0" smtClean="0">
                <a:effectLst>
                  <a:outerShdw blurRad="38100" dist="38100" dir="2700000" algn="tl">
                    <a:srgbClr val="000000">
                      <a:alpha val="43137"/>
                    </a:srgbClr>
                  </a:outerShdw>
                </a:effectLst>
                <a:latin typeface="Agency FB" pitchFamily="34" charset="0"/>
              </a:rPr>
              <a:t>Cuando el viento solar choca con el campo magnético de la Tierra, éste se estira como si de una banda elástica se tratase, y acumula dentro toda la energía. Llega un momento en el que las líneas del campo magnético se reconectan y liberan de golpe toda esta energía, lo que propulsa a los electrones de vuelta a la Tierra. Cuando estas partículas tan aceleradas chocan con la parte superior de la atmósfera se genera el plasma llamado aurora, causante del despliegue de brillos y colores que se puede observar en los polos en determinadas épocas del año.</a:t>
            </a:r>
          </a:p>
          <a:p>
            <a:pPr algn="ctr"/>
            <a:r>
              <a:rPr lang="es-PE" sz="2000" dirty="0" smtClean="0">
                <a:effectLst>
                  <a:outerShdw blurRad="38100" dist="38100" dir="2700000" algn="tl">
                    <a:srgbClr val="000000">
                      <a:alpha val="43137"/>
                    </a:srgbClr>
                  </a:outerShdw>
                </a:effectLst>
                <a:latin typeface="Agency FB" pitchFamily="34" charset="0"/>
              </a:rPr>
              <a:t> </a:t>
            </a:r>
          </a:p>
          <a:p>
            <a:pPr algn="ctr"/>
            <a:endParaRPr lang="es-PE" sz="2000" dirty="0">
              <a:effectLst>
                <a:outerShdw blurRad="38100" dist="38100" dir="2700000" algn="tl">
                  <a:srgbClr val="000000">
                    <a:alpha val="43137"/>
                  </a:srgbClr>
                </a:outerShdw>
              </a:effectLst>
              <a:latin typeface="Agency FB" pitchFamily="34" charset="0"/>
            </a:endParaRPr>
          </a:p>
        </p:txBody>
      </p:sp>
      <p:sp>
        <p:nvSpPr>
          <p:cNvPr id="5" name="4 Rectángulo"/>
          <p:cNvSpPr/>
          <p:nvPr/>
        </p:nvSpPr>
        <p:spPr>
          <a:xfrm>
            <a:off x="-428660" y="-214332"/>
            <a:ext cx="9787006" cy="5500726"/>
          </a:xfrm>
          <a:prstGeom prst="rect">
            <a:avLst/>
          </a:prstGeom>
          <a:gradFill flip="none" rotWithShape="1">
            <a:gsLst>
              <a:gs pos="21000">
                <a:srgbClr val="0033CC"/>
              </a:gs>
              <a:gs pos="50000">
                <a:srgbClr val="00CC00">
                  <a:shade val="67500"/>
                  <a:satMod val="115000"/>
                </a:srgbClr>
              </a:gs>
              <a:gs pos="100000">
                <a:srgbClr val="00CC00">
                  <a:shade val="100000"/>
                  <a:satMod val="115000"/>
                </a:srgb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3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10).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Onda"/>
          <p:cNvSpPr/>
          <p:nvPr/>
        </p:nvSpPr>
        <p:spPr>
          <a:xfrm>
            <a:off x="3214678" y="-285740"/>
            <a:ext cx="1285852" cy="1285878"/>
          </a:xfrm>
          <a:prstGeom prst="wave">
            <a:avLst>
              <a:gd name="adj1" fmla="val 20000"/>
              <a:gd name="adj2" fmla="val 0"/>
            </a:avLst>
          </a:prstGeom>
          <a:blipFill dpi="0" rotWithShape="1">
            <a:blip r:embed="rId3" cstate="print">
              <a:duotone>
                <a:prstClr val="black"/>
                <a:srgbClr val="00CC00">
                  <a:tint val="45000"/>
                  <a:satMod val="400000"/>
                </a:srgbClr>
              </a:duotone>
              <a:lum contrast="40000"/>
            </a:blip>
            <a:srcRect/>
            <a:stretch>
              <a:fillRect/>
            </a:stretch>
          </a:blipFill>
          <a:ln w="19050">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Onda"/>
          <p:cNvSpPr/>
          <p:nvPr/>
        </p:nvSpPr>
        <p:spPr>
          <a:xfrm flipH="1">
            <a:off x="4572000" y="-285746"/>
            <a:ext cx="1428760" cy="1285884"/>
          </a:xfrm>
          <a:prstGeom prst="wave">
            <a:avLst>
              <a:gd name="adj1" fmla="val 20000"/>
              <a:gd name="adj2" fmla="val 0"/>
            </a:avLst>
          </a:prstGeom>
          <a:blipFill dpi="0" rotWithShape="1">
            <a:blip r:embed="rId4" cstate="print">
              <a:duotone>
                <a:prstClr val="black"/>
                <a:srgbClr val="00CC00">
                  <a:tint val="45000"/>
                  <a:satMod val="400000"/>
                </a:srgbClr>
              </a:duotone>
              <a:lum contrast="40000"/>
            </a:blip>
            <a:srcRect/>
            <a:stretch>
              <a:fillRect/>
            </a:stretch>
          </a:blipFill>
          <a:ln w="19050">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Onda"/>
          <p:cNvSpPr/>
          <p:nvPr/>
        </p:nvSpPr>
        <p:spPr>
          <a:xfrm>
            <a:off x="3214678" y="571492"/>
            <a:ext cx="1285852" cy="1285878"/>
          </a:xfrm>
          <a:prstGeom prst="wave">
            <a:avLst>
              <a:gd name="adj1" fmla="val 20000"/>
              <a:gd name="adj2" fmla="val 0"/>
            </a:avLst>
          </a:prstGeom>
          <a:blipFill dpi="0" rotWithShape="1">
            <a:blip r:embed="rId3" cstate="print">
              <a:duotone>
                <a:prstClr val="black"/>
                <a:srgbClr val="00CC00">
                  <a:tint val="45000"/>
                  <a:satMod val="400000"/>
                </a:srgbClr>
              </a:duotone>
              <a:lum contrast="40000"/>
            </a:blip>
            <a:srcRect/>
            <a:stretch>
              <a:fillRect/>
            </a:stretch>
          </a:blipFill>
          <a:ln w="19050">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Onda"/>
          <p:cNvSpPr/>
          <p:nvPr/>
        </p:nvSpPr>
        <p:spPr>
          <a:xfrm flipH="1">
            <a:off x="4572000" y="571486"/>
            <a:ext cx="1428760" cy="1285884"/>
          </a:xfrm>
          <a:prstGeom prst="wave">
            <a:avLst>
              <a:gd name="adj1" fmla="val 20000"/>
              <a:gd name="adj2" fmla="val 0"/>
            </a:avLst>
          </a:prstGeom>
          <a:blipFill dpi="0" rotWithShape="1">
            <a:blip r:embed="rId4" cstate="print">
              <a:duotone>
                <a:prstClr val="black"/>
                <a:srgbClr val="00CC00">
                  <a:tint val="45000"/>
                  <a:satMod val="400000"/>
                </a:srgbClr>
              </a:duotone>
              <a:lum contrast="40000"/>
            </a:blip>
            <a:srcRect/>
            <a:stretch>
              <a:fillRect/>
            </a:stretch>
          </a:blipFill>
          <a:ln w="19050">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Onda"/>
          <p:cNvSpPr/>
          <p:nvPr/>
        </p:nvSpPr>
        <p:spPr>
          <a:xfrm>
            <a:off x="3214678" y="1428772"/>
            <a:ext cx="1285852" cy="1285878"/>
          </a:xfrm>
          <a:prstGeom prst="wave">
            <a:avLst>
              <a:gd name="adj1" fmla="val 20000"/>
              <a:gd name="adj2" fmla="val 0"/>
            </a:avLst>
          </a:prstGeom>
          <a:blipFill dpi="0" rotWithShape="1">
            <a:blip r:embed="rId3" cstate="print">
              <a:duotone>
                <a:prstClr val="black"/>
                <a:srgbClr val="00CC00">
                  <a:tint val="45000"/>
                  <a:satMod val="400000"/>
                </a:srgbClr>
              </a:duotone>
              <a:lum contrast="40000"/>
            </a:blip>
            <a:srcRect/>
            <a:stretch>
              <a:fillRect/>
            </a:stretch>
          </a:blipFill>
          <a:ln w="19050">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Onda"/>
          <p:cNvSpPr/>
          <p:nvPr/>
        </p:nvSpPr>
        <p:spPr>
          <a:xfrm flipH="1">
            <a:off x="4572000" y="1428766"/>
            <a:ext cx="1428760" cy="1285884"/>
          </a:xfrm>
          <a:prstGeom prst="wave">
            <a:avLst>
              <a:gd name="adj1" fmla="val 20000"/>
              <a:gd name="adj2" fmla="val 0"/>
            </a:avLst>
          </a:prstGeom>
          <a:blipFill dpi="0" rotWithShape="1">
            <a:blip r:embed="rId4" cstate="print">
              <a:duotone>
                <a:prstClr val="black"/>
                <a:srgbClr val="00CC00">
                  <a:tint val="45000"/>
                  <a:satMod val="400000"/>
                </a:srgbClr>
              </a:duotone>
              <a:lum contrast="40000"/>
            </a:blip>
            <a:srcRect/>
            <a:stretch>
              <a:fillRect/>
            </a:stretch>
          </a:blipFill>
          <a:ln w="19050">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Onda"/>
          <p:cNvSpPr/>
          <p:nvPr/>
        </p:nvSpPr>
        <p:spPr>
          <a:xfrm>
            <a:off x="3214678" y="2286004"/>
            <a:ext cx="1285852" cy="1285878"/>
          </a:xfrm>
          <a:prstGeom prst="wave">
            <a:avLst>
              <a:gd name="adj1" fmla="val 20000"/>
              <a:gd name="adj2" fmla="val 0"/>
            </a:avLst>
          </a:prstGeom>
          <a:blipFill dpi="0" rotWithShape="1">
            <a:blip r:embed="rId3" cstate="print">
              <a:duotone>
                <a:prstClr val="black"/>
                <a:srgbClr val="00CC00">
                  <a:tint val="45000"/>
                  <a:satMod val="400000"/>
                </a:srgbClr>
              </a:duotone>
              <a:lum contrast="40000"/>
            </a:blip>
            <a:srcRect/>
            <a:stretch>
              <a:fillRect/>
            </a:stretch>
          </a:blipFill>
          <a:ln w="19050">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Onda"/>
          <p:cNvSpPr/>
          <p:nvPr/>
        </p:nvSpPr>
        <p:spPr>
          <a:xfrm flipH="1">
            <a:off x="4572000" y="2285998"/>
            <a:ext cx="1428760" cy="1285884"/>
          </a:xfrm>
          <a:prstGeom prst="wave">
            <a:avLst>
              <a:gd name="adj1" fmla="val 20000"/>
              <a:gd name="adj2" fmla="val 0"/>
            </a:avLst>
          </a:prstGeom>
          <a:blipFill dpi="0" rotWithShape="1">
            <a:blip r:embed="rId4" cstate="print">
              <a:duotone>
                <a:prstClr val="black"/>
                <a:srgbClr val="00CC00">
                  <a:tint val="45000"/>
                  <a:satMod val="400000"/>
                </a:srgbClr>
              </a:duotone>
              <a:lum contrast="40000"/>
            </a:blip>
            <a:srcRect/>
            <a:stretch>
              <a:fillRect/>
            </a:stretch>
          </a:blipFill>
          <a:ln w="19050">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Onda"/>
          <p:cNvSpPr/>
          <p:nvPr/>
        </p:nvSpPr>
        <p:spPr>
          <a:xfrm>
            <a:off x="3214678" y="3143284"/>
            <a:ext cx="1285852" cy="1285878"/>
          </a:xfrm>
          <a:prstGeom prst="wave">
            <a:avLst>
              <a:gd name="adj1" fmla="val 20000"/>
              <a:gd name="adj2" fmla="val 0"/>
            </a:avLst>
          </a:prstGeom>
          <a:blipFill dpi="0" rotWithShape="1">
            <a:blip r:embed="rId3" cstate="print">
              <a:duotone>
                <a:prstClr val="black"/>
                <a:srgbClr val="00CC00">
                  <a:tint val="45000"/>
                  <a:satMod val="400000"/>
                </a:srgbClr>
              </a:duotone>
              <a:lum contrast="40000"/>
            </a:blip>
            <a:srcRect/>
            <a:stretch>
              <a:fillRect/>
            </a:stretch>
          </a:blipFill>
          <a:ln w="19050">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Onda"/>
          <p:cNvSpPr/>
          <p:nvPr/>
        </p:nvSpPr>
        <p:spPr>
          <a:xfrm flipH="1">
            <a:off x="4572000" y="3143278"/>
            <a:ext cx="1428760" cy="1285884"/>
          </a:xfrm>
          <a:prstGeom prst="wave">
            <a:avLst>
              <a:gd name="adj1" fmla="val 20000"/>
              <a:gd name="adj2" fmla="val 0"/>
            </a:avLst>
          </a:prstGeom>
          <a:blipFill dpi="0" rotWithShape="1">
            <a:blip r:embed="rId4" cstate="print">
              <a:duotone>
                <a:prstClr val="black"/>
                <a:srgbClr val="00CC00">
                  <a:tint val="45000"/>
                  <a:satMod val="400000"/>
                </a:srgbClr>
              </a:duotone>
              <a:lum contrast="40000"/>
            </a:blip>
            <a:srcRect/>
            <a:stretch>
              <a:fillRect/>
            </a:stretch>
          </a:blipFill>
          <a:ln w="19050">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Onda"/>
          <p:cNvSpPr/>
          <p:nvPr/>
        </p:nvSpPr>
        <p:spPr>
          <a:xfrm>
            <a:off x="3214678" y="4000516"/>
            <a:ext cx="1285852" cy="1285878"/>
          </a:xfrm>
          <a:prstGeom prst="wave">
            <a:avLst>
              <a:gd name="adj1" fmla="val 20000"/>
              <a:gd name="adj2" fmla="val 0"/>
            </a:avLst>
          </a:prstGeom>
          <a:blipFill dpi="0" rotWithShape="1">
            <a:blip r:embed="rId3" cstate="print">
              <a:duotone>
                <a:prstClr val="black"/>
                <a:srgbClr val="00CC00">
                  <a:tint val="45000"/>
                  <a:satMod val="400000"/>
                </a:srgbClr>
              </a:duotone>
              <a:lum contrast="40000"/>
            </a:blip>
            <a:srcRect/>
            <a:stretch>
              <a:fillRect/>
            </a:stretch>
          </a:blipFill>
          <a:ln w="19050">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Onda"/>
          <p:cNvSpPr/>
          <p:nvPr/>
        </p:nvSpPr>
        <p:spPr>
          <a:xfrm flipH="1">
            <a:off x="4572000" y="4000510"/>
            <a:ext cx="1428760" cy="1285884"/>
          </a:xfrm>
          <a:prstGeom prst="wave">
            <a:avLst>
              <a:gd name="adj1" fmla="val 20000"/>
              <a:gd name="adj2" fmla="val 0"/>
            </a:avLst>
          </a:prstGeom>
          <a:blipFill dpi="0" rotWithShape="1">
            <a:blip r:embed="rId4" cstate="print">
              <a:duotone>
                <a:prstClr val="black"/>
                <a:srgbClr val="00CC00">
                  <a:tint val="45000"/>
                  <a:satMod val="400000"/>
                </a:srgbClr>
              </a:duotone>
              <a:lum contrast="40000"/>
            </a:blip>
            <a:srcRect/>
            <a:stretch>
              <a:fillRect/>
            </a:stretch>
          </a:blipFill>
          <a:ln w="19050">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a:off x="-428660" y="-214332"/>
            <a:ext cx="9787006" cy="6643734"/>
          </a:xfrm>
          <a:prstGeom prst="rect">
            <a:avLst/>
          </a:prstGeom>
          <a:gradFill flip="none" rotWithShape="1">
            <a:gsLst>
              <a:gs pos="21000">
                <a:srgbClr val="0033CC"/>
              </a:gs>
              <a:gs pos="50000">
                <a:srgbClr val="00CC00">
                  <a:shade val="67500"/>
                  <a:satMod val="115000"/>
                </a:srgbClr>
              </a:gs>
              <a:gs pos="100000">
                <a:srgbClr val="00CC00">
                  <a:shade val="100000"/>
                  <a:satMod val="115000"/>
                </a:srgb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5"/>
                                        </p:tgtEl>
                                        <p:attrNameLst>
                                          <p:attrName>style.visibility</p:attrName>
                                        </p:attrNameLst>
                                      </p:cBhvr>
                                      <p:to>
                                        <p:strVal val="hidden"/>
                                      </p:to>
                                    </p:set>
                                  </p:childTnLst>
                                </p:cTn>
                              </p:par>
                              <p:par>
                                <p:cTn id="7" presetID="2" presetClass="entr" presetSubtype="2" fill="hold" grpId="0"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additive="base">
                                        <p:cTn id="9" dur="2000" fill="hold"/>
                                        <p:tgtEl>
                                          <p:spTgt spid="3"/>
                                        </p:tgtEl>
                                        <p:attrNameLst>
                                          <p:attrName>ppt_x</p:attrName>
                                        </p:attrNameLst>
                                      </p:cBhvr>
                                      <p:tavLst>
                                        <p:tav tm="0">
                                          <p:val>
                                            <p:strVal val="1+#ppt_w/2"/>
                                          </p:val>
                                        </p:tav>
                                        <p:tav tm="100000">
                                          <p:val>
                                            <p:strVal val="#ppt_x"/>
                                          </p:val>
                                        </p:tav>
                                      </p:tavLst>
                                    </p:anim>
                                    <p:anim calcmode="lin" valueType="num">
                                      <p:cBhvr additive="base">
                                        <p:cTn id="10" dur="2000" fill="hold"/>
                                        <p:tgtEl>
                                          <p:spTgt spid="3"/>
                                        </p:tgtEl>
                                        <p:attrNameLst>
                                          <p:attrName>ppt_y</p:attrName>
                                        </p:attrNameLst>
                                      </p:cBhvr>
                                      <p:tavLst>
                                        <p:tav tm="0">
                                          <p:val>
                                            <p:strVal val="#ppt_y"/>
                                          </p:val>
                                        </p:tav>
                                        <p:tav tm="100000">
                                          <p:val>
                                            <p:strVal val="#ppt_y"/>
                                          </p:val>
                                        </p:tav>
                                      </p:tavLst>
                                    </p:anim>
                                  </p:childTnLst>
                                </p:cTn>
                              </p:par>
                              <p:par>
                                <p:cTn id="11" presetID="2" presetClass="entr" presetSubtype="2" fill="hold" grpId="0"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2000" fill="hold"/>
                                        <p:tgtEl>
                                          <p:spTgt spid="5"/>
                                        </p:tgtEl>
                                        <p:attrNameLst>
                                          <p:attrName>ppt_x</p:attrName>
                                        </p:attrNameLst>
                                      </p:cBhvr>
                                      <p:tavLst>
                                        <p:tav tm="0">
                                          <p:val>
                                            <p:strVal val="1+#ppt_w/2"/>
                                          </p:val>
                                        </p:tav>
                                        <p:tav tm="100000">
                                          <p:val>
                                            <p:strVal val="#ppt_x"/>
                                          </p:val>
                                        </p:tav>
                                      </p:tavLst>
                                    </p:anim>
                                    <p:anim calcmode="lin" valueType="num">
                                      <p:cBhvr additive="base">
                                        <p:cTn id="14" dur="2000" fill="hold"/>
                                        <p:tgtEl>
                                          <p:spTgt spid="5"/>
                                        </p:tgtEl>
                                        <p:attrNameLst>
                                          <p:attrName>ppt_y</p:attrName>
                                        </p:attrNameLst>
                                      </p:cBhvr>
                                      <p:tavLst>
                                        <p:tav tm="0">
                                          <p:val>
                                            <p:strVal val="#ppt_y"/>
                                          </p:val>
                                        </p:tav>
                                        <p:tav tm="100000">
                                          <p:val>
                                            <p:strVal val="#ppt_y"/>
                                          </p:val>
                                        </p:tav>
                                      </p:tavLst>
                                    </p:anim>
                                  </p:childTnLst>
                                </p:cTn>
                              </p:par>
                              <p:par>
                                <p:cTn id="15" presetID="2" presetClass="entr" presetSubtype="2" fill="hold" grpId="0" nodeType="withEffect">
                                  <p:stCondLst>
                                    <p:cond delay="0"/>
                                  </p:stCondLst>
                                  <p:childTnLst>
                                    <p:set>
                                      <p:cBhvr>
                                        <p:cTn id="16" dur="1" fill="hold">
                                          <p:stCondLst>
                                            <p:cond delay="0"/>
                                          </p:stCondLst>
                                        </p:cTn>
                                        <p:tgtEl>
                                          <p:spTgt spid="7"/>
                                        </p:tgtEl>
                                        <p:attrNameLst>
                                          <p:attrName>style.visibility</p:attrName>
                                        </p:attrNameLst>
                                      </p:cBhvr>
                                      <p:to>
                                        <p:strVal val="visible"/>
                                      </p:to>
                                    </p:set>
                                    <p:anim calcmode="lin" valueType="num">
                                      <p:cBhvr additive="base">
                                        <p:cTn id="17" dur="2000" fill="hold"/>
                                        <p:tgtEl>
                                          <p:spTgt spid="7"/>
                                        </p:tgtEl>
                                        <p:attrNameLst>
                                          <p:attrName>ppt_x</p:attrName>
                                        </p:attrNameLst>
                                      </p:cBhvr>
                                      <p:tavLst>
                                        <p:tav tm="0">
                                          <p:val>
                                            <p:strVal val="1+#ppt_w/2"/>
                                          </p:val>
                                        </p:tav>
                                        <p:tav tm="100000">
                                          <p:val>
                                            <p:strVal val="#ppt_x"/>
                                          </p:val>
                                        </p:tav>
                                      </p:tavLst>
                                    </p:anim>
                                    <p:anim calcmode="lin" valueType="num">
                                      <p:cBhvr additive="base">
                                        <p:cTn id="18" dur="2000" fill="hold"/>
                                        <p:tgtEl>
                                          <p:spTgt spid="7"/>
                                        </p:tgtEl>
                                        <p:attrNameLst>
                                          <p:attrName>ppt_y</p:attrName>
                                        </p:attrNameLst>
                                      </p:cBhvr>
                                      <p:tavLst>
                                        <p:tav tm="0">
                                          <p:val>
                                            <p:strVal val="#ppt_y"/>
                                          </p:val>
                                        </p:tav>
                                        <p:tav tm="100000">
                                          <p:val>
                                            <p:strVal val="#ppt_y"/>
                                          </p:val>
                                        </p:tav>
                                      </p:tavLst>
                                    </p:anim>
                                  </p:childTnLst>
                                </p:cTn>
                              </p:par>
                              <p:par>
                                <p:cTn id="19" presetID="2" presetClass="entr" presetSubtype="2" fill="hold" grpId="0" nodeType="withEffect">
                                  <p:stCondLst>
                                    <p:cond delay="0"/>
                                  </p:stCondLst>
                                  <p:childTnLst>
                                    <p:set>
                                      <p:cBhvr>
                                        <p:cTn id="20" dur="1" fill="hold">
                                          <p:stCondLst>
                                            <p:cond delay="0"/>
                                          </p:stCondLst>
                                        </p:cTn>
                                        <p:tgtEl>
                                          <p:spTgt spid="9"/>
                                        </p:tgtEl>
                                        <p:attrNameLst>
                                          <p:attrName>style.visibility</p:attrName>
                                        </p:attrNameLst>
                                      </p:cBhvr>
                                      <p:to>
                                        <p:strVal val="visible"/>
                                      </p:to>
                                    </p:set>
                                    <p:anim calcmode="lin" valueType="num">
                                      <p:cBhvr additive="base">
                                        <p:cTn id="21" dur="2000" fill="hold"/>
                                        <p:tgtEl>
                                          <p:spTgt spid="9"/>
                                        </p:tgtEl>
                                        <p:attrNameLst>
                                          <p:attrName>ppt_x</p:attrName>
                                        </p:attrNameLst>
                                      </p:cBhvr>
                                      <p:tavLst>
                                        <p:tav tm="0">
                                          <p:val>
                                            <p:strVal val="1+#ppt_w/2"/>
                                          </p:val>
                                        </p:tav>
                                        <p:tav tm="100000">
                                          <p:val>
                                            <p:strVal val="#ppt_x"/>
                                          </p:val>
                                        </p:tav>
                                      </p:tavLst>
                                    </p:anim>
                                    <p:anim calcmode="lin" valueType="num">
                                      <p:cBhvr additive="base">
                                        <p:cTn id="22" dur="2000" fill="hold"/>
                                        <p:tgtEl>
                                          <p:spTgt spid="9"/>
                                        </p:tgtEl>
                                        <p:attrNameLst>
                                          <p:attrName>ppt_y</p:attrName>
                                        </p:attrNameLst>
                                      </p:cBhvr>
                                      <p:tavLst>
                                        <p:tav tm="0">
                                          <p:val>
                                            <p:strVal val="#ppt_y"/>
                                          </p:val>
                                        </p:tav>
                                        <p:tav tm="100000">
                                          <p:val>
                                            <p:strVal val="#ppt_y"/>
                                          </p:val>
                                        </p:tav>
                                      </p:tavLst>
                                    </p:anim>
                                  </p:childTnLst>
                                </p:cTn>
                              </p:par>
                              <p:par>
                                <p:cTn id="23" presetID="2" presetClass="entr" presetSubtype="2" fill="hold" grpId="0" nodeType="withEffect">
                                  <p:stCondLst>
                                    <p:cond delay="0"/>
                                  </p:stCondLst>
                                  <p:childTnLst>
                                    <p:set>
                                      <p:cBhvr>
                                        <p:cTn id="24" dur="1" fill="hold">
                                          <p:stCondLst>
                                            <p:cond delay="0"/>
                                          </p:stCondLst>
                                        </p:cTn>
                                        <p:tgtEl>
                                          <p:spTgt spid="11"/>
                                        </p:tgtEl>
                                        <p:attrNameLst>
                                          <p:attrName>style.visibility</p:attrName>
                                        </p:attrNameLst>
                                      </p:cBhvr>
                                      <p:to>
                                        <p:strVal val="visible"/>
                                      </p:to>
                                    </p:set>
                                    <p:anim calcmode="lin" valueType="num">
                                      <p:cBhvr additive="base">
                                        <p:cTn id="25" dur="2000" fill="hold"/>
                                        <p:tgtEl>
                                          <p:spTgt spid="11"/>
                                        </p:tgtEl>
                                        <p:attrNameLst>
                                          <p:attrName>ppt_x</p:attrName>
                                        </p:attrNameLst>
                                      </p:cBhvr>
                                      <p:tavLst>
                                        <p:tav tm="0">
                                          <p:val>
                                            <p:strVal val="1+#ppt_w/2"/>
                                          </p:val>
                                        </p:tav>
                                        <p:tav tm="100000">
                                          <p:val>
                                            <p:strVal val="#ppt_x"/>
                                          </p:val>
                                        </p:tav>
                                      </p:tavLst>
                                    </p:anim>
                                    <p:anim calcmode="lin" valueType="num">
                                      <p:cBhvr additive="base">
                                        <p:cTn id="26" dur="2000" fill="hold"/>
                                        <p:tgtEl>
                                          <p:spTgt spid="11"/>
                                        </p:tgtEl>
                                        <p:attrNameLst>
                                          <p:attrName>ppt_y</p:attrName>
                                        </p:attrNameLst>
                                      </p:cBhvr>
                                      <p:tavLst>
                                        <p:tav tm="0">
                                          <p:val>
                                            <p:strVal val="#ppt_y"/>
                                          </p:val>
                                        </p:tav>
                                        <p:tav tm="100000">
                                          <p:val>
                                            <p:strVal val="#ppt_y"/>
                                          </p:val>
                                        </p:tav>
                                      </p:tavLst>
                                    </p:anim>
                                  </p:childTnLst>
                                </p:cTn>
                              </p:par>
                              <p:par>
                                <p:cTn id="27" presetID="2" presetClass="entr" presetSubtype="2" fill="hold" grpId="0" nodeType="withEffect">
                                  <p:stCondLst>
                                    <p:cond delay="0"/>
                                  </p:stCondLst>
                                  <p:childTnLst>
                                    <p:set>
                                      <p:cBhvr>
                                        <p:cTn id="28" dur="1" fill="hold">
                                          <p:stCondLst>
                                            <p:cond delay="0"/>
                                          </p:stCondLst>
                                        </p:cTn>
                                        <p:tgtEl>
                                          <p:spTgt spid="13"/>
                                        </p:tgtEl>
                                        <p:attrNameLst>
                                          <p:attrName>style.visibility</p:attrName>
                                        </p:attrNameLst>
                                      </p:cBhvr>
                                      <p:to>
                                        <p:strVal val="visible"/>
                                      </p:to>
                                    </p:set>
                                    <p:anim calcmode="lin" valueType="num">
                                      <p:cBhvr additive="base">
                                        <p:cTn id="29" dur="2000" fill="hold"/>
                                        <p:tgtEl>
                                          <p:spTgt spid="13"/>
                                        </p:tgtEl>
                                        <p:attrNameLst>
                                          <p:attrName>ppt_x</p:attrName>
                                        </p:attrNameLst>
                                      </p:cBhvr>
                                      <p:tavLst>
                                        <p:tav tm="0">
                                          <p:val>
                                            <p:strVal val="1+#ppt_w/2"/>
                                          </p:val>
                                        </p:tav>
                                        <p:tav tm="100000">
                                          <p:val>
                                            <p:strVal val="#ppt_x"/>
                                          </p:val>
                                        </p:tav>
                                      </p:tavLst>
                                    </p:anim>
                                    <p:anim calcmode="lin" valueType="num">
                                      <p:cBhvr additive="base">
                                        <p:cTn id="30" dur="2000" fill="hold"/>
                                        <p:tgtEl>
                                          <p:spTgt spid="13"/>
                                        </p:tgtEl>
                                        <p:attrNameLst>
                                          <p:attrName>ppt_y</p:attrName>
                                        </p:attrNameLst>
                                      </p:cBhvr>
                                      <p:tavLst>
                                        <p:tav tm="0">
                                          <p:val>
                                            <p:strVal val="#ppt_y"/>
                                          </p:val>
                                        </p:tav>
                                        <p:tav tm="100000">
                                          <p:val>
                                            <p:strVal val="#ppt_y"/>
                                          </p:val>
                                        </p:tav>
                                      </p:tavLst>
                                    </p:anim>
                                  </p:childTnLst>
                                </p:cTn>
                              </p:par>
                              <p:par>
                                <p:cTn id="31" presetID="2" presetClass="entr" presetSubtype="8" fill="hold" grpId="0" nodeType="withEffect">
                                  <p:stCondLst>
                                    <p:cond delay="0"/>
                                  </p:stCondLst>
                                  <p:childTnLst>
                                    <p:set>
                                      <p:cBhvr>
                                        <p:cTn id="32" dur="1" fill="hold">
                                          <p:stCondLst>
                                            <p:cond delay="0"/>
                                          </p:stCondLst>
                                        </p:cTn>
                                        <p:tgtEl>
                                          <p:spTgt spid="4"/>
                                        </p:tgtEl>
                                        <p:attrNameLst>
                                          <p:attrName>style.visibility</p:attrName>
                                        </p:attrNameLst>
                                      </p:cBhvr>
                                      <p:to>
                                        <p:strVal val="visible"/>
                                      </p:to>
                                    </p:set>
                                    <p:anim calcmode="lin" valueType="num">
                                      <p:cBhvr additive="base">
                                        <p:cTn id="33" dur="2000" fill="hold"/>
                                        <p:tgtEl>
                                          <p:spTgt spid="4"/>
                                        </p:tgtEl>
                                        <p:attrNameLst>
                                          <p:attrName>ppt_x</p:attrName>
                                        </p:attrNameLst>
                                      </p:cBhvr>
                                      <p:tavLst>
                                        <p:tav tm="0">
                                          <p:val>
                                            <p:strVal val="0-#ppt_w/2"/>
                                          </p:val>
                                        </p:tav>
                                        <p:tav tm="100000">
                                          <p:val>
                                            <p:strVal val="#ppt_x"/>
                                          </p:val>
                                        </p:tav>
                                      </p:tavLst>
                                    </p:anim>
                                    <p:anim calcmode="lin" valueType="num">
                                      <p:cBhvr additive="base">
                                        <p:cTn id="34" dur="2000" fill="hold"/>
                                        <p:tgtEl>
                                          <p:spTgt spid="4"/>
                                        </p:tgtEl>
                                        <p:attrNameLst>
                                          <p:attrName>ppt_y</p:attrName>
                                        </p:attrNameLst>
                                      </p:cBhvr>
                                      <p:tavLst>
                                        <p:tav tm="0">
                                          <p:val>
                                            <p:strVal val="#ppt_y"/>
                                          </p:val>
                                        </p:tav>
                                        <p:tav tm="100000">
                                          <p:val>
                                            <p:strVal val="#ppt_y"/>
                                          </p:val>
                                        </p:tav>
                                      </p:tavLst>
                                    </p:anim>
                                  </p:childTnLst>
                                </p:cTn>
                              </p:par>
                              <p:par>
                                <p:cTn id="35" presetID="2" presetClass="entr" presetSubtype="8" fill="hold" grpId="0" nodeType="withEffect">
                                  <p:stCondLst>
                                    <p:cond delay="0"/>
                                  </p:stCondLst>
                                  <p:childTnLst>
                                    <p:set>
                                      <p:cBhvr>
                                        <p:cTn id="36" dur="1" fill="hold">
                                          <p:stCondLst>
                                            <p:cond delay="0"/>
                                          </p:stCondLst>
                                        </p:cTn>
                                        <p:tgtEl>
                                          <p:spTgt spid="6"/>
                                        </p:tgtEl>
                                        <p:attrNameLst>
                                          <p:attrName>style.visibility</p:attrName>
                                        </p:attrNameLst>
                                      </p:cBhvr>
                                      <p:to>
                                        <p:strVal val="visible"/>
                                      </p:to>
                                    </p:set>
                                    <p:anim calcmode="lin" valueType="num">
                                      <p:cBhvr additive="base">
                                        <p:cTn id="37" dur="2000" fill="hold"/>
                                        <p:tgtEl>
                                          <p:spTgt spid="6"/>
                                        </p:tgtEl>
                                        <p:attrNameLst>
                                          <p:attrName>ppt_x</p:attrName>
                                        </p:attrNameLst>
                                      </p:cBhvr>
                                      <p:tavLst>
                                        <p:tav tm="0">
                                          <p:val>
                                            <p:strVal val="0-#ppt_w/2"/>
                                          </p:val>
                                        </p:tav>
                                        <p:tav tm="100000">
                                          <p:val>
                                            <p:strVal val="#ppt_x"/>
                                          </p:val>
                                        </p:tav>
                                      </p:tavLst>
                                    </p:anim>
                                    <p:anim calcmode="lin" valueType="num">
                                      <p:cBhvr additive="base">
                                        <p:cTn id="38" dur="2000" fill="hold"/>
                                        <p:tgtEl>
                                          <p:spTgt spid="6"/>
                                        </p:tgtEl>
                                        <p:attrNameLst>
                                          <p:attrName>ppt_y</p:attrName>
                                        </p:attrNameLst>
                                      </p:cBhvr>
                                      <p:tavLst>
                                        <p:tav tm="0">
                                          <p:val>
                                            <p:strVal val="#ppt_y"/>
                                          </p:val>
                                        </p:tav>
                                        <p:tav tm="100000">
                                          <p:val>
                                            <p:strVal val="#ppt_y"/>
                                          </p:val>
                                        </p:tav>
                                      </p:tavLst>
                                    </p:anim>
                                  </p:childTnLst>
                                </p:cTn>
                              </p:par>
                              <p:par>
                                <p:cTn id="39" presetID="2" presetClass="entr" presetSubtype="8" fill="hold" grpId="0" nodeType="withEffect">
                                  <p:stCondLst>
                                    <p:cond delay="0"/>
                                  </p:stCondLst>
                                  <p:childTnLst>
                                    <p:set>
                                      <p:cBhvr>
                                        <p:cTn id="40" dur="1" fill="hold">
                                          <p:stCondLst>
                                            <p:cond delay="0"/>
                                          </p:stCondLst>
                                        </p:cTn>
                                        <p:tgtEl>
                                          <p:spTgt spid="8"/>
                                        </p:tgtEl>
                                        <p:attrNameLst>
                                          <p:attrName>style.visibility</p:attrName>
                                        </p:attrNameLst>
                                      </p:cBhvr>
                                      <p:to>
                                        <p:strVal val="visible"/>
                                      </p:to>
                                    </p:set>
                                    <p:anim calcmode="lin" valueType="num">
                                      <p:cBhvr additive="base">
                                        <p:cTn id="41" dur="2000" fill="hold"/>
                                        <p:tgtEl>
                                          <p:spTgt spid="8"/>
                                        </p:tgtEl>
                                        <p:attrNameLst>
                                          <p:attrName>ppt_x</p:attrName>
                                        </p:attrNameLst>
                                      </p:cBhvr>
                                      <p:tavLst>
                                        <p:tav tm="0">
                                          <p:val>
                                            <p:strVal val="0-#ppt_w/2"/>
                                          </p:val>
                                        </p:tav>
                                        <p:tav tm="100000">
                                          <p:val>
                                            <p:strVal val="#ppt_x"/>
                                          </p:val>
                                        </p:tav>
                                      </p:tavLst>
                                    </p:anim>
                                    <p:anim calcmode="lin" valueType="num">
                                      <p:cBhvr additive="base">
                                        <p:cTn id="42" dur="2000" fill="hold"/>
                                        <p:tgtEl>
                                          <p:spTgt spid="8"/>
                                        </p:tgtEl>
                                        <p:attrNameLst>
                                          <p:attrName>ppt_y</p:attrName>
                                        </p:attrNameLst>
                                      </p:cBhvr>
                                      <p:tavLst>
                                        <p:tav tm="0">
                                          <p:val>
                                            <p:strVal val="#ppt_y"/>
                                          </p:val>
                                        </p:tav>
                                        <p:tav tm="100000">
                                          <p:val>
                                            <p:strVal val="#ppt_y"/>
                                          </p:val>
                                        </p:tav>
                                      </p:tavLst>
                                    </p:anim>
                                  </p:childTnLst>
                                </p:cTn>
                              </p:par>
                              <p:par>
                                <p:cTn id="43" presetID="2" presetClass="entr" presetSubtype="8" fill="hold" grpId="0" nodeType="withEffect">
                                  <p:stCondLst>
                                    <p:cond delay="0"/>
                                  </p:stCondLst>
                                  <p:childTnLst>
                                    <p:set>
                                      <p:cBhvr>
                                        <p:cTn id="44" dur="1" fill="hold">
                                          <p:stCondLst>
                                            <p:cond delay="0"/>
                                          </p:stCondLst>
                                        </p:cTn>
                                        <p:tgtEl>
                                          <p:spTgt spid="10"/>
                                        </p:tgtEl>
                                        <p:attrNameLst>
                                          <p:attrName>style.visibility</p:attrName>
                                        </p:attrNameLst>
                                      </p:cBhvr>
                                      <p:to>
                                        <p:strVal val="visible"/>
                                      </p:to>
                                    </p:set>
                                    <p:anim calcmode="lin" valueType="num">
                                      <p:cBhvr additive="base">
                                        <p:cTn id="45" dur="2000" fill="hold"/>
                                        <p:tgtEl>
                                          <p:spTgt spid="10"/>
                                        </p:tgtEl>
                                        <p:attrNameLst>
                                          <p:attrName>ppt_x</p:attrName>
                                        </p:attrNameLst>
                                      </p:cBhvr>
                                      <p:tavLst>
                                        <p:tav tm="0">
                                          <p:val>
                                            <p:strVal val="0-#ppt_w/2"/>
                                          </p:val>
                                        </p:tav>
                                        <p:tav tm="100000">
                                          <p:val>
                                            <p:strVal val="#ppt_x"/>
                                          </p:val>
                                        </p:tav>
                                      </p:tavLst>
                                    </p:anim>
                                    <p:anim calcmode="lin" valueType="num">
                                      <p:cBhvr additive="base">
                                        <p:cTn id="46" dur="2000" fill="hold"/>
                                        <p:tgtEl>
                                          <p:spTgt spid="10"/>
                                        </p:tgtEl>
                                        <p:attrNameLst>
                                          <p:attrName>ppt_y</p:attrName>
                                        </p:attrNameLst>
                                      </p:cBhvr>
                                      <p:tavLst>
                                        <p:tav tm="0">
                                          <p:val>
                                            <p:strVal val="#ppt_y"/>
                                          </p:val>
                                        </p:tav>
                                        <p:tav tm="100000">
                                          <p:val>
                                            <p:strVal val="#ppt_y"/>
                                          </p:val>
                                        </p:tav>
                                      </p:tavLst>
                                    </p:anim>
                                  </p:childTnLst>
                                </p:cTn>
                              </p:par>
                              <p:par>
                                <p:cTn id="47" presetID="2" presetClass="entr" presetSubtype="8" fill="hold" grpId="0" nodeType="withEffect">
                                  <p:stCondLst>
                                    <p:cond delay="0"/>
                                  </p:stCondLst>
                                  <p:childTnLst>
                                    <p:set>
                                      <p:cBhvr>
                                        <p:cTn id="48" dur="1" fill="hold">
                                          <p:stCondLst>
                                            <p:cond delay="0"/>
                                          </p:stCondLst>
                                        </p:cTn>
                                        <p:tgtEl>
                                          <p:spTgt spid="12"/>
                                        </p:tgtEl>
                                        <p:attrNameLst>
                                          <p:attrName>style.visibility</p:attrName>
                                        </p:attrNameLst>
                                      </p:cBhvr>
                                      <p:to>
                                        <p:strVal val="visible"/>
                                      </p:to>
                                    </p:set>
                                    <p:anim calcmode="lin" valueType="num">
                                      <p:cBhvr additive="base">
                                        <p:cTn id="49" dur="2000" fill="hold"/>
                                        <p:tgtEl>
                                          <p:spTgt spid="12"/>
                                        </p:tgtEl>
                                        <p:attrNameLst>
                                          <p:attrName>ppt_x</p:attrName>
                                        </p:attrNameLst>
                                      </p:cBhvr>
                                      <p:tavLst>
                                        <p:tav tm="0">
                                          <p:val>
                                            <p:strVal val="0-#ppt_w/2"/>
                                          </p:val>
                                        </p:tav>
                                        <p:tav tm="100000">
                                          <p:val>
                                            <p:strVal val="#ppt_x"/>
                                          </p:val>
                                        </p:tav>
                                      </p:tavLst>
                                    </p:anim>
                                    <p:anim calcmode="lin" valueType="num">
                                      <p:cBhvr additive="base">
                                        <p:cTn id="50" dur="2000" fill="hold"/>
                                        <p:tgtEl>
                                          <p:spTgt spid="12"/>
                                        </p:tgtEl>
                                        <p:attrNameLst>
                                          <p:attrName>ppt_y</p:attrName>
                                        </p:attrNameLst>
                                      </p:cBhvr>
                                      <p:tavLst>
                                        <p:tav tm="0">
                                          <p:val>
                                            <p:strVal val="#ppt_y"/>
                                          </p:val>
                                        </p:tav>
                                        <p:tav tm="100000">
                                          <p:val>
                                            <p:strVal val="#ppt_y"/>
                                          </p:val>
                                        </p:tav>
                                      </p:tavLst>
                                    </p:anim>
                                  </p:childTnLst>
                                </p:cTn>
                              </p:par>
                              <p:par>
                                <p:cTn id="51" presetID="2" presetClass="entr" presetSubtype="8" fill="hold" grpId="0" nodeType="withEffect">
                                  <p:stCondLst>
                                    <p:cond delay="0"/>
                                  </p:stCondLst>
                                  <p:childTnLst>
                                    <p:set>
                                      <p:cBhvr>
                                        <p:cTn id="52" dur="1" fill="hold">
                                          <p:stCondLst>
                                            <p:cond delay="0"/>
                                          </p:stCondLst>
                                        </p:cTn>
                                        <p:tgtEl>
                                          <p:spTgt spid="14"/>
                                        </p:tgtEl>
                                        <p:attrNameLst>
                                          <p:attrName>style.visibility</p:attrName>
                                        </p:attrNameLst>
                                      </p:cBhvr>
                                      <p:to>
                                        <p:strVal val="visible"/>
                                      </p:to>
                                    </p:set>
                                    <p:anim calcmode="lin" valueType="num">
                                      <p:cBhvr additive="base">
                                        <p:cTn id="53" dur="2000" fill="hold"/>
                                        <p:tgtEl>
                                          <p:spTgt spid="14"/>
                                        </p:tgtEl>
                                        <p:attrNameLst>
                                          <p:attrName>ppt_x</p:attrName>
                                        </p:attrNameLst>
                                      </p:cBhvr>
                                      <p:tavLst>
                                        <p:tav tm="0">
                                          <p:val>
                                            <p:strVal val="0-#ppt_w/2"/>
                                          </p:val>
                                        </p:tav>
                                        <p:tav tm="100000">
                                          <p:val>
                                            <p:strVal val="#ppt_x"/>
                                          </p:val>
                                        </p:tav>
                                      </p:tavLst>
                                    </p:anim>
                                    <p:anim calcmode="lin" valueType="num">
                                      <p:cBhvr additive="base">
                                        <p:cTn id="54" dur="2000" fill="hold"/>
                                        <p:tgtEl>
                                          <p:spTgt spid="14"/>
                                        </p:tgtEl>
                                        <p:attrNameLst>
                                          <p:attrName>ppt_y</p:attrName>
                                        </p:attrNameLst>
                                      </p:cBhvr>
                                      <p:tavLst>
                                        <p:tav tm="0">
                                          <p:val>
                                            <p:strVal val="#ppt_y"/>
                                          </p:val>
                                        </p:tav>
                                        <p:tav tm="100000">
                                          <p:val>
                                            <p:strVal val="#ppt_y"/>
                                          </p:val>
                                        </p:tav>
                                      </p:tavLst>
                                    </p:anim>
                                  </p:childTnLst>
                                </p:cTn>
                              </p:par>
                              <p:par>
                                <p:cTn id="55" presetID="8" presetClass="emph" presetSubtype="0" fill="hold" grpId="1" nodeType="withEffect">
                                  <p:stCondLst>
                                    <p:cond delay="0"/>
                                  </p:stCondLst>
                                  <p:childTnLst>
                                    <p:animRot by="21600000">
                                      <p:cBhvr>
                                        <p:cTn id="56" dur="2000" fill="hold"/>
                                        <p:tgtEl>
                                          <p:spTgt spid="3"/>
                                        </p:tgtEl>
                                        <p:attrNameLst>
                                          <p:attrName>r</p:attrName>
                                        </p:attrNameLst>
                                      </p:cBhvr>
                                    </p:animRot>
                                  </p:childTnLst>
                                </p:cTn>
                              </p:par>
                              <p:par>
                                <p:cTn id="57" presetID="8" presetClass="emph" presetSubtype="0" fill="hold" grpId="1" nodeType="withEffect">
                                  <p:stCondLst>
                                    <p:cond delay="0"/>
                                  </p:stCondLst>
                                  <p:childTnLst>
                                    <p:animRot by="21600000">
                                      <p:cBhvr>
                                        <p:cTn id="58" dur="2000" fill="hold"/>
                                        <p:tgtEl>
                                          <p:spTgt spid="5"/>
                                        </p:tgtEl>
                                        <p:attrNameLst>
                                          <p:attrName>r</p:attrName>
                                        </p:attrNameLst>
                                      </p:cBhvr>
                                    </p:animRot>
                                  </p:childTnLst>
                                </p:cTn>
                              </p:par>
                              <p:par>
                                <p:cTn id="59" presetID="8" presetClass="emph" presetSubtype="0" fill="hold" grpId="1" nodeType="withEffect">
                                  <p:stCondLst>
                                    <p:cond delay="0"/>
                                  </p:stCondLst>
                                  <p:childTnLst>
                                    <p:animRot by="21600000">
                                      <p:cBhvr>
                                        <p:cTn id="60" dur="2000" fill="hold"/>
                                        <p:tgtEl>
                                          <p:spTgt spid="7"/>
                                        </p:tgtEl>
                                        <p:attrNameLst>
                                          <p:attrName>r</p:attrName>
                                        </p:attrNameLst>
                                      </p:cBhvr>
                                    </p:animRot>
                                  </p:childTnLst>
                                </p:cTn>
                              </p:par>
                              <p:par>
                                <p:cTn id="61" presetID="8" presetClass="emph" presetSubtype="0" fill="hold" grpId="1" nodeType="withEffect">
                                  <p:stCondLst>
                                    <p:cond delay="0"/>
                                  </p:stCondLst>
                                  <p:childTnLst>
                                    <p:animRot by="21600000">
                                      <p:cBhvr>
                                        <p:cTn id="62" dur="2000" fill="hold"/>
                                        <p:tgtEl>
                                          <p:spTgt spid="9"/>
                                        </p:tgtEl>
                                        <p:attrNameLst>
                                          <p:attrName>r</p:attrName>
                                        </p:attrNameLst>
                                      </p:cBhvr>
                                    </p:animRot>
                                  </p:childTnLst>
                                </p:cTn>
                              </p:par>
                              <p:par>
                                <p:cTn id="63" presetID="8" presetClass="emph" presetSubtype="0" fill="hold" grpId="1" nodeType="withEffect">
                                  <p:stCondLst>
                                    <p:cond delay="0"/>
                                  </p:stCondLst>
                                  <p:childTnLst>
                                    <p:animRot by="21600000">
                                      <p:cBhvr>
                                        <p:cTn id="64" dur="2000" fill="hold"/>
                                        <p:tgtEl>
                                          <p:spTgt spid="11"/>
                                        </p:tgtEl>
                                        <p:attrNameLst>
                                          <p:attrName>r</p:attrName>
                                        </p:attrNameLst>
                                      </p:cBhvr>
                                    </p:animRot>
                                  </p:childTnLst>
                                </p:cTn>
                              </p:par>
                              <p:par>
                                <p:cTn id="65" presetID="8" presetClass="emph" presetSubtype="0" fill="hold" grpId="1" nodeType="withEffect">
                                  <p:stCondLst>
                                    <p:cond delay="0"/>
                                  </p:stCondLst>
                                  <p:childTnLst>
                                    <p:animRot by="21600000">
                                      <p:cBhvr>
                                        <p:cTn id="66" dur="2000" fill="hold"/>
                                        <p:tgtEl>
                                          <p:spTgt spid="13"/>
                                        </p:tgtEl>
                                        <p:attrNameLst>
                                          <p:attrName>r</p:attrName>
                                        </p:attrNameLst>
                                      </p:cBhvr>
                                    </p:animRot>
                                  </p:childTnLst>
                                </p:cTn>
                              </p:par>
                              <p:par>
                                <p:cTn id="67" presetID="8" presetClass="emph" presetSubtype="0" fill="hold" grpId="1" nodeType="withEffect">
                                  <p:stCondLst>
                                    <p:cond delay="0"/>
                                  </p:stCondLst>
                                  <p:childTnLst>
                                    <p:animRot by="-21600000">
                                      <p:cBhvr>
                                        <p:cTn id="68" dur="2000" fill="hold"/>
                                        <p:tgtEl>
                                          <p:spTgt spid="4"/>
                                        </p:tgtEl>
                                        <p:attrNameLst>
                                          <p:attrName>r</p:attrName>
                                        </p:attrNameLst>
                                      </p:cBhvr>
                                    </p:animRot>
                                  </p:childTnLst>
                                </p:cTn>
                              </p:par>
                              <p:par>
                                <p:cTn id="69" presetID="8" presetClass="emph" presetSubtype="0" fill="hold" grpId="1" nodeType="withEffect">
                                  <p:stCondLst>
                                    <p:cond delay="0"/>
                                  </p:stCondLst>
                                  <p:childTnLst>
                                    <p:animRot by="-21600000">
                                      <p:cBhvr>
                                        <p:cTn id="70" dur="2000" fill="hold"/>
                                        <p:tgtEl>
                                          <p:spTgt spid="6"/>
                                        </p:tgtEl>
                                        <p:attrNameLst>
                                          <p:attrName>r</p:attrName>
                                        </p:attrNameLst>
                                      </p:cBhvr>
                                    </p:animRot>
                                  </p:childTnLst>
                                </p:cTn>
                              </p:par>
                              <p:par>
                                <p:cTn id="71" presetID="8" presetClass="emph" presetSubtype="0" fill="hold" grpId="1" nodeType="withEffect">
                                  <p:stCondLst>
                                    <p:cond delay="0"/>
                                  </p:stCondLst>
                                  <p:childTnLst>
                                    <p:animRot by="-21600000">
                                      <p:cBhvr>
                                        <p:cTn id="72" dur="2000" fill="hold"/>
                                        <p:tgtEl>
                                          <p:spTgt spid="8"/>
                                        </p:tgtEl>
                                        <p:attrNameLst>
                                          <p:attrName>r</p:attrName>
                                        </p:attrNameLst>
                                      </p:cBhvr>
                                    </p:animRot>
                                  </p:childTnLst>
                                </p:cTn>
                              </p:par>
                              <p:par>
                                <p:cTn id="73" presetID="8" presetClass="emph" presetSubtype="0" fill="hold" grpId="1" nodeType="withEffect">
                                  <p:stCondLst>
                                    <p:cond delay="0"/>
                                  </p:stCondLst>
                                  <p:childTnLst>
                                    <p:animRot by="-21600000">
                                      <p:cBhvr>
                                        <p:cTn id="74" dur="2000" fill="hold"/>
                                        <p:tgtEl>
                                          <p:spTgt spid="10"/>
                                        </p:tgtEl>
                                        <p:attrNameLst>
                                          <p:attrName>r</p:attrName>
                                        </p:attrNameLst>
                                      </p:cBhvr>
                                    </p:animRot>
                                  </p:childTnLst>
                                </p:cTn>
                              </p:par>
                              <p:par>
                                <p:cTn id="75" presetID="8" presetClass="emph" presetSubtype="0" fill="hold" grpId="1" nodeType="withEffect">
                                  <p:stCondLst>
                                    <p:cond delay="0"/>
                                  </p:stCondLst>
                                  <p:childTnLst>
                                    <p:animRot by="-21600000">
                                      <p:cBhvr>
                                        <p:cTn id="76" dur="2000" fill="hold"/>
                                        <p:tgtEl>
                                          <p:spTgt spid="12"/>
                                        </p:tgtEl>
                                        <p:attrNameLst>
                                          <p:attrName>r</p:attrName>
                                        </p:attrNameLst>
                                      </p:cBhvr>
                                    </p:animRot>
                                  </p:childTnLst>
                                </p:cTn>
                              </p:par>
                              <p:par>
                                <p:cTn id="77" presetID="8" presetClass="emph" presetSubtype="0" fill="hold" grpId="1" nodeType="withEffect">
                                  <p:stCondLst>
                                    <p:cond delay="0"/>
                                  </p:stCondLst>
                                  <p:childTnLst>
                                    <p:animRot by="-21600000">
                                      <p:cBhvr>
                                        <p:cTn id="78" dur="2000" fill="hold"/>
                                        <p:tgtEl>
                                          <p:spTgt spid="14"/>
                                        </p:tgtEl>
                                        <p:attrNameLst>
                                          <p:attrName>r</p:attrName>
                                        </p:attrNameLst>
                                      </p:cBhvr>
                                    </p:animRot>
                                  </p:childTnLst>
                                </p:cTn>
                              </p:par>
                            </p:childTnLst>
                          </p:cTn>
                        </p:par>
                        <p:par>
                          <p:cTn id="79" fill="hold">
                            <p:stCondLst>
                              <p:cond delay="2000"/>
                            </p:stCondLst>
                            <p:childTnLst>
                              <p:par>
                                <p:cTn id="80" presetID="2" presetClass="exit" presetSubtype="2" fill="hold" grpId="2" nodeType="afterEffect">
                                  <p:stCondLst>
                                    <p:cond delay="0"/>
                                  </p:stCondLst>
                                  <p:childTnLst>
                                    <p:anim calcmode="lin" valueType="num">
                                      <p:cBhvr additive="base">
                                        <p:cTn id="81" dur="2000"/>
                                        <p:tgtEl>
                                          <p:spTgt spid="3"/>
                                        </p:tgtEl>
                                        <p:attrNameLst>
                                          <p:attrName>ppt_x</p:attrName>
                                        </p:attrNameLst>
                                      </p:cBhvr>
                                      <p:tavLst>
                                        <p:tav tm="0">
                                          <p:val>
                                            <p:strVal val="ppt_x"/>
                                          </p:val>
                                        </p:tav>
                                        <p:tav tm="100000">
                                          <p:val>
                                            <p:strVal val="1+ppt_w/2"/>
                                          </p:val>
                                        </p:tav>
                                      </p:tavLst>
                                    </p:anim>
                                    <p:anim calcmode="lin" valueType="num">
                                      <p:cBhvr additive="base">
                                        <p:cTn id="82" dur="2000"/>
                                        <p:tgtEl>
                                          <p:spTgt spid="3"/>
                                        </p:tgtEl>
                                        <p:attrNameLst>
                                          <p:attrName>ppt_y</p:attrName>
                                        </p:attrNameLst>
                                      </p:cBhvr>
                                      <p:tavLst>
                                        <p:tav tm="0">
                                          <p:val>
                                            <p:strVal val="ppt_y"/>
                                          </p:val>
                                        </p:tav>
                                        <p:tav tm="100000">
                                          <p:val>
                                            <p:strVal val="ppt_y"/>
                                          </p:val>
                                        </p:tav>
                                      </p:tavLst>
                                    </p:anim>
                                    <p:set>
                                      <p:cBhvr>
                                        <p:cTn id="83" dur="1" fill="hold">
                                          <p:stCondLst>
                                            <p:cond delay="1999"/>
                                          </p:stCondLst>
                                        </p:cTn>
                                        <p:tgtEl>
                                          <p:spTgt spid="3"/>
                                        </p:tgtEl>
                                        <p:attrNameLst>
                                          <p:attrName>style.visibility</p:attrName>
                                        </p:attrNameLst>
                                      </p:cBhvr>
                                      <p:to>
                                        <p:strVal val="hidden"/>
                                      </p:to>
                                    </p:set>
                                  </p:childTnLst>
                                </p:cTn>
                              </p:par>
                              <p:par>
                                <p:cTn id="84" presetID="2" presetClass="exit" presetSubtype="2" fill="hold" grpId="2" nodeType="withEffect">
                                  <p:stCondLst>
                                    <p:cond delay="0"/>
                                  </p:stCondLst>
                                  <p:childTnLst>
                                    <p:anim calcmode="lin" valueType="num">
                                      <p:cBhvr additive="base">
                                        <p:cTn id="85" dur="2000"/>
                                        <p:tgtEl>
                                          <p:spTgt spid="5"/>
                                        </p:tgtEl>
                                        <p:attrNameLst>
                                          <p:attrName>ppt_x</p:attrName>
                                        </p:attrNameLst>
                                      </p:cBhvr>
                                      <p:tavLst>
                                        <p:tav tm="0">
                                          <p:val>
                                            <p:strVal val="ppt_x"/>
                                          </p:val>
                                        </p:tav>
                                        <p:tav tm="100000">
                                          <p:val>
                                            <p:strVal val="1+ppt_w/2"/>
                                          </p:val>
                                        </p:tav>
                                      </p:tavLst>
                                    </p:anim>
                                    <p:anim calcmode="lin" valueType="num">
                                      <p:cBhvr additive="base">
                                        <p:cTn id="86" dur="2000"/>
                                        <p:tgtEl>
                                          <p:spTgt spid="5"/>
                                        </p:tgtEl>
                                        <p:attrNameLst>
                                          <p:attrName>ppt_y</p:attrName>
                                        </p:attrNameLst>
                                      </p:cBhvr>
                                      <p:tavLst>
                                        <p:tav tm="0">
                                          <p:val>
                                            <p:strVal val="ppt_y"/>
                                          </p:val>
                                        </p:tav>
                                        <p:tav tm="100000">
                                          <p:val>
                                            <p:strVal val="ppt_y"/>
                                          </p:val>
                                        </p:tav>
                                      </p:tavLst>
                                    </p:anim>
                                    <p:set>
                                      <p:cBhvr>
                                        <p:cTn id="87" dur="1" fill="hold">
                                          <p:stCondLst>
                                            <p:cond delay="1999"/>
                                          </p:stCondLst>
                                        </p:cTn>
                                        <p:tgtEl>
                                          <p:spTgt spid="5"/>
                                        </p:tgtEl>
                                        <p:attrNameLst>
                                          <p:attrName>style.visibility</p:attrName>
                                        </p:attrNameLst>
                                      </p:cBhvr>
                                      <p:to>
                                        <p:strVal val="hidden"/>
                                      </p:to>
                                    </p:set>
                                  </p:childTnLst>
                                </p:cTn>
                              </p:par>
                              <p:par>
                                <p:cTn id="88" presetID="2" presetClass="exit" presetSubtype="2" fill="hold" grpId="2" nodeType="withEffect">
                                  <p:stCondLst>
                                    <p:cond delay="0"/>
                                  </p:stCondLst>
                                  <p:childTnLst>
                                    <p:anim calcmode="lin" valueType="num">
                                      <p:cBhvr additive="base">
                                        <p:cTn id="89" dur="2000"/>
                                        <p:tgtEl>
                                          <p:spTgt spid="7"/>
                                        </p:tgtEl>
                                        <p:attrNameLst>
                                          <p:attrName>ppt_x</p:attrName>
                                        </p:attrNameLst>
                                      </p:cBhvr>
                                      <p:tavLst>
                                        <p:tav tm="0">
                                          <p:val>
                                            <p:strVal val="ppt_x"/>
                                          </p:val>
                                        </p:tav>
                                        <p:tav tm="100000">
                                          <p:val>
                                            <p:strVal val="1+ppt_w/2"/>
                                          </p:val>
                                        </p:tav>
                                      </p:tavLst>
                                    </p:anim>
                                    <p:anim calcmode="lin" valueType="num">
                                      <p:cBhvr additive="base">
                                        <p:cTn id="90" dur="2000"/>
                                        <p:tgtEl>
                                          <p:spTgt spid="7"/>
                                        </p:tgtEl>
                                        <p:attrNameLst>
                                          <p:attrName>ppt_y</p:attrName>
                                        </p:attrNameLst>
                                      </p:cBhvr>
                                      <p:tavLst>
                                        <p:tav tm="0">
                                          <p:val>
                                            <p:strVal val="ppt_y"/>
                                          </p:val>
                                        </p:tav>
                                        <p:tav tm="100000">
                                          <p:val>
                                            <p:strVal val="ppt_y"/>
                                          </p:val>
                                        </p:tav>
                                      </p:tavLst>
                                    </p:anim>
                                    <p:set>
                                      <p:cBhvr>
                                        <p:cTn id="91" dur="1" fill="hold">
                                          <p:stCondLst>
                                            <p:cond delay="1999"/>
                                          </p:stCondLst>
                                        </p:cTn>
                                        <p:tgtEl>
                                          <p:spTgt spid="7"/>
                                        </p:tgtEl>
                                        <p:attrNameLst>
                                          <p:attrName>style.visibility</p:attrName>
                                        </p:attrNameLst>
                                      </p:cBhvr>
                                      <p:to>
                                        <p:strVal val="hidden"/>
                                      </p:to>
                                    </p:set>
                                  </p:childTnLst>
                                </p:cTn>
                              </p:par>
                              <p:par>
                                <p:cTn id="92" presetID="2" presetClass="exit" presetSubtype="2" fill="hold" grpId="2" nodeType="withEffect">
                                  <p:stCondLst>
                                    <p:cond delay="0"/>
                                  </p:stCondLst>
                                  <p:childTnLst>
                                    <p:anim calcmode="lin" valueType="num">
                                      <p:cBhvr additive="base">
                                        <p:cTn id="93" dur="2000"/>
                                        <p:tgtEl>
                                          <p:spTgt spid="9"/>
                                        </p:tgtEl>
                                        <p:attrNameLst>
                                          <p:attrName>ppt_x</p:attrName>
                                        </p:attrNameLst>
                                      </p:cBhvr>
                                      <p:tavLst>
                                        <p:tav tm="0">
                                          <p:val>
                                            <p:strVal val="ppt_x"/>
                                          </p:val>
                                        </p:tav>
                                        <p:tav tm="100000">
                                          <p:val>
                                            <p:strVal val="1+ppt_w/2"/>
                                          </p:val>
                                        </p:tav>
                                      </p:tavLst>
                                    </p:anim>
                                    <p:anim calcmode="lin" valueType="num">
                                      <p:cBhvr additive="base">
                                        <p:cTn id="94" dur="2000"/>
                                        <p:tgtEl>
                                          <p:spTgt spid="9"/>
                                        </p:tgtEl>
                                        <p:attrNameLst>
                                          <p:attrName>ppt_y</p:attrName>
                                        </p:attrNameLst>
                                      </p:cBhvr>
                                      <p:tavLst>
                                        <p:tav tm="0">
                                          <p:val>
                                            <p:strVal val="ppt_y"/>
                                          </p:val>
                                        </p:tav>
                                        <p:tav tm="100000">
                                          <p:val>
                                            <p:strVal val="ppt_y"/>
                                          </p:val>
                                        </p:tav>
                                      </p:tavLst>
                                    </p:anim>
                                    <p:set>
                                      <p:cBhvr>
                                        <p:cTn id="95" dur="1" fill="hold">
                                          <p:stCondLst>
                                            <p:cond delay="1999"/>
                                          </p:stCondLst>
                                        </p:cTn>
                                        <p:tgtEl>
                                          <p:spTgt spid="9"/>
                                        </p:tgtEl>
                                        <p:attrNameLst>
                                          <p:attrName>style.visibility</p:attrName>
                                        </p:attrNameLst>
                                      </p:cBhvr>
                                      <p:to>
                                        <p:strVal val="hidden"/>
                                      </p:to>
                                    </p:set>
                                  </p:childTnLst>
                                </p:cTn>
                              </p:par>
                              <p:par>
                                <p:cTn id="96" presetID="2" presetClass="exit" presetSubtype="2" fill="hold" grpId="2" nodeType="withEffect">
                                  <p:stCondLst>
                                    <p:cond delay="0"/>
                                  </p:stCondLst>
                                  <p:childTnLst>
                                    <p:anim calcmode="lin" valueType="num">
                                      <p:cBhvr additive="base">
                                        <p:cTn id="97" dur="2000"/>
                                        <p:tgtEl>
                                          <p:spTgt spid="11"/>
                                        </p:tgtEl>
                                        <p:attrNameLst>
                                          <p:attrName>ppt_x</p:attrName>
                                        </p:attrNameLst>
                                      </p:cBhvr>
                                      <p:tavLst>
                                        <p:tav tm="0">
                                          <p:val>
                                            <p:strVal val="ppt_x"/>
                                          </p:val>
                                        </p:tav>
                                        <p:tav tm="100000">
                                          <p:val>
                                            <p:strVal val="1+ppt_w/2"/>
                                          </p:val>
                                        </p:tav>
                                      </p:tavLst>
                                    </p:anim>
                                    <p:anim calcmode="lin" valueType="num">
                                      <p:cBhvr additive="base">
                                        <p:cTn id="98" dur="2000"/>
                                        <p:tgtEl>
                                          <p:spTgt spid="11"/>
                                        </p:tgtEl>
                                        <p:attrNameLst>
                                          <p:attrName>ppt_y</p:attrName>
                                        </p:attrNameLst>
                                      </p:cBhvr>
                                      <p:tavLst>
                                        <p:tav tm="0">
                                          <p:val>
                                            <p:strVal val="ppt_y"/>
                                          </p:val>
                                        </p:tav>
                                        <p:tav tm="100000">
                                          <p:val>
                                            <p:strVal val="ppt_y"/>
                                          </p:val>
                                        </p:tav>
                                      </p:tavLst>
                                    </p:anim>
                                    <p:set>
                                      <p:cBhvr>
                                        <p:cTn id="99" dur="1" fill="hold">
                                          <p:stCondLst>
                                            <p:cond delay="1999"/>
                                          </p:stCondLst>
                                        </p:cTn>
                                        <p:tgtEl>
                                          <p:spTgt spid="11"/>
                                        </p:tgtEl>
                                        <p:attrNameLst>
                                          <p:attrName>style.visibility</p:attrName>
                                        </p:attrNameLst>
                                      </p:cBhvr>
                                      <p:to>
                                        <p:strVal val="hidden"/>
                                      </p:to>
                                    </p:set>
                                  </p:childTnLst>
                                </p:cTn>
                              </p:par>
                              <p:par>
                                <p:cTn id="100" presetID="2" presetClass="exit" presetSubtype="2" fill="hold" grpId="2" nodeType="withEffect">
                                  <p:stCondLst>
                                    <p:cond delay="0"/>
                                  </p:stCondLst>
                                  <p:childTnLst>
                                    <p:anim calcmode="lin" valueType="num">
                                      <p:cBhvr additive="base">
                                        <p:cTn id="101" dur="2000"/>
                                        <p:tgtEl>
                                          <p:spTgt spid="13"/>
                                        </p:tgtEl>
                                        <p:attrNameLst>
                                          <p:attrName>ppt_x</p:attrName>
                                        </p:attrNameLst>
                                      </p:cBhvr>
                                      <p:tavLst>
                                        <p:tav tm="0">
                                          <p:val>
                                            <p:strVal val="ppt_x"/>
                                          </p:val>
                                        </p:tav>
                                        <p:tav tm="100000">
                                          <p:val>
                                            <p:strVal val="1+ppt_w/2"/>
                                          </p:val>
                                        </p:tav>
                                      </p:tavLst>
                                    </p:anim>
                                    <p:anim calcmode="lin" valueType="num">
                                      <p:cBhvr additive="base">
                                        <p:cTn id="102" dur="2000"/>
                                        <p:tgtEl>
                                          <p:spTgt spid="13"/>
                                        </p:tgtEl>
                                        <p:attrNameLst>
                                          <p:attrName>ppt_y</p:attrName>
                                        </p:attrNameLst>
                                      </p:cBhvr>
                                      <p:tavLst>
                                        <p:tav tm="0">
                                          <p:val>
                                            <p:strVal val="ppt_y"/>
                                          </p:val>
                                        </p:tav>
                                        <p:tav tm="100000">
                                          <p:val>
                                            <p:strVal val="ppt_y"/>
                                          </p:val>
                                        </p:tav>
                                      </p:tavLst>
                                    </p:anim>
                                    <p:set>
                                      <p:cBhvr>
                                        <p:cTn id="103" dur="1" fill="hold">
                                          <p:stCondLst>
                                            <p:cond delay="1999"/>
                                          </p:stCondLst>
                                        </p:cTn>
                                        <p:tgtEl>
                                          <p:spTgt spid="13"/>
                                        </p:tgtEl>
                                        <p:attrNameLst>
                                          <p:attrName>style.visibility</p:attrName>
                                        </p:attrNameLst>
                                      </p:cBhvr>
                                      <p:to>
                                        <p:strVal val="hidden"/>
                                      </p:to>
                                    </p:set>
                                  </p:childTnLst>
                                </p:cTn>
                              </p:par>
                              <p:par>
                                <p:cTn id="104" presetID="2" presetClass="exit" presetSubtype="8" fill="hold" grpId="2" nodeType="withEffect">
                                  <p:stCondLst>
                                    <p:cond delay="0"/>
                                  </p:stCondLst>
                                  <p:childTnLst>
                                    <p:anim calcmode="lin" valueType="num">
                                      <p:cBhvr additive="base">
                                        <p:cTn id="105" dur="2000"/>
                                        <p:tgtEl>
                                          <p:spTgt spid="4"/>
                                        </p:tgtEl>
                                        <p:attrNameLst>
                                          <p:attrName>ppt_x</p:attrName>
                                        </p:attrNameLst>
                                      </p:cBhvr>
                                      <p:tavLst>
                                        <p:tav tm="0">
                                          <p:val>
                                            <p:strVal val="ppt_x"/>
                                          </p:val>
                                        </p:tav>
                                        <p:tav tm="100000">
                                          <p:val>
                                            <p:strVal val="0-ppt_w/2"/>
                                          </p:val>
                                        </p:tav>
                                      </p:tavLst>
                                    </p:anim>
                                    <p:anim calcmode="lin" valueType="num">
                                      <p:cBhvr additive="base">
                                        <p:cTn id="106" dur="2000"/>
                                        <p:tgtEl>
                                          <p:spTgt spid="4"/>
                                        </p:tgtEl>
                                        <p:attrNameLst>
                                          <p:attrName>ppt_y</p:attrName>
                                        </p:attrNameLst>
                                      </p:cBhvr>
                                      <p:tavLst>
                                        <p:tav tm="0">
                                          <p:val>
                                            <p:strVal val="ppt_y"/>
                                          </p:val>
                                        </p:tav>
                                        <p:tav tm="100000">
                                          <p:val>
                                            <p:strVal val="ppt_y"/>
                                          </p:val>
                                        </p:tav>
                                      </p:tavLst>
                                    </p:anim>
                                    <p:set>
                                      <p:cBhvr>
                                        <p:cTn id="107" dur="1" fill="hold">
                                          <p:stCondLst>
                                            <p:cond delay="1999"/>
                                          </p:stCondLst>
                                        </p:cTn>
                                        <p:tgtEl>
                                          <p:spTgt spid="4"/>
                                        </p:tgtEl>
                                        <p:attrNameLst>
                                          <p:attrName>style.visibility</p:attrName>
                                        </p:attrNameLst>
                                      </p:cBhvr>
                                      <p:to>
                                        <p:strVal val="hidden"/>
                                      </p:to>
                                    </p:set>
                                  </p:childTnLst>
                                </p:cTn>
                              </p:par>
                              <p:par>
                                <p:cTn id="108" presetID="2" presetClass="exit" presetSubtype="8" fill="hold" grpId="2" nodeType="withEffect">
                                  <p:stCondLst>
                                    <p:cond delay="0"/>
                                  </p:stCondLst>
                                  <p:childTnLst>
                                    <p:anim calcmode="lin" valueType="num">
                                      <p:cBhvr additive="base">
                                        <p:cTn id="109" dur="2000"/>
                                        <p:tgtEl>
                                          <p:spTgt spid="6"/>
                                        </p:tgtEl>
                                        <p:attrNameLst>
                                          <p:attrName>ppt_x</p:attrName>
                                        </p:attrNameLst>
                                      </p:cBhvr>
                                      <p:tavLst>
                                        <p:tav tm="0">
                                          <p:val>
                                            <p:strVal val="ppt_x"/>
                                          </p:val>
                                        </p:tav>
                                        <p:tav tm="100000">
                                          <p:val>
                                            <p:strVal val="0-ppt_w/2"/>
                                          </p:val>
                                        </p:tav>
                                      </p:tavLst>
                                    </p:anim>
                                    <p:anim calcmode="lin" valueType="num">
                                      <p:cBhvr additive="base">
                                        <p:cTn id="110" dur="2000"/>
                                        <p:tgtEl>
                                          <p:spTgt spid="6"/>
                                        </p:tgtEl>
                                        <p:attrNameLst>
                                          <p:attrName>ppt_y</p:attrName>
                                        </p:attrNameLst>
                                      </p:cBhvr>
                                      <p:tavLst>
                                        <p:tav tm="0">
                                          <p:val>
                                            <p:strVal val="ppt_y"/>
                                          </p:val>
                                        </p:tav>
                                        <p:tav tm="100000">
                                          <p:val>
                                            <p:strVal val="ppt_y"/>
                                          </p:val>
                                        </p:tav>
                                      </p:tavLst>
                                    </p:anim>
                                    <p:set>
                                      <p:cBhvr>
                                        <p:cTn id="111" dur="1" fill="hold">
                                          <p:stCondLst>
                                            <p:cond delay="1999"/>
                                          </p:stCondLst>
                                        </p:cTn>
                                        <p:tgtEl>
                                          <p:spTgt spid="6"/>
                                        </p:tgtEl>
                                        <p:attrNameLst>
                                          <p:attrName>style.visibility</p:attrName>
                                        </p:attrNameLst>
                                      </p:cBhvr>
                                      <p:to>
                                        <p:strVal val="hidden"/>
                                      </p:to>
                                    </p:set>
                                  </p:childTnLst>
                                </p:cTn>
                              </p:par>
                              <p:par>
                                <p:cTn id="112" presetID="2" presetClass="exit" presetSubtype="8" fill="hold" grpId="2" nodeType="withEffect">
                                  <p:stCondLst>
                                    <p:cond delay="0"/>
                                  </p:stCondLst>
                                  <p:childTnLst>
                                    <p:anim calcmode="lin" valueType="num">
                                      <p:cBhvr additive="base">
                                        <p:cTn id="113" dur="2000"/>
                                        <p:tgtEl>
                                          <p:spTgt spid="8"/>
                                        </p:tgtEl>
                                        <p:attrNameLst>
                                          <p:attrName>ppt_x</p:attrName>
                                        </p:attrNameLst>
                                      </p:cBhvr>
                                      <p:tavLst>
                                        <p:tav tm="0">
                                          <p:val>
                                            <p:strVal val="ppt_x"/>
                                          </p:val>
                                        </p:tav>
                                        <p:tav tm="100000">
                                          <p:val>
                                            <p:strVal val="0-ppt_w/2"/>
                                          </p:val>
                                        </p:tav>
                                      </p:tavLst>
                                    </p:anim>
                                    <p:anim calcmode="lin" valueType="num">
                                      <p:cBhvr additive="base">
                                        <p:cTn id="114" dur="2000"/>
                                        <p:tgtEl>
                                          <p:spTgt spid="8"/>
                                        </p:tgtEl>
                                        <p:attrNameLst>
                                          <p:attrName>ppt_y</p:attrName>
                                        </p:attrNameLst>
                                      </p:cBhvr>
                                      <p:tavLst>
                                        <p:tav tm="0">
                                          <p:val>
                                            <p:strVal val="ppt_y"/>
                                          </p:val>
                                        </p:tav>
                                        <p:tav tm="100000">
                                          <p:val>
                                            <p:strVal val="ppt_y"/>
                                          </p:val>
                                        </p:tav>
                                      </p:tavLst>
                                    </p:anim>
                                    <p:set>
                                      <p:cBhvr>
                                        <p:cTn id="115" dur="1" fill="hold">
                                          <p:stCondLst>
                                            <p:cond delay="1999"/>
                                          </p:stCondLst>
                                        </p:cTn>
                                        <p:tgtEl>
                                          <p:spTgt spid="8"/>
                                        </p:tgtEl>
                                        <p:attrNameLst>
                                          <p:attrName>style.visibility</p:attrName>
                                        </p:attrNameLst>
                                      </p:cBhvr>
                                      <p:to>
                                        <p:strVal val="hidden"/>
                                      </p:to>
                                    </p:set>
                                  </p:childTnLst>
                                </p:cTn>
                              </p:par>
                              <p:par>
                                <p:cTn id="116" presetID="2" presetClass="exit" presetSubtype="8" fill="hold" grpId="2" nodeType="withEffect">
                                  <p:stCondLst>
                                    <p:cond delay="0"/>
                                  </p:stCondLst>
                                  <p:childTnLst>
                                    <p:anim calcmode="lin" valueType="num">
                                      <p:cBhvr additive="base">
                                        <p:cTn id="117" dur="2000"/>
                                        <p:tgtEl>
                                          <p:spTgt spid="10"/>
                                        </p:tgtEl>
                                        <p:attrNameLst>
                                          <p:attrName>ppt_x</p:attrName>
                                        </p:attrNameLst>
                                      </p:cBhvr>
                                      <p:tavLst>
                                        <p:tav tm="0">
                                          <p:val>
                                            <p:strVal val="ppt_x"/>
                                          </p:val>
                                        </p:tav>
                                        <p:tav tm="100000">
                                          <p:val>
                                            <p:strVal val="0-ppt_w/2"/>
                                          </p:val>
                                        </p:tav>
                                      </p:tavLst>
                                    </p:anim>
                                    <p:anim calcmode="lin" valueType="num">
                                      <p:cBhvr additive="base">
                                        <p:cTn id="118" dur="2000"/>
                                        <p:tgtEl>
                                          <p:spTgt spid="10"/>
                                        </p:tgtEl>
                                        <p:attrNameLst>
                                          <p:attrName>ppt_y</p:attrName>
                                        </p:attrNameLst>
                                      </p:cBhvr>
                                      <p:tavLst>
                                        <p:tav tm="0">
                                          <p:val>
                                            <p:strVal val="ppt_y"/>
                                          </p:val>
                                        </p:tav>
                                        <p:tav tm="100000">
                                          <p:val>
                                            <p:strVal val="ppt_y"/>
                                          </p:val>
                                        </p:tav>
                                      </p:tavLst>
                                    </p:anim>
                                    <p:set>
                                      <p:cBhvr>
                                        <p:cTn id="119" dur="1" fill="hold">
                                          <p:stCondLst>
                                            <p:cond delay="1999"/>
                                          </p:stCondLst>
                                        </p:cTn>
                                        <p:tgtEl>
                                          <p:spTgt spid="10"/>
                                        </p:tgtEl>
                                        <p:attrNameLst>
                                          <p:attrName>style.visibility</p:attrName>
                                        </p:attrNameLst>
                                      </p:cBhvr>
                                      <p:to>
                                        <p:strVal val="hidden"/>
                                      </p:to>
                                    </p:set>
                                  </p:childTnLst>
                                </p:cTn>
                              </p:par>
                              <p:par>
                                <p:cTn id="120" presetID="2" presetClass="exit" presetSubtype="8" fill="hold" grpId="2" nodeType="withEffect">
                                  <p:stCondLst>
                                    <p:cond delay="0"/>
                                  </p:stCondLst>
                                  <p:childTnLst>
                                    <p:anim calcmode="lin" valueType="num">
                                      <p:cBhvr additive="base">
                                        <p:cTn id="121" dur="2000"/>
                                        <p:tgtEl>
                                          <p:spTgt spid="12"/>
                                        </p:tgtEl>
                                        <p:attrNameLst>
                                          <p:attrName>ppt_x</p:attrName>
                                        </p:attrNameLst>
                                      </p:cBhvr>
                                      <p:tavLst>
                                        <p:tav tm="0">
                                          <p:val>
                                            <p:strVal val="ppt_x"/>
                                          </p:val>
                                        </p:tav>
                                        <p:tav tm="100000">
                                          <p:val>
                                            <p:strVal val="0-ppt_w/2"/>
                                          </p:val>
                                        </p:tav>
                                      </p:tavLst>
                                    </p:anim>
                                    <p:anim calcmode="lin" valueType="num">
                                      <p:cBhvr additive="base">
                                        <p:cTn id="122" dur="2000"/>
                                        <p:tgtEl>
                                          <p:spTgt spid="12"/>
                                        </p:tgtEl>
                                        <p:attrNameLst>
                                          <p:attrName>ppt_y</p:attrName>
                                        </p:attrNameLst>
                                      </p:cBhvr>
                                      <p:tavLst>
                                        <p:tav tm="0">
                                          <p:val>
                                            <p:strVal val="ppt_y"/>
                                          </p:val>
                                        </p:tav>
                                        <p:tav tm="100000">
                                          <p:val>
                                            <p:strVal val="ppt_y"/>
                                          </p:val>
                                        </p:tav>
                                      </p:tavLst>
                                    </p:anim>
                                    <p:set>
                                      <p:cBhvr>
                                        <p:cTn id="123" dur="1" fill="hold">
                                          <p:stCondLst>
                                            <p:cond delay="1999"/>
                                          </p:stCondLst>
                                        </p:cTn>
                                        <p:tgtEl>
                                          <p:spTgt spid="12"/>
                                        </p:tgtEl>
                                        <p:attrNameLst>
                                          <p:attrName>style.visibility</p:attrName>
                                        </p:attrNameLst>
                                      </p:cBhvr>
                                      <p:to>
                                        <p:strVal val="hidden"/>
                                      </p:to>
                                    </p:set>
                                  </p:childTnLst>
                                </p:cTn>
                              </p:par>
                              <p:par>
                                <p:cTn id="124" presetID="2" presetClass="exit" presetSubtype="8" fill="hold" grpId="2" nodeType="withEffect">
                                  <p:stCondLst>
                                    <p:cond delay="0"/>
                                  </p:stCondLst>
                                  <p:childTnLst>
                                    <p:anim calcmode="lin" valueType="num">
                                      <p:cBhvr additive="base">
                                        <p:cTn id="125" dur="2000"/>
                                        <p:tgtEl>
                                          <p:spTgt spid="14"/>
                                        </p:tgtEl>
                                        <p:attrNameLst>
                                          <p:attrName>ppt_x</p:attrName>
                                        </p:attrNameLst>
                                      </p:cBhvr>
                                      <p:tavLst>
                                        <p:tav tm="0">
                                          <p:val>
                                            <p:strVal val="ppt_x"/>
                                          </p:val>
                                        </p:tav>
                                        <p:tav tm="100000">
                                          <p:val>
                                            <p:strVal val="0-ppt_w/2"/>
                                          </p:val>
                                        </p:tav>
                                      </p:tavLst>
                                    </p:anim>
                                    <p:anim calcmode="lin" valueType="num">
                                      <p:cBhvr additive="base">
                                        <p:cTn id="126" dur="2000"/>
                                        <p:tgtEl>
                                          <p:spTgt spid="14"/>
                                        </p:tgtEl>
                                        <p:attrNameLst>
                                          <p:attrName>ppt_y</p:attrName>
                                        </p:attrNameLst>
                                      </p:cBhvr>
                                      <p:tavLst>
                                        <p:tav tm="0">
                                          <p:val>
                                            <p:strVal val="ppt_y"/>
                                          </p:val>
                                        </p:tav>
                                        <p:tav tm="100000">
                                          <p:val>
                                            <p:strVal val="ppt_y"/>
                                          </p:val>
                                        </p:tav>
                                      </p:tavLst>
                                    </p:anim>
                                    <p:set>
                                      <p:cBhvr>
                                        <p:cTn id="127" dur="1" fill="hold">
                                          <p:stCondLst>
                                            <p:cond delay="1999"/>
                                          </p:stCondLst>
                                        </p:cTn>
                                        <p:tgtEl>
                                          <p:spTgt spid="14"/>
                                        </p:tgtEl>
                                        <p:attrNameLst>
                                          <p:attrName>style.visibility</p:attrName>
                                        </p:attrNameLst>
                                      </p:cBhvr>
                                      <p:to>
                                        <p:strVal val="hidden"/>
                                      </p:to>
                                    </p:set>
                                  </p:childTnLst>
                                </p:cTn>
                              </p:par>
                              <p:par>
                                <p:cTn id="128" presetID="17" presetClass="entr" presetSubtype="10" fill="hold" nodeType="withEffect">
                                  <p:stCondLst>
                                    <p:cond delay="0"/>
                                  </p:stCondLst>
                                  <p:childTnLst>
                                    <p:set>
                                      <p:cBhvr>
                                        <p:cTn id="129" dur="1" fill="hold">
                                          <p:stCondLst>
                                            <p:cond delay="0"/>
                                          </p:stCondLst>
                                        </p:cTn>
                                        <p:tgtEl>
                                          <p:spTgt spid="2"/>
                                        </p:tgtEl>
                                        <p:attrNameLst>
                                          <p:attrName>style.visibility</p:attrName>
                                        </p:attrNameLst>
                                      </p:cBhvr>
                                      <p:to>
                                        <p:strVal val="visible"/>
                                      </p:to>
                                    </p:set>
                                    <p:anim calcmode="lin" valueType="num">
                                      <p:cBhvr>
                                        <p:cTn id="130" dur="2000" fill="hold"/>
                                        <p:tgtEl>
                                          <p:spTgt spid="2"/>
                                        </p:tgtEl>
                                        <p:attrNameLst>
                                          <p:attrName>ppt_w</p:attrName>
                                        </p:attrNameLst>
                                      </p:cBhvr>
                                      <p:tavLst>
                                        <p:tav tm="0">
                                          <p:val>
                                            <p:fltVal val="0"/>
                                          </p:val>
                                        </p:tav>
                                        <p:tav tm="100000">
                                          <p:val>
                                            <p:strVal val="#ppt_w"/>
                                          </p:val>
                                        </p:tav>
                                      </p:tavLst>
                                    </p:anim>
                                    <p:anim calcmode="lin" valueType="num">
                                      <p:cBhvr>
                                        <p:cTn id="131"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4" grpId="0" animBg="1"/>
      <p:bldP spid="4" grpId="1" animBg="1"/>
      <p:bldP spid="4" grpId="2" animBg="1"/>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11).jpg"/>
          <p:cNvPicPr>
            <a:picLocks noGrp="1" noChangeAspect="1"/>
          </p:cNvPicPr>
          <p:nvPr isPhoto="1"/>
        </p:nvPicPr>
        <p:blipFill>
          <a:blip r:embed="rId2">
            <a:lum/>
          </a:blip>
          <a:stretch>
            <a:fillRect/>
          </a:stretch>
        </p:blipFill>
        <p:spPr>
          <a:xfrm>
            <a:off x="0" y="0"/>
            <a:ext cx="9144000" cy="5143500"/>
          </a:xfrm>
          <a:prstGeom prst="rect">
            <a:avLst/>
          </a:prstGeom>
          <a:noFill/>
          <a:ln>
            <a:noFill/>
          </a:ln>
          <a:effectLst>
            <a:reflection blurRad="6350" stA="50000" endA="300" endPos="90000" dir="5400000" sy="-100000" algn="bl" rotWithShape="0"/>
          </a:effectLst>
        </p:spPr>
      </p:pic>
      <p:sp>
        <p:nvSpPr>
          <p:cNvPr id="3" name="2 Anillo"/>
          <p:cNvSpPr/>
          <p:nvPr/>
        </p:nvSpPr>
        <p:spPr>
          <a:xfrm>
            <a:off x="0" y="1500180"/>
            <a:ext cx="2071671" cy="2071702"/>
          </a:xfrm>
          <a:prstGeom prst="donut">
            <a:avLst>
              <a:gd name="adj" fmla="val 7770"/>
            </a:avLst>
          </a:prstGeom>
          <a:gradFill flip="none" rotWithShape="1">
            <a:gsLst>
              <a:gs pos="0">
                <a:srgbClr val="004C22"/>
              </a:gs>
              <a:gs pos="50000">
                <a:srgbClr val="93FF93">
                  <a:shade val="67500"/>
                  <a:satMod val="115000"/>
                </a:srgbClr>
              </a:gs>
              <a:gs pos="100000">
                <a:srgbClr val="93FF93">
                  <a:shade val="100000"/>
                  <a:satMod val="115000"/>
                </a:srgbClr>
              </a:gs>
            </a:gsLst>
            <a:lin ang="108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ffectLst/>
            </a:endParaRPr>
          </a:p>
        </p:txBody>
      </p:sp>
      <p:sp>
        <p:nvSpPr>
          <p:cNvPr id="4" name="3 Anillo"/>
          <p:cNvSpPr/>
          <p:nvPr/>
        </p:nvSpPr>
        <p:spPr>
          <a:xfrm>
            <a:off x="571472" y="1571618"/>
            <a:ext cx="2071671" cy="2071702"/>
          </a:xfrm>
          <a:prstGeom prst="donut">
            <a:avLst>
              <a:gd name="adj" fmla="val 7770"/>
            </a:avLst>
          </a:prstGeom>
          <a:gradFill flip="none" rotWithShape="1">
            <a:gsLst>
              <a:gs pos="0">
                <a:srgbClr val="004C22"/>
              </a:gs>
              <a:gs pos="50000">
                <a:srgbClr val="93FF93">
                  <a:shade val="67500"/>
                  <a:satMod val="115000"/>
                </a:srgbClr>
              </a:gs>
              <a:gs pos="100000">
                <a:srgbClr val="93FF93">
                  <a:shade val="100000"/>
                  <a:satMod val="115000"/>
                </a:srgbClr>
              </a:gs>
            </a:gsLst>
            <a:lin ang="108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ffectLst/>
            </a:endParaRPr>
          </a:p>
        </p:txBody>
      </p:sp>
      <p:sp>
        <p:nvSpPr>
          <p:cNvPr id="5" name="4 Anillo"/>
          <p:cNvSpPr/>
          <p:nvPr/>
        </p:nvSpPr>
        <p:spPr>
          <a:xfrm>
            <a:off x="1285852" y="1571618"/>
            <a:ext cx="2071671" cy="2071702"/>
          </a:xfrm>
          <a:prstGeom prst="donut">
            <a:avLst>
              <a:gd name="adj" fmla="val 7770"/>
            </a:avLst>
          </a:prstGeom>
          <a:gradFill flip="none" rotWithShape="1">
            <a:gsLst>
              <a:gs pos="0">
                <a:srgbClr val="004C22"/>
              </a:gs>
              <a:gs pos="50000">
                <a:srgbClr val="93FF93">
                  <a:shade val="67500"/>
                  <a:satMod val="115000"/>
                </a:srgbClr>
              </a:gs>
              <a:gs pos="100000">
                <a:srgbClr val="93FF93">
                  <a:shade val="100000"/>
                  <a:satMod val="115000"/>
                </a:srgbClr>
              </a:gs>
            </a:gsLst>
            <a:lin ang="108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ffectLst/>
            </a:endParaRPr>
          </a:p>
        </p:txBody>
      </p:sp>
      <p:sp>
        <p:nvSpPr>
          <p:cNvPr id="6" name="5 Anillo"/>
          <p:cNvSpPr/>
          <p:nvPr/>
        </p:nvSpPr>
        <p:spPr>
          <a:xfrm>
            <a:off x="1928794" y="1571618"/>
            <a:ext cx="2071671" cy="2071702"/>
          </a:xfrm>
          <a:prstGeom prst="donut">
            <a:avLst>
              <a:gd name="adj" fmla="val 7770"/>
            </a:avLst>
          </a:prstGeom>
          <a:gradFill flip="none" rotWithShape="1">
            <a:gsLst>
              <a:gs pos="0">
                <a:srgbClr val="004C22"/>
              </a:gs>
              <a:gs pos="50000">
                <a:srgbClr val="93FF93">
                  <a:shade val="67500"/>
                  <a:satMod val="115000"/>
                </a:srgbClr>
              </a:gs>
              <a:gs pos="100000">
                <a:srgbClr val="93FF93">
                  <a:shade val="100000"/>
                  <a:satMod val="115000"/>
                </a:srgbClr>
              </a:gs>
            </a:gsLst>
            <a:lin ang="108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ffectLst/>
            </a:endParaRPr>
          </a:p>
        </p:txBody>
      </p:sp>
      <p:sp>
        <p:nvSpPr>
          <p:cNvPr id="7" name="6 Anillo"/>
          <p:cNvSpPr/>
          <p:nvPr/>
        </p:nvSpPr>
        <p:spPr>
          <a:xfrm>
            <a:off x="2500298" y="1571618"/>
            <a:ext cx="2071671" cy="2071702"/>
          </a:xfrm>
          <a:prstGeom prst="donut">
            <a:avLst>
              <a:gd name="adj" fmla="val 7770"/>
            </a:avLst>
          </a:prstGeom>
          <a:gradFill flip="none" rotWithShape="1">
            <a:gsLst>
              <a:gs pos="0">
                <a:srgbClr val="004C22"/>
              </a:gs>
              <a:gs pos="50000">
                <a:srgbClr val="93FF93">
                  <a:shade val="67500"/>
                  <a:satMod val="115000"/>
                </a:srgbClr>
              </a:gs>
              <a:gs pos="100000">
                <a:srgbClr val="93FF93">
                  <a:shade val="100000"/>
                  <a:satMod val="115000"/>
                </a:srgbClr>
              </a:gs>
            </a:gsLst>
            <a:lin ang="108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ffectLst/>
            </a:endParaRPr>
          </a:p>
        </p:txBody>
      </p:sp>
      <p:sp>
        <p:nvSpPr>
          <p:cNvPr id="8" name="7 Anillo"/>
          <p:cNvSpPr/>
          <p:nvPr/>
        </p:nvSpPr>
        <p:spPr>
          <a:xfrm>
            <a:off x="3214678" y="1571618"/>
            <a:ext cx="2071671" cy="2071702"/>
          </a:xfrm>
          <a:prstGeom prst="donut">
            <a:avLst>
              <a:gd name="adj" fmla="val 7770"/>
            </a:avLst>
          </a:prstGeom>
          <a:gradFill flip="none" rotWithShape="1">
            <a:gsLst>
              <a:gs pos="0">
                <a:srgbClr val="004C22"/>
              </a:gs>
              <a:gs pos="50000">
                <a:srgbClr val="93FF93">
                  <a:shade val="67500"/>
                  <a:satMod val="115000"/>
                </a:srgbClr>
              </a:gs>
              <a:gs pos="100000">
                <a:srgbClr val="93FF93">
                  <a:shade val="100000"/>
                  <a:satMod val="115000"/>
                </a:srgbClr>
              </a:gs>
            </a:gsLst>
            <a:lin ang="108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ffectLst/>
            </a:endParaRPr>
          </a:p>
        </p:txBody>
      </p:sp>
      <p:sp>
        <p:nvSpPr>
          <p:cNvPr id="9" name="8 Anillo"/>
          <p:cNvSpPr/>
          <p:nvPr/>
        </p:nvSpPr>
        <p:spPr>
          <a:xfrm>
            <a:off x="3857620" y="1571618"/>
            <a:ext cx="2071671" cy="2071702"/>
          </a:xfrm>
          <a:prstGeom prst="donut">
            <a:avLst>
              <a:gd name="adj" fmla="val 7770"/>
            </a:avLst>
          </a:prstGeom>
          <a:gradFill flip="none" rotWithShape="1">
            <a:gsLst>
              <a:gs pos="0">
                <a:srgbClr val="004C22"/>
              </a:gs>
              <a:gs pos="50000">
                <a:srgbClr val="93FF93">
                  <a:shade val="67500"/>
                  <a:satMod val="115000"/>
                </a:srgbClr>
              </a:gs>
              <a:gs pos="100000">
                <a:srgbClr val="93FF93">
                  <a:shade val="100000"/>
                  <a:satMod val="115000"/>
                </a:srgbClr>
              </a:gs>
            </a:gsLst>
            <a:lin ang="108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ffectLst/>
            </a:endParaRPr>
          </a:p>
        </p:txBody>
      </p:sp>
      <p:sp>
        <p:nvSpPr>
          <p:cNvPr id="10" name="9 Anillo"/>
          <p:cNvSpPr/>
          <p:nvPr/>
        </p:nvSpPr>
        <p:spPr>
          <a:xfrm>
            <a:off x="4572000" y="1571618"/>
            <a:ext cx="2071671" cy="2071702"/>
          </a:xfrm>
          <a:prstGeom prst="donut">
            <a:avLst>
              <a:gd name="adj" fmla="val 7770"/>
            </a:avLst>
          </a:prstGeom>
          <a:gradFill flip="none" rotWithShape="1">
            <a:gsLst>
              <a:gs pos="0">
                <a:srgbClr val="004C22"/>
              </a:gs>
              <a:gs pos="50000">
                <a:srgbClr val="93FF93">
                  <a:shade val="67500"/>
                  <a:satMod val="115000"/>
                </a:srgbClr>
              </a:gs>
              <a:gs pos="100000">
                <a:srgbClr val="93FF93">
                  <a:shade val="100000"/>
                  <a:satMod val="115000"/>
                </a:srgbClr>
              </a:gs>
            </a:gsLst>
            <a:lin ang="108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ffectLst/>
            </a:endParaRPr>
          </a:p>
        </p:txBody>
      </p:sp>
      <p:sp>
        <p:nvSpPr>
          <p:cNvPr id="11" name="10 Anillo"/>
          <p:cNvSpPr/>
          <p:nvPr/>
        </p:nvSpPr>
        <p:spPr>
          <a:xfrm>
            <a:off x="5429256" y="1571618"/>
            <a:ext cx="2071671" cy="2071702"/>
          </a:xfrm>
          <a:prstGeom prst="donut">
            <a:avLst>
              <a:gd name="adj" fmla="val 7770"/>
            </a:avLst>
          </a:prstGeom>
          <a:gradFill flip="none" rotWithShape="1">
            <a:gsLst>
              <a:gs pos="0">
                <a:srgbClr val="004C22"/>
              </a:gs>
              <a:gs pos="50000">
                <a:srgbClr val="93FF93">
                  <a:shade val="67500"/>
                  <a:satMod val="115000"/>
                </a:srgbClr>
              </a:gs>
              <a:gs pos="100000">
                <a:srgbClr val="93FF93">
                  <a:shade val="100000"/>
                  <a:satMod val="115000"/>
                </a:srgbClr>
              </a:gs>
            </a:gsLst>
            <a:lin ang="108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ffectLst/>
            </a:endParaRPr>
          </a:p>
        </p:txBody>
      </p:sp>
      <p:sp>
        <p:nvSpPr>
          <p:cNvPr id="12" name="11 Anillo"/>
          <p:cNvSpPr/>
          <p:nvPr/>
        </p:nvSpPr>
        <p:spPr>
          <a:xfrm>
            <a:off x="6072198" y="1571618"/>
            <a:ext cx="2071671" cy="2071702"/>
          </a:xfrm>
          <a:prstGeom prst="donut">
            <a:avLst>
              <a:gd name="adj" fmla="val 7770"/>
            </a:avLst>
          </a:prstGeom>
          <a:gradFill flip="none" rotWithShape="1">
            <a:gsLst>
              <a:gs pos="0">
                <a:srgbClr val="004C22"/>
              </a:gs>
              <a:gs pos="50000">
                <a:srgbClr val="93FF93">
                  <a:shade val="67500"/>
                  <a:satMod val="115000"/>
                </a:srgbClr>
              </a:gs>
              <a:gs pos="100000">
                <a:srgbClr val="93FF93">
                  <a:shade val="100000"/>
                  <a:satMod val="115000"/>
                </a:srgbClr>
              </a:gs>
            </a:gsLst>
            <a:lin ang="108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ffectLst/>
            </a:endParaRPr>
          </a:p>
        </p:txBody>
      </p:sp>
      <p:sp>
        <p:nvSpPr>
          <p:cNvPr id="13" name="12 Anillo"/>
          <p:cNvSpPr/>
          <p:nvPr/>
        </p:nvSpPr>
        <p:spPr>
          <a:xfrm>
            <a:off x="6572264" y="1571618"/>
            <a:ext cx="2071671" cy="2071702"/>
          </a:xfrm>
          <a:prstGeom prst="donut">
            <a:avLst>
              <a:gd name="adj" fmla="val 7770"/>
            </a:avLst>
          </a:prstGeom>
          <a:gradFill flip="none" rotWithShape="1">
            <a:gsLst>
              <a:gs pos="0">
                <a:srgbClr val="004C22"/>
              </a:gs>
              <a:gs pos="50000">
                <a:srgbClr val="93FF93">
                  <a:shade val="67500"/>
                  <a:satMod val="115000"/>
                </a:srgbClr>
              </a:gs>
              <a:gs pos="100000">
                <a:srgbClr val="93FF93">
                  <a:shade val="100000"/>
                  <a:satMod val="115000"/>
                </a:srgbClr>
              </a:gs>
            </a:gsLst>
            <a:lin ang="108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ffectLst/>
            </a:endParaRPr>
          </a:p>
        </p:txBody>
      </p:sp>
      <p:sp>
        <p:nvSpPr>
          <p:cNvPr id="14" name="13 Anillo"/>
          <p:cNvSpPr/>
          <p:nvPr/>
        </p:nvSpPr>
        <p:spPr>
          <a:xfrm>
            <a:off x="7072329" y="1643056"/>
            <a:ext cx="2071671" cy="2071702"/>
          </a:xfrm>
          <a:prstGeom prst="donut">
            <a:avLst>
              <a:gd name="adj" fmla="val 7770"/>
            </a:avLst>
          </a:prstGeom>
          <a:gradFill flip="none" rotWithShape="1">
            <a:gsLst>
              <a:gs pos="0">
                <a:srgbClr val="004C22"/>
              </a:gs>
              <a:gs pos="50000">
                <a:srgbClr val="93FF93">
                  <a:shade val="67500"/>
                  <a:satMod val="115000"/>
                </a:srgbClr>
              </a:gs>
              <a:gs pos="100000">
                <a:srgbClr val="93FF93">
                  <a:shade val="100000"/>
                  <a:satMod val="115000"/>
                </a:srgbClr>
              </a:gs>
            </a:gsLst>
            <a:lin ang="108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ffectLst/>
            </a:endParaRPr>
          </a:p>
        </p:txBody>
      </p:sp>
      <p:sp>
        <p:nvSpPr>
          <p:cNvPr id="15" name="14 Rectángulo"/>
          <p:cNvSpPr/>
          <p:nvPr/>
        </p:nvSpPr>
        <p:spPr>
          <a:xfrm>
            <a:off x="-428660" y="-214332"/>
            <a:ext cx="9787006" cy="8858312"/>
          </a:xfrm>
          <a:prstGeom prst="rect">
            <a:avLst/>
          </a:prstGeom>
          <a:gradFill flip="none" rotWithShape="1">
            <a:gsLst>
              <a:gs pos="21000">
                <a:srgbClr val="0033CC"/>
              </a:gs>
              <a:gs pos="50000">
                <a:srgbClr val="00CC00">
                  <a:shade val="67500"/>
                  <a:satMod val="115000"/>
                </a:srgbClr>
              </a:gs>
              <a:gs pos="100000">
                <a:srgbClr val="00CC00">
                  <a:shade val="100000"/>
                  <a:satMod val="115000"/>
                </a:srgb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5"/>
                                        </p:tgtEl>
                                        <p:attrNameLst>
                                          <p:attrName>style.visibility</p:attrName>
                                        </p:attrNameLst>
                                      </p:cBhvr>
                                      <p:to>
                                        <p:strVal val="hidden"/>
                                      </p:to>
                                    </p:set>
                                  </p:childTnLst>
                                </p:cTn>
                              </p:par>
                              <p:par>
                                <p:cTn id="7" presetID="17" presetClass="entr" presetSubtype="8" fill="hold" grpId="0"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p:cTn id="9" dur="2000" fill="hold"/>
                                        <p:tgtEl>
                                          <p:spTgt spid="3"/>
                                        </p:tgtEl>
                                        <p:attrNameLst>
                                          <p:attrName>ppt_x</p:attrName>
                                        </p:attrNameLst>
                                      </p:cBhvr>
                                      <p:tavLst>
                                        <p:tav tm="0">
                                          <p:val>
                                            <p:strVal val="#ppt_x-#ppt_w/2"/>
                                          </p:val>
                                        </p:tav>
                                        <p:tav tm="100000">
                                          <p:val>
                                            <p:strVal val="#ppt_x"/>
                                          </p:val>
                                        </p:tav>
                                      </p:tavLst>
                                    </p:anim>
                                    <p:anim calcmode="lin" valueType="num">
                                      <p:cBhvr>
                                        <p:cTn id="10" dur="2000" fill="hold"/>
                                        <p:tgtEl>
                                          <p:spTgt spid="3"/>
                                        </p:tgtEl>
                                        <p:attrNameLst>
                                          <p:attrName>ppt_y</p:attrName>
                                        </p:attrNameLst>
                                      </p:cBhvr>
                                      <p:tavLst>
                                        <p:tav tm="0">
                                          <p:val>
                                            <p:strVal val="#ppt_y"/>
                                          </p:val>
                                        </p:tav>
                                        <p:tav tm="100000">
                                          <p:val>
                                            <p:strVal val="#ppt_y"/>
                                          </p:val>
                                        </p:tav>
                                      </p:tavLst>
                                    </p:anim>
                                    <p:anim calcmode="lin" valueType="num">
                                      <p:cBhvr>
                                        <p:cTn id="11" dur="2000" fill="hold"/>
                                        <p:tgtEl>
                                          <p:spTgt spid="3"/>
                                        </p:tgtEl>
                                        <p:attrNameLst>
                                          <p:attrName>ppt_w</p:attrName>
                                        </p:attrNameLst>
                                      </p:cBhvr>
                                      <p:tavLst>
                                        <p:tav tm="0">
                                          <p:val>
                                            <p:fltVal val="0"/>
                                          </p:val>
                                        </p:tav>
                                        <p:tav tm="100000">
                                          <p:val>
                                            <p:strVal val="#ppt_w"/>
                                          </p:val>
                                        </p:tav>
                                      </p:tavLst>
                                    </p:anim>
                                    <p:anim calcmode="lin" valueType="num">
                                      <p:cBhvr>
                                        <p:cTn id="12" dur="2000" fill="hold"/>
                                        <p:tgtEl>
                                          <p:spTgt spid="3"/>
                                        </p:tgtEl>
                                        <p:attrNameLst>
                                          <p:attrName>ppt_h</p:attrName>
                                        </p:attrNameLst>
                                      </p:cBhvr>
                                      <p:tavLst>
                                        <p:tav tm="0">
                                          <p:val>
                                            <p:strVal val="#ppt_h"/>
                                          </p:val>
                                        </p:tav>
                                        <p:tav tm="100000">
                                          <p:val>
                                            <p:strVal val="#ppt_h"/>
                                          </p:val>
                                        </p:tav>
                                      </p:tavLst>
                                    </p:anim>
                                  </p:childTnLst>
                                </p:cTn>
                              </p:par>
                              <p:par>
                                <p:cTn id="13" presetID="17" presetClass="entr" presetSubtype="8" fill="hold" grpId="0" nodeType="withEffect">
                                  <p:stCondLst>
                                    <p:cond delay="0"/>
                                  </p:stCondLst>
                                  <p:childTnLst>
                                    <p:set>
                                      <p:cBhvr>
                                        <p:cTn id="14" dur="1" fill="hold">
                                          <p:stCondLst>
                                            <p:cond delay="0"/>
                                          </p:stCondLst>
                                        </p:cTn>
                                        <p:tgtEl>
                                          <p:spTgt spid="4"/>
                                        </p:tgtEl>
                                        <p:attrNameLst>
                                          <p:attrName>style.visibility</p:attrName>
                                        </p:attrNameLst>
                                      </p:cBhvr>
                                      <p:to>
                                        <p:strVal val="visible"/>
                                      </p:to>
                                    </p:set>
                                    <p:anim calcmode="lin" valueType="num">
                                      <p:cBhvr>
                                        <p:cTn id="15" dur="2000" fill="hold"/>
                                        <p:tgtEl>
                                          <p:spTgt spid="4"/>
                                        </p:tgtEl>
                                        <p:attrNameLst>
                                          <p:attrName>ppt_x</p:attrName>
                                        </p:attrNameLst>
                                      </p:cBhvr>
                                      <p:tavLst>
                                        <p:tav tm="0">
                                          <p:val>
                                            <p:strVal val="#ppt_x-#ppt_w/2"/>
                                          </p:val>
                                        </p:tav>
                                        <p:tav tm="100000">
                                          <p:val>
                                            <p:strVal val="#ppt_x"/>
                                          </p:val>
                                        </p:tav>
                                      </p:tavLst>
                                    </p:anim>
                                    <p:anim calcmode="lin" valueType="num">
                                      <p:cBhvr>
                                        <p:cTn id="16" dur="2000" fill="hold"/>
                                        <p:tgtEl>
                                          <p:spTgt spid="4"/>
                                        </p:tgtEl>
                                        <p:attrNameLst>
                                          <p:attrName>ppt_y</p:attrName>
                                        </p:attrNameLst>
                                      </p:cBhvr>
                                      <p:tavLst>
                                        <p:tav tm="0">
                                          <p:val>
                                            <p:strVal val="#ppt_y"/>
                                          </p:val>
                                        </p:tav>
                                        <p:tav tm="100000">
                                          <p:val>
                                            <p:strVal val="#ppt_y"/>
                                          </p:val>
                                        </p:tav>
                                      </p:tavLst>
                                    </p:anim>
                                    <p:anim calcmode="lin" valueType="num">
                                      <p:cBhvr>
                                        <p:cTn id="17" dur="2000" fill="hold"/>
                                        <p:tgtEl>
                                          <p:spTgt spid="4"/>
                                        </p:tgtEl>
                                        <p:attrNameLst>
                                          <p:attrName>ppt_w</p:attrName>
                                        </p:attrNameLst>
                                      </p:cBhvr>
                                      <p:tavLst>
                                        <p:tav tm="0">
                                          <p:val>
                                            <p:fltVal val="0"/>
                                          </p:val>
                                        </p:tav>
                                        <p:tav tm="100000">
                                          <p:val>
                                            <p:strVal val="#ppt_w"/>
                                          </p:val>
                                        </p:tav>
                                      </p:tavLst>
                                    </p:anim>
                                    <p:anim calcmode="lin" valueType="num">
                                      <p:cBhvr>
                                        <p:cTn id="18" dur="2000" fill="hold"/>
                                        <p:tgtEl>
                                          <p:spTgt spid="4"/>
                                        </p:tgtEl>
                                        <p:attrNameLst>
                                          <p:attrName>ppt_h</p:attrName>
                                        </p:attrNameLst>
                                      </p:cBhvr>
                                      <p:tavLst>
                                        <p:tav tm="0">
                                          <p:val>
                                            <p:strVal val="#ppt_h"/>
                                          </p:val>
                                        </p:tav>
                                        <p:tav tm="100000">
                                          <p:val>
                                            <p:strVal val="#ppt_h"/>
                                          </p:val>
                                        </p:tav>
                                      </p:tavLst>
                                    </p:anim>
                                  </p:childTnLst>
                                </p:cTn>
                              </p:par>
                              <p:par>
                                <p:cTn id="19" presetID="17" presetClass="entr" presetSubtype="8" fill="hold" grpId="0" nodeType="withEffect">
                                  <p:stCondLst>
                                    <p:cond delay="0"/>
                                  </p:stCondLst>
                                  <p:childTnLst>
                                    <p:set>
                                      <p:cBhvr>
                                        <p:cTn id="20" dur="1" fill="hold">
                                          <p:stCondLst>
                                            <p:cond delay="0"/>
                                          </p:stCondLst>
                                        </p:cTn>
                                        <p:tgtEl>
                                          <p:spTgt spid="5"/>
                                        </p:tgtEl>
                                        <p:attrNameLst>
                                          <p:attrName>style.visibility</p:attrName>
                                        </p:attrNameLst>
                                      </p:cBhvr>
                                      <p:to>
                                        <p:strVal val="visible"/>
                                      </p:to>
                                    </p:set>
                                    <p:anim calcmode="lin" valueType="num">
                                      <p:cBhvr>
                                        <p:cTn id="21" dur="2000" fill="hold"/>
                                        <p:tgtEl>
                                          <p:spTgt spid="5"/>
                                        </p:tgtEl>
                                        <p:attrNameLst>
                                          <p:attrName>ppt_x</p:attrName>
                                        </p:attrNameLst>
                                      </p:cBhvr>
                                      <p:tavLst>
                                        <p:tav tm="0">
                                          <p:val>
                                            <p:strVal val="#ppt_x-#ppt_w/2"/>
                                          </p:val>
                                        </p:tav>
                                        <p:tav tm="100000">
                                          <p:val>
                                            <p:strVal val="#ppt_x"/>
                                          </p:val>
                                        </p:tav>
                                      </p:tavLst>
                                    </p:anim>
                                    <p:anim calcmode="lin" valueType="num">
                                      <p:cBhvr>
                                        <p:cTn id="22" dur="2000" fill="hold"/>
                                        <p:tgtEl>
                                          <p:spTgt spid="5"/>
                                        </p:tgtEl>
                                        <p:attrNameLst>
                                          <p:attrName>ppt_y</p:attrName>
                                        </p:attrNameLst>
                                      </p:cBhvr>
                                      <p:tavLst>
                                        <p:tav tm="0">
                                          <p:val>
                                            <p:strVal val="#ppt_y"/>
                                          </p:val>
                                        </p:tav>
                                        <p:tav tm="100000">
                                          <p:val>
                                            <p:strVal val="#ppt_y"/>
                                          </p:val>
                                        </p:tav>
                                      </p:tavLst>
                                    </p:anim>
                                    <p:anim calcmode="lin" valueType="num">
                                      <p:cBhvr>
                                        <p:cTn id="23" dur="2000" fill="hold"/>
                                        <p:tgtEl>
                                          <p:spTgt spid="5"/>
                                        </p:tgtEl>
                                        <p:attrNameLst>
                                          <p:attrName>ppt_w</p:attrName>
                                        </p:attrNameLst>
                                      </p:cBhvr>
                                      <p:tavLst>
                                        <p:tav tm="0">
                                          <p:val>
                                            <p:fltVal val="0"/>
                                          </p:val>
                                        </p:tav>
                                        <p:tav tm="100000">
                                          <p:val>
                                            <p:strVal val="#ppt_w"/>
                                          </p:val>
                                        </p:tav>
                                      </p:tavLst>
                                    </p:anim>
                                    <p:anim calcmode="lin" valueType="num">
                                      <p:cBhvr>
                                        <p:cTn id="24" dur="2000" fill="hold"/>
                                        <p:tgtEl>
                                          <p:spTgt spid="5"/>
                                        </p:tgtEl>
                                        <p:attrNameLst>
                                          <p:attrName>ppt_h</p:attrName>
                                        </p:attrNameLst>
                                      </p:cBhvr>
                                      <p:tavLst>
                                        <p:tav tm="0">
                                          <p:val>
                                            <p:strVal val="#ppt_h"/>
                                          </p:val>
                                        </p:tav>
                                        <p:tav tm="100000">
                                          <p:val>
                                            <p:strVal val="#ppt_h"/>
                                          </p:val>
                                        </p:tav>
                                      </p:tavLst>
                                    </p:anim>
                                  </p:childTnLst>
                                </p:cTn>
                              </p:par>
                              <p:par>
                                <p:cTn id="25" presetID="17" presetClass="entr" presetSubtype="8" fill="hold" grpId="0" nodeType="withEffect">
                                  <p:stCondLst>
                                    <p:cond delay="0"/>
                                  </p:stCondLst>
                                  <p:childTnLst>
                                    <p:set>
                                      <p:cBhvr>
                                        <p:cTn id="26" dur="1" fill="hold">
                                          <p:stCondLst>
                                            <p:cond delay="0"/>
                                          </p:stCondLst>
                                        </p:cTn>
                                        <p:tgtEl>
                                          <p:spTgt spid="6"/>
                                        </p:tgtEl>
                                        <p:attrNameLst>
                                          <p:attrName>style.visibility</p:attrName>
                                        </p:attrNameLst>
                                      </p:cBhvr>
                                      <p:to>
                                        <p:strVal val="visible"/>
                                      </p:to>
                                    </p:set>
                                    <p:anim calcmode="lin" valueType="num">
                                      <p:cBhvr>
                                        <p:cTn id="27" dur="2000" fill="hold"/>
                                        <p:tgtEl>
                                          <p:spTgt spid="6"/>
                                        </p:tgtEl>
                                        <p:attrNameLst>
                                          <p:attrName>ppt_x</p:attrName>
                                        </p:attrNameLst>
                                      </p:cBhvr>
                                      <p:tavLst>
                                        <p:tav tm="0">
                                          <p:val>
                                            <p:strVal val="#ppt_x-#ppt_w/2"/>
                                          </p:val>
                                        </p:tav>
                                        <p:tav tm="100000">
                                          <p:val>
                                            <p:strVal val="#ppt_x"/>
                                          </p:val>
                                        </p:tav>
                                      </p:tavLst>
                                    </p:anim>
                                    <p:anim calcmode="lin" valueType="num">
                                      <p:cBhvr>
                                        <p:cTn id="28" dur="2000" fill="hold"/>
                                        <p:tgtEl>
                                          <p:spTgt spid="6"/>
                                        </p:tgtEl>
                                        <p:attrNameLst>
                                          <p:attrName>ppt_y</p:attrName>
                                        </p:attrNameLst>
                                      </p:cBhvr>
                                      <p:tavLst>
                                        <p:tav tm="0">
                                          <p:val>
                                            <p:strVal val="#ppt_y"/>
                                          </p:val>
                                        </p:tav>
                                        <p:tav tm="100000">
                                          <p:val>
                                            <p:strVal val="#ppt_y"/>
                                          </p:val>
                                        </p:tav>
                                      </p:tavLst>
                                    </p:anim>
                                    <p:anim calcmode="lin" valueType="num">
                                      <p:cBhvr>
                                        <p:cTn id="29" dur="2000" fill="hold"/>
                                        <p:tgtEl>
                                          <p:spTgt spid="6"/>
                                        </p:tgtEl>
                                        <p:attrNameLst>
                                          <p:attrName>ppt_w</p:attrName>
                                        </p:attrNameLst>
                                      </p:cBhvr>
                                      <p:tavLst>
                                        <p:tav tm="0">
                                          <p:val>
                                            <p:fltVal val="0"/>
                                          </p:val>
                                        </p:tav>
                                        <p:tav tm="100000">
                                          <p:val>
                                            <p:strVal val="#ppt_w"/>
                                          </p:val>
                                        </p:tav>
                                      </p:tavLst>
                                    </p:anim>
                                    <p:anim calcmode="lin" valueType="num">
                                      <p:cBhvr>
                                        <p:cTn id="30" dur="2000" fill="hold"/>
                                        <p:tgtEl>
                                          <p:spTgt spid="6"/>
                                        </p:tgtEl>
                                        <p:attrNameLst>
                                          <p:attrName>ppt_h</p:attrName>
                                        </p:attrNameLst>
                                      </p:cBhvr>
                                      <p:tavLst>
                                        <p:tav tm="0">
                                          <p:val>
                                            <p:strVal val="#ppt_h"/>
                                          </p:val>
                                        </p:tav>
                                        <p:tav tm="100000">
                                          <p:val>
                                            <p:strVal val="#ppt_h"/>
                                          </p:val>
                                        </p:tav>
                                      </p:tavLst>
                                    </p:anim>
                                  </p:childTnLst>
                                </p:cTn>
                              </p:par>
                              <p:par>
                                <p:cTn id="31" presetID="17" presetClass="entr" presetSubtype="8" fill="hold" grpId="0" nodeType="withEffect">
                                  <p:stCondLst>
                                    <p:cond delay="0"/>
                                  </p:stCondLst>
                                  <p:childTnLst>
                                    <p:set>
                                      <p:cBhvr>
                                        <p:cTn id="32" dur="1" fill="hold">
                                          <p:stCondLst>
                                            <p:cond delay="0"/>
                                          </p:stCondLst>
                                        </p:cTn>
                                        <p:tgtEl>
                                          <p:spTgt spid="7"/>
                                        </p:tgtEl>
                                        <p:attrNameLst>
                                          <p:attrName>style.visibility</p:attrName>
                                        </p:attrNameLst>
                                      </p:cBhvr>
                                      <p:to>
                                        <p:strVal val="visible"/>
                                      </p:to>
                                    </p:set>
                                    <p:anim calcmode="lin" valueType="num">
                                      <p:cBhvr>
                                        <p:cTn id="33" dur="2000" fill="hold"/>
                                        <p:tgtEl>
                                          <p:spTgt spid="7"/>
                                        </p:tgtEl>
                                        <p:attrNameLst>
                                          <p:attrName>ppt_x</p:attrName>
                                        </p:attrNameLst>
                                      </p:cBhvr>
                                      <p:tavLst>
                                        <p:tav tm="0">
                                          <p:val>
                                            <p:strVal val="#ppt_x-#ppt_w/2"/>
                                          </p:val>
                                        </p:tav>
                                        <p:tav tm="100000">
                                          <p:val>
                                            <p:strVal val="#ppt_x"/>
                                          </p:val>
                                        </p:tav>
                                      </p:tavLst>
                                    </p:anim>
                                    <p:anim calcmode="lin" valueType="num">
                                      <p:cBhvr>
                                        <p:cTn id="34" dur="2000" fill="hold"/>
                                        <p:tgtEl>
                                          <p:spTgt spid="7"/>
                                        </p:tgtEl>
                                        <p:attrNameLst>
                                          <p:attrName>ppt_y</p:attrName>
                                        </p:attrNameLst>
                                      </p:cBhvr>
                                      <p:tavLst>
                                        <p:tav tm="0">
                                          <p:val>
                                            <p:strVal val="#ppt_y"/>
                                          </p:val>
                                        </p:tav>
                                        <p:tav tm="100000">
                                          <p:val>
                                            <p:strVal val="#ppt_y"/>
                                          </p:val>
                                        </p:tav>
                                      </p:tavLst>
                                    </p:anim>
                                    <p:anim calcmode="lin" valueType="num">
                                      <p:cBhvr>
                                        <p:cTn id="35" dur="2000" fill="hold"/>
                                        <p:tgtEl>
                                          <p:spTgt spid="7"/>
                                        </p:tgtEl>
                                        <p:attrNameLst>
                                          <p:attrName>ppt_w</p:attrName>
                                        </p:attrNameLst>
                                      </p:cBhvr>
                                      <p:tavLst>
                                        <p:tav tm="0">
                                          <p:val>
                                            <p:fltVal val="0"/>
                                          </p:val>
                                        </p:tav>
                                        <p:tav tm="100000">
                                          <p:val>
                                            <p:strVal val="#ppt_w"/>
                                          </p:val>
                                        </p:tav>
                                      </p:tavLst>
                                    </p:anim>
                                    <p:anim calcmode="lin" valueType="num">
                                      <p:cBhvr>
                                        <p:cTn id="36" dur="2000" fill="hold"/>
                                        <p:tgtEl>
                                          <p:spTgt spid="7"/>
                                        </p:tgtEl>
                                        <p:attrNameLst>
                                          <p:attrName>ppt_h</p:attrName>
                                        </p:attrNameLst>
                                      </p:cBhvr>
                                      <p:tavLst>
                                        <p:tav tm="0">
                                          <p:val>
                                            <p:strVal val="#ppt_h"/>
                                          </p:val>
                                        </p:tav>
                                        <p:tav tm="100000">
                                          <p:val>
                                            <p:strVal val="#ppt_h"/>
                                          </p:val>
                                        </p:tav>
                                      </p:tavLst>
                                    </p:anim>
                                  </p:childTnLst>
                                </p:cTn>
                              </p:par>
                              <p:par>
                                <p:cTn id="37" presetID="17" presetClass="entr" presetSubtype="8" fill="hold" grpId="0" nodeType="withEffect">
                                  <p:stCondLst>
                                    <p:cond delay="0"/>
                                  </p:stCondLst>
                                  <p:childTnLst>
                                    <p:set>
                                      <p:cBhvr>
                                        <p:cTn id="38" dur="1" fill="hold">
                                          <p:stCondLst>
                                            <p:cond delay="0"/>
                                          </p:stCondLst>
                                        </p:cTn>
                                        <p:tgtEl>
                                          <p:spTgt spid="8"/>
                                        </p:tgtEl>
                                        <p:attrNameLst>
                                          <p:attrName>style.visibility</p:attrName>
                                        </p:attrNameLst>
                                      </p:cBhvr>
                                      <p:to>
                                        <p:strVal val="visible"/>
                                      </p:to>
                                    </p:set>
                                    <p:anim calcmode="lin" valueType="num">
                                      <p:cBhvr>
                                        <p:cTn id="39" dur="2000" fill="hold"/>
                                        <p:tgtEl>
                                          <p:spTgt spid="8"/>
                                        </p:tgtEl>
                                        <p:attrNameLst>
                                          <p:attrName>ppt_x</p:attrName>
                                        </p:attrNameLst>
                                      </p:cBhvr>
                                      <p:tavLst>
                                        <p:tav tm="0">
                                          <p:val>
                                            <p:strVal val="#ppt_x-#ppt_w/2"/>
                                          </p:val>
                                        </p:tav>
                                        <p:tav tm="100000">
                                          <p:val>
                                            <p:strVal val="#ppt_x"/>
                                          </p:val>
                                        </p:tav>
                                      </p:tavLst>
                                    </p:anim>
                                    <p:anim calcmode="lin" valueType="num">
                                      <p:cBhvr>
                                        <p:cTn id="40" dur="2000" fill="hold"/>
                                        <p:tgtEl>
                                          <p:spTgt spid="8"/>
                                        </p:tgtEl>
                                        <p:attrNameLst>
                                          <p:attrName>ppt_y</p:attrName>
                                        </p:attrNameLst>
                                      </p:cBhvr>
                                      <p:tavLst>
                                        <p:tav tm="0">
                                          <p:val>
                                            <p:strVal val="#ppt_y"/>
                                          </p:val>
                                        </p:tav>
                                        <p:tav tm="100000">
                                          <p:val>
                                            <p:strVal val="#ppt_y"/>
                                          </p:val>
                                        </p:tav>
                                      </p:tavLst>
                                    </p:anim>
                                    <p:anim calcmode="lin" valueType="num">
                                      <p:cBhvr>
                                        <p:cTn id="41" dur="2000" fill="hold"/>
                                        <p:tgtEl>
                                          <p:spTgt spid="8"/>
                                        </p:tgtEl>
                                        <p:attrNameLst>
                                          <p:attrName>ppt_w</p:attrName>
                                        </p:attrNameLst>
                                      </p:cBhvr>
                                      <p:tavLst>
                                        <p:tav tm="0">
                                          <p:val>
                                            <p:fltVal val="0"/>
                                          </p:val>
                                        </p:tav>
                                        <p:tav tm="100000">
                                          <p:val>
                                            <p:strVal val="#ppt_w"/>
                                          </p:val>
                                        </p:tav>
                                      </p:tavLst>
                                    </p:anim>
                                    <p:anim calcmode="lin" valueType="num">
                                      <p:cBhvr>
                                        <p:cTn id="42" dur="2000" fill="hold"/>
                                        <p:tgtEl>
                                          <p:spTgt spid="8"/>
                                        </p:tgtEl>
                                        <p:attrNameLst>
                                          <p:attrName>ppt_h</p:attrName>
                                        </p:attrNameLst>
                                      </p:cBhvr>
                                      <p:tavLst>
                                        <p:tav tm="0">
                                          <p:val>
                                            <p:strVal val="#ppt_h"/>
                                          </p:val>
                                        </p:tav>
                                        <p:tav tm="100000">
                                          <p:val>
                                            <p:strVal val="#ppt_h"/>
                                          </p:val>
                                        </p:tav>
                                      </p:tavLst>
                                    </p:anim>
                                  </p:childTnLst>
                                </p:cTn>
                              </p:par>
                              <p:par>
                                <p:cTn id="43" presetID="17" presetClass="entr" presetSubtype="8" fill="hold" grpId="0" nodeType="withEffect">
                                  <p:stCondLst>
                                    <p:cond delay="0"/>
                                  </p:stCondLst>
                                  <p:childTnLst>
                                    <p:set>
                                      <p:cBhvr>
                                        <p:cTn id="44" dur="1" fill="hold">
                                          <p:stCondLst>
                                            <p:cond delay="0"/>
                                          </p:stCondLst>
                                        </p:cTn>
                                        <p:tgtEl>
                                          <p:spTgt spid="9"/>
                                        </p:tgtEl>
                                        <p:attrNameLst>
                                          <p:attrName>style.visibility</p:attrName>
                                        </p:attrNameLst>
                                      </p:cBhvr>
                                      <p:to>
                                        <p:strVal val="visible"/>
                                      </p:to>
                                    </p:set>
                                    <p:anim calcmode="lin" valueType="num">
                                      <p:cBhvr>
                                        <p:cTn id="45" dur="2000" fill="hold"/>
                                        <p:tgtEl>
                                          <p:spTgt spid="9"/>
                                        </p:tgtEl>
                                        <p:attrNameLst>
                                          <p:attrName>ppt_x</p:attrName>
                                        </p:attrNameLst>
                                      </p:cBhvr>
                                      <p:tavLst>
                                        <p:tav tm="0">
                                          <p:val>
                                            <p:strVal val="#ppt_x-#ppt_w/2"/>
                                          </p:val>
                                        </p:tav>
                                        <p:tav tm="100000">
                                          <p:val>
                                            <p:strVal val="#ppt_x"/>
                                          </p:val>
                                        </p:tav>
                                      </p:tavLst>
                                    </p:anim>
                                    <p:anim calcmode="lin" valueType="num">
                                      <p:cBhvr>
                                        <p:cTn id="46" dur="2000" fill="hold"/>
                                        <p:tgtEl>
                                          <p:spTgt spid="9"/>
                                        </p:tgtEl>
                                        <p:attrNameLst>
                                          <p:attrName>ppt_y</p:attrName>
                                        </p:attrNameLst>
                                      </p:cBhvr>
                                      <p:tavLst>
                                        <p:tav tm="0">
                                          <p:val>
                                            <p:strVal val="#ppt_y"/>
                                          </p:val>
                                        </p:tav>
                                        <p:tav tm="100000">
                                          <p:val>
                                            <p:strVal val="#ppt_y"/>
                                          </p:val>
                                        </p:tav>
                                      </p:tavLst>
                                    </p:anim>
                                    <p:anim calcmode="lin" valueType="num">
                                      <p:cBhvr>
                                        <p:cTn id="47" dur="2000" fill="hold"/>
                                        <p:tgtEl>
                                          <p:spTgt spid="9"/>
                                        </p:tgtEl>
                                        <p:attrNameLst>
                                          <p:attrName>ppt_w</p:attrName>
                                        </p:attrNameLst>
                                      </p:cBhvr>
                                      <p:tavLst>
                                        <p:tav tm="0">
                                          <p:val>
                                            <p:fltVal val="0"/>
                                          </p:val>
                                        </p:tav>
                                        <p:tav tm="100000">
                                          <p:val>
                                            <p:strVal val="#ppt_w"/>
                                          </p:val>
                                        </p:tav>
                                      </p:tavLst>
                                    </p:anim>
                                    <p:anim calcmode="lin" valueType="num">
                                      <p:cBhvr>
                                        <p:cTn id="48" dur="2000" fill="hold"/>
                                        <p:tgtEl>
                                          <p:spTgt spid="9"/>
                                        </p:tgtEl>
                                        <p:attrNameLst>
                                          <p:attrName>ppt_h</p:attrName>
                                        </p:attrNameLst>
                                      </p:cBhvr>
                                      <p:tavLst>
                                        <p:tav tm="0">
                                          <p:val>
                                            <p:strVal val="#ppt_h"/>
                                          </p:val>
                                        </p:tav>
                                        <p:tav tm="100000">
                                          <p:val>
                                            <p:strVal val="#ppt_h"/>
                                          </p:val>
                                        </p:tav>
                                      </p:tavLst>
                                    </p:anim>
                                  </p:childTnLst>
                                </p:cTn>
                              </p:par>
                              <p:par>
                                <p:cTn id="49" presetID="17" presetClass="entr" presetSubtype="8" fill="hold" grpId="0" nodeType="withEffect">
                                  <p:stCondLst>
                                    <p:cond delay="0"/>
                                  </p:stCondLst>
                                  <p:childTnLst>
                                    <p:set>
                                      <p:cBhvr>
                                        <p:cTn id="50" dur="1" fill="hold">
                                          <p:stCondLst>
                                            <p:cond delay="0"/>
                                          </p:stCondLst>
                                        </p:cTn>
                                        <p:tgtEl>
                                          <p:spTgt spid="10"/>
                                        </p:tgtEl>
                                        <p:attrNameLst>
                                          <p:attrName>style.visibility</p:attrName>
                                        </p:attrNameLst>
                                      </p:cBhvr>
                                      <p:to>
                                        <p:strVal val="visible"/>
                                      </p:to>
                                    </p:set>
                                    <p:anim calcmode="lin" valueType="num">
                                      <p:cBhvr>
                                        <p:cTn id="51" dur="2000" fill="hold"/>
                                        <p:tgtEl>
                                          <p:spTgt spid="10"/>
                                        </p:tgtEl>
                                        <p:attrNameLst>
                                          <p:attrName>ppt_x</p:attrName>
                                        </p:attrNameLst>
                                      </p:cBhvr>
                                      <p:tavLst>
                                        <p:tav tm="0">
                                          <p:val>
                                            <p:strVal val="#ppt_x-#ppt_w/2"/>
                                          </p:val>
                                        </p:tav>
                                        <p:tav tm="100000">
                                          <p:val>
                                            <p:strVal val="#ppt_x"/>
                                          </p:val>
                                        </p:tav>
                                      </p:tavLst>
                                    </p:anim>
                                    <p:anim calcmode="lin" valueType="num">
                                      <p:cBhvr>
                                        <p:cTn id="52" dur="2000" fill="hold"/>
                                        <p:tgtEl>
                                          <p:spTgt spid="10"/>
                                        </p:tgtEl>
                                        <p:attrNameLst>
                                          <p:attrName>ppt_y</p:attrName>
                                        </p:attrNameLst>
                                      </p:cBhvr>
                                      <p:tavLst>
                                        <p:tav tm="0">
                                          <p:val>
                                            <p:strVal val="#ppt_y"/>
                                          </p:val>
                                        </p:tav>
                                        <p:tav tm="100000">
                                          <p:val>
                                            <p:strVal val="#ppt_y"/>
                                          </p:val>
                                        </p:tav>
                                      </p:tavLst>
                                    </p:anim>
                                    <p:anim calcmode="lin" valueType="num">
                                      <p:cBhvr>
                                        <p:cTn id="53" dur="2000" fill="hold"/>
                                        <p:tgtEl>
                                          <p:spTgt spid="10"/>
                                        </p:tgtEl>
                                        <p:attrNameLst>
                                          <p:attrName>ppt_w</p:attrName>
                                        </p:attrNameLst>
                                      </p:cBhvr>
                                      <p:tavLst>
                                        <p:tav tm="0">
                                          <p:val>
                                            <p:fltVal val="0"/>
                                          </p:val>
                                        </p:tav>
                                        <p:tav tm="100000">
                                          <p:val>
                                            <p:strVal val="#ppt_w"/>
                                          </p:val>
                                        </p:tav>
                                      </p:tavLst>
                                    </p:anim>
                                    <p:anim calcmode="lin" valueType="num">
                                      <p:cBhvr>
                                        <p:cTn id="54" dur="2000" fill="hold"/>
                                        <p:tgtEl>
                                          <p:spTgt spid="10"/>
                                        </p:tgtEl>
                                        <p:attrNameLst>
                                          <p:attrName>ppt_h</p:attrName>
                                        </p:attrNameLst>
                                      </p:cBhvr>
                                      <p:tavLst>
                                        <p:tav tm="0">
                                          <p:val>
                                            <p:strVal val="#ppt_h"/>
                                          </p:val>
                                        </p:tav>
                                        <p:tav tm="100000">
                                          <p:val>
                                            <p:strVal val="#ppt_h"/>
                                          </p:val>
                                        </p:tav>
                                      </p:tavLst>
                                    </p:anim>
                                  </p:childTnLst>
                                </p:cTn>
                              </p:par>
                              <p:par>
                                <p:cTn id="55" presetID="17" presetClass="entr" presetSubtype="8" fill="hold" grpId="0" nodeType="withEffect">
                                  <p:stCondLst>
                                    <p:cond delay="0"/>
                                  </p:stCondLst>
                                  <p:childTnLst>
                                    <p:set>
                                      <p:cBhvr>
                                        <p:cTn id="56" dur="1" fill="hold">
                                          <p:stCondLst>
                                            <p:cond delay="0"/>
                                          </p:stCondLst>
                                        </p:cTn>
                                        <p:tgtEl>
                                          <p:spTgt spid="11"/>
                                        </p:tgtEl>
                                        <p:attrNameLst>
                                          <p:attrName>style.visibility</p:attrName>
                                        </p:attrNameLst>
                                      </p:cBhvr>
                                      <p:to>
                                        <p:strVal val="visible"/>
                                      </p:to>
                                    </p:set>
                                    <p:anim calcmode="lin" valueType="num">
                                      <p:cBhvr>
                                        <p:cTn id="57" dur="2000" fill="hold"/>
                                        <p:tgtEl>
                                          <p:spTgt spid="11"/>
                                        </p:tgtEl>
                                        <p:attrNameLst>
                                          <p:attrName>ppt_x</p:attrName>
                                        </p:attrNameLst>
                                      </p:cBhvr>
                                      <p:tavLst>
                                        <p:tav tm="0">
                                          <p:val>
                                            <p:strVal val="#ppt_x-#ppt_w/2"/>
                                          </p:val>
                                        </p:tav>
                                        <p:tav tm="100000">
                                          <p:val>
                                            <p:strVal val="#ppt_x"/>
                                          </p:val>
                                        </p:tav>
                                      </p:tavLst>
                                    </p:anim>
                                    <p:anim calcmode="lin" valueType="num">
                                      <p:cBhvr>
                                        <p:cTn id="58" dur="2000" fill="hold"/>
                                        <p:tgtEl>
                                          <p:spTgt spid="11"/>
                                        </p:tgtEl>
                                        <p:attrNameLst>
                                          <p:attrName>ppt_y</p:attrName>
                                        </p:attrNameLst>
                                      </p:cBhvr>
                                      <p:tavLst>
                                        <p:tav tm="0">
                                          <p:val>
                                            <p:strVal val="#ppt_y"/>
                                          </p:val>
                                        </p:tav>
                                        <p:tav tm="100000">
                                          <p:val>
                                            <p:strVal val="#ppt_y"/>
                                          </p:val>
                                        </p:tav>
                                      </p:tavLst>
                                    </p:anim>
                                    <p:anim calcmode="lin" valueType="num">
                                      <p:cBhvr>
                                        <p:cTn id="59" dur="2000" fill="hold"/>
                                        <p:tgtEl>
                                          <p:spTgt spid="11"/>
                                        </p:tgtEl>
                                        <p:attrNameLst>
                                          <p:attrName>ppt_w</p:attrName>
                                        </p:attrNameLst>
                                      </p:cBhvr>
                                      <p:tavLst>
                                        <p:tav tm="0">
                                          <p:val>
                                            <p:fltVal val="0"/>
                                          </p:val>
                                        </p:tav>
                                        <p:tav tm="100000">
                                          <p:val>
                                            <p:strVal val="#ppt_w"/>
                                          </p:val>
                                        </p:tav>
                                      </p:tavLst>
                                    </p:anim>
                                    <p:anim calcmode="lin" valueType="num">
                                      <p:cBhvr>
                                        <p:cTn id="60" dur="2000" fill="hold"/>
                                        <p:tgtEl>
                                          <p:spTgt spid="11"/>
                                        </p:tgtEl>
                                        <p:attrNameLst>
                                          <p:attrName>ppt_h</p:attrName>
                                        </p:attrNameLst>
                                      </p:cBhvr>
                                      <p:tavLst>
                                        <p:tav tm="0">
                                          <p:val>
                                            <p:strVal val="#ppt_h"/>
                                          </p:val>
                                        </p:tav>
                                        <p:tav tm="100000">
                                          <p:val>
                                            <p:strVal val="#ppt_h"/>
                                          </p:val>
                                        </p:tav>
                                      </p:tavLst>
                                    </p:anim>
                                  </p:childTnLst>
                                </p:cTn>
                              </p:par>
                              <p:par>
                                <p:cTn id="61" presetID="17" presetClass="entr" presetSubtype="8" fill="hold" grpId="0" nodeType="withEffect">
                                  <p:stCondLst>
                                    <p:cond delay="0"/>
                                  </p:stCondLst>
                                  <p:childTnLst>
                                    <p:set>
                                      <p:cBhvr>
                                        <p:cTn id="62" dur="1" fill="hold">
                                          <p:stCondLst>
                                            <p:cond delay="0"/>
                                          </p:stCondLst>
                                        </p:cTn>
                                        <p:tgtEl>
                                          <p:spTgt spid="12"/>
                                        </p:tgtEl>
                                        <p:attrNameLst>
                                          <p:attrName>style.visibility</p:attrName>
                                        </p:attrNameLst>
                                      </p:cBhvr>
                                      <p:to>
                                        <p:strVal val="visible"/>
                                      </p:to>
                                    </p:set>
                                    <p:anim calcmode="lin" valueType="num">
                                      <p:cBhvr>
                                        <p:cTn id="63" dur="2000" fill="hold"/>
                                        <p:tgtEl>
                                          <p:spTgt spid="12"/>
                                        </p:tgtEl>
                                        <p:attrNameLst>
                                          <p:attrName>ppt_x</p:attrName>
                                        </p:attrNameLst>
                                      </p:cBhvr>
                                      <p:tavLst>
                                        <p:tav tm="0">
                                          <p:val>
                                            <p:strVal val="#ppt_x-#ppt_w/2"/>
                                          </p:val>
                                        </p:tav>
                                        <p:tav tm="100000">
                                          <p:val>
                                            <p:strVal val="#ppt_x"/>
                                          </p:val>
                                        </p:tav>
                                      </p:tavLst>
                                    </p:anim>
                                    <p:anim calcmode="lin" valueType="num">
                                      <p:cBhvr>
                                        <p:cTn id="64" dur="2000" fill="hold"/>
                                        <p:tgtEl>
                                          <p:spTgt spid="12"/>
                                        </p:tgtEl>
                                        <p:attrNameLst>
                                          <p:attrName>ppt_y</p:attrName>
                                        </p:attrNameLst>
                                      </p:cBhvr>
                                      <p:tavLst>
                                        <p:tav tm="0">
                                          <p:val>
                                            <p:strVal val="#ppt_y"/>
                                          </p:val>
                                        </p:tav>
                                        <p:tav tm="100000">
                                          <p:val>
                                            <p:strVal val="#ppt_y"/>
                                          </p:val>
                                        </p:tav>
                                      </p:tavLst>
                                    </p:anim>
                                    <p:anim calcmode="lin" valueType="num">
                                      <p:cBhvr>
                                        <p:cTn id="65" dur="2000" fill="hold"/>
                                        <p:tgtEl>
                                          <p:spTgt spid="12"/>
                                        </p:tgtEl>
                                        <p:attrNameLst>
                                          <p:attrName>ppt_w</p:attrName>
                                        </p:attrNameLst>
                                      </p:cBhvr>
                                      <p:tavLst>
                                        <p:tav tm="0">
                                          <p:val>
                                            <p:fltVal val="0"/>
                                          </p:val>
                                        </p:tav>
                                        <p:tav tm="100000">
                                          <p:val>
                                            <p:strVal val="#ppt_w"/>
                                          </p:val>
                                        </p:tav>
                                      </p:tavLst>
                                    </p:anim>
                                    <p:anim calcmode="lin" valueType="num">
                                      <p:cBhvr>
                                        <p:cTn id="66" dur="2000" fill="hold"/>
                                        <p:tgtEl>
                                          <p:spTgt spid="12"/>
                                        </p:tgtEl>
                                        <p:attrNameLst>
                                          <p:attrName>ppt_h</p:attrName>
                                        </p:attrNameLst>
                                      </p:cBhvr>
                                      <p:tavLst>
                                        <p:tav tm="0">
                                          <p:val>
                                            <p:strVal val="#ppt_h"/>
                                          </p:val>
                                        </p:tav>
                                        <p:tav tm="100000">
                                          <p:val>
                                            <p:strVal val="#ppt_h"/>
                                          </p:val>
                                        </p:tav>
                                      </p:tavLst>
                                    </p:anim>
                                  </p:childTnLst>
                                </p:cTn>
                              </p:par>
                              <p:par>
                                <p:cTn id="67" presetID="17" presetClass="entr" presetSubtype="8" fill="hold" grpId="0" nodeType="withEffect">
                                  <p:stCondLst>
                                    <p:cond delay="0"/>
                                  </p:stCondLst>
                                  <p:childTnLst>
                                    <p:set>
                                      <p:cBhvr>
                                        <p:cTn id="68" dur="1" fill="hold">
                                          <p:stCondLst>
                                            <p:cond delay="0"/>
                                          </p:stCondLst>
                                        </p:cTn>
                                        <p:tgtEl>
                                          <p:spTgt spid="13"/>
                                        </p:tgtEl>
                                        <p:attrNameLst>
                                          <p:attrName>style.visibility</p:attrName>
                                        </p:attrNameLst>
                                      </p:cBhvr>
                                      <p:to>
                                        <p:strVal val="visible"/>
                                      </p:to>
                                    </p:set>
                                    <p:anim calcmode="lin" valueType="num">
                                      <p:cBhvr>
                                        <p:cTn id="69" dur="2000" fill="hold"/>
                                        <p:tgtEl>
                                          <p:spTgt spid="13"/>
                                        </p:tgtEl>
                                        <p:attrNameLst>
                                          <p:attrName>ppt_x</p:attrName>
                                        </p:attrNameLst>
                                      </p:cBhvr>
                                      <p:tavLst>
                                        <p:tav tm="0">
                                          <p:val>
                                            <p:strVal val="#ppt_x-#ppt_w/2"/>
                                          </p:val>
                                        </p:tav>
                                        <p:tav tm="100000">
                                          <p:val>
                                            <p:strVal val="#ppt_x"/>
                                          </p:val>
                                        </p:tav>
                                      </p:tavLst>
                                    </p:anim>
                                    <p:anim calcmode="lin" valueType="num">
                                      <p:cBhvr>
                                        <p:cTn id="70" dur="2000" fill="hold"/>
                                        <p:tgtEl>
                                          <p:spTgt spid="13"/>
                                        </p:tgtEl>
                                        <p:attrNameLst>
                                          <p:attrName>ppt_y</p:attrName>
                                        </p:attrNameLst>
                                      </p:cBhvr>
                                      <p:tavLst>
                                        <p:tav tm="0">
                                          <p:val>
                                            <p:strVal val="#ppt_y"/>
                                          </p:val>
                                        </p:tav>
                                        <p:tav tm="100000">
                                          <p:val>
                                            <p:strVal val="#ppt_y"/>
                                          </p:val>
                                        </p:tav>
                                      </p:tavLst>
                                    </p:anim>
                                    <p:anim calcmode="lin" valueType="num">
                                      <p:cBhvr>
                                        <p:cTn id="71" dur="2000" fill="hold"/>
                                        <p:tgtEl>
                                          <p:spTgt spid="13"/>
                                        </p:tgtEl>
                                        <p:attrNameLst>
                                          <p:attrName>ppt_w</p:attrName>
                                        </p:attrNameLst>
                                      </p:cBhvr>
                                      <p:tavLst>
                                        <p:tav tm="0">
                                          <p:val>
                                            <p:fltVal val="0"/>
                                          </p:val>
                                        </p:tav>
                                        <p:tav tm="100000">
                                          <p:val>
                                            <p:strVal val="#ppt_w"/>
                                          </p:val>
                                        </p:tav>
                                      </p:tavLst>
                                    </p:anim>
                                    <p:anim calcmode="lin" valueType="num">
                                      <p:cBhvr>
                                        <p:cTn id="72" dur="2000" fill="hold"/>
                                        <p:tgtEl>
                                          <p:spTgt spid="13"/>
                                        </p:tgtEl>
                                        <p:attrNameLst>
                                          <p:attrName>ppt_h</p:attrName>
                                        </p:attrNameLst>
                                      </p:cBhvr>
                                      <p:tavLst>
                                        <p:tav tm="0">
                                          <p:val>
                                            <p:strVal val="#ppt_h"/>
                                          </p:val>
                                        </p:tav>
                                        <p:tav tm="100000">
                                          <p:val>
                                            <p:strVal val="#ppt_h"/>
                                          </p:val>
                                        </p:tav>
                                      </p:tavLst>
                                    </p:anim>
                                  </p:childTnLst>
                                </p:cTn>
                              </p:par>
                              <p:par>
                                <p:cTn id="73" presetID="17" presetClass="entr" presetSubtype="8" fill="hold" grpId="0" nodeType="withEffect">
                                  <p:stCondLst>
                                    <p:cond delay="0"/>
                                  </p:stCondLst>
                                  <p:childTnLst>
                                    <p:set>
                                      <p:cBhvr>
                                        <p:cTn id="74" dur="1" fill="hold">
                                          <p:stCondLst>
                                            <p:cond delay="0"/>
                                          </p:stCondLst>
                                        </p:cTn>
                                        <p:tgtEl>
                                          <p:spTgt spid="14"/>
                                        </p:tgtEl>
                                        <p:attrNameLst>
                                          <p:attrName>style.visibility</p:attrName>
                                        </p:attrNameLst>
                                      </p:cBhvr>
                                      <p:to>
                                        <p:strVal val="visible"/>
                                      </p:to>
                                    </p:set>
                                    <p:anim calcmode="lin" valueType="num">
                                      <p:cBhvr>
                                        <p:cTn id="75" dur="2000" fill="hold"/>
                                        <p:tgtEl>
                                          <p:spTgt spid="14"/>
                                        </p:tgtEl>
                                        <p:attrNameLst>
                                          <p:attrName>ppt_x</p:attrName>
                                        </p:attrNameLst>
                                      </p:cBhvr>
                                      <p:tavLst>
                                        <p:tav tm="0">
                                          <p:val>
                                            <p:strVal val="#ppt_x-#ppt_w/2"/>
                                          </p:val>
                                        </p:tav>
                                        <p:tav tm="100000">
                                          <p:val>
                                            <p:strVal val="#ppt_x"/>
                                          </p:val>
                                        </p:tav>
                                      </p:tavLst>
                                    </p:anim>
                                    <p:anim calcmode="lin" valueType="num">
                                      <p:cBhvr>
                                        <p:cTn id="76" dur="2000" fill="hold"/>
                                        <p:tgtEl>
                                          <p:spTgt spid="14"/>
                                        </p:tgtEl>
                                        <p:attrNameLst>
                                          <p:attrName>ppt_y</p:attrName>
                                        </p:attrNameLst>
                                      </p:cBhvr>
                                      <p:tavLst>
                                        <p:tav tm="0">
                                          <p:val>
                                            <p:strVal val="#ppt_y"/>
                                          </p:val>
                                        </p:tav>
                                        <p:tav tm="100000">
                                          <p:val>
                                            <p:strVal val="#ppt_y"/>
                                          </p:val>
                                        </p:tav>
                                      </p:tavLst>
                                    </p:anim>
                                    <p:anim calcmode="lin" valueType="num">
                                      <p:cBhvr>
                                        <p:cTn id="77" dur="2000" fill="hold"/>
                                        <p:tgtEl>
                                          <p:spTgt spid="14"/>
                                        </p:tgtEl>
                                        <p:attrNameLst>
                                          <p:attrName>ppt_w</p:attrName>
                                        </p:attrNameLst>
                                      </p:cBhvr>
                                      <p:tavLst>
                                        <p:tav tm="0">
                                          <p:val>
                                            <p:fltVal val="0"/>
                                          </p:val>
                                        </p:tav>
                                        <p:tav tm="100000">
                                          <p:val>
                                            <p:strVal val="#ppt_w"/>
                                          </p:val>
                                        </p:tav>
                                      </p:tavLst>
                                    </p:anim>
                                    <p:anim calcmode="lin" valueType="num">
                                      <p:cBhvr>
                                        <p:cTn id="78" dur="2000" fill="hold"/>
                                        <p:tgtEl>
                                          <p:spTgt spid="14"/>
                                        </p:tgtEl>
                                        <p:attrNameLst>
                                          <p:attrName>ppt_h</p:attrName>
                                        </p:attrNameLst>
                                      </p:cBhvr>
                                      <p:tavLst>
                                        <p:tav tm="0">
                                          <p:val>
                                            <p:strVal val="#ppt_h"/>
                                          </p:val>
                                        </p:tav>
                                        <p:tav tm="100000">
                                          <p:val>
                                            <p:strVal val="#ppt_h"/>
                                          </p:val>
                                        </p:tav>
                                      </p:tavLst>
                                    </p:anim>
                                  </p:childTnLst>
                                </p:cTn>
                              </p:par>
                              <p:par>
                                <p:cTn id="79" presetID="8" presetClass="emph" presetSubtype="0" fill="hold" grpId="1" nodeType="withEffect">
                                  <p:stCondLst>
                                    <p:cond delay="0"/>
                                  </p:stCondLst>
                                  <p:childTnLst>
                                    <p:animRot by="21600000">
                                      <p:cBhvr>
                                        <p:cTn id="80" dur="2000" fill="hold"/>
                                        <p:tgtEl>
                                          <p:spTgt spid="3"/>
                                        </p:tgtEl>
                                        <p:attrNameLst>
                                          <p:attrName>r</p:attrName>
                                        </p:attrNameLst>
                                      </p:cBhvr>
                                    </p:animRot>
                                  </p:childTnLst>
                                </p:cTn>
                              </p:par>
                              <p:par>
                                <p:cTn id="81" presetID="8" presetClass="emph" presetSubtype="0" fill="hold" grpId="1" nodeType="withEffect">
                                  <p:stCondLst>
                                    <p:cond delay="0"/>
                                  </p:stCondLst>
                                  <p:childTnLst>
                                    <p:animRot by="-21600000">
                                      <p:cBhvr>
                                        <p:cTn id="82" dur="2000" fill="hold"/>
                                        <p:tgtEl>
                                          <p:spTgt spid="4"/>
                                        </p:tgtEl>
                                        <p:attrNameLst>
                                          <p:attrName>r</p:attrName>
                                        </p:attrNameLst>
                                      </p:cBhvr>
                                    </p:animRot>
                                  </p:childTnLst>
                                </p:cTn>
                              </p:par>
                              <p:par>
                                <p:cTn id="83" presetID="8" presetClass="emph" presetSubtype="0" fill="hold" grpId="1" nodeType="withEffect">
                                  <p:stCondLst>
                                    <p:cond delay="0"/>
                                  </p:stCondLst>
                                  <p:childTnLst>
                                    <p:animRot by="21600000">
                                      <p:cBhvr>
                                        <p:cTn id="84" dur="2000" fill="hold"/>
                                        <p:tgtEl>
                                          <p:spTgt spid="5"/>
                                        </p:tgtEl>
                                        <p:attrNameLst>
                                          <p:attrName>r</p:attrName>
                                        </p:attrNameLst>
                                      </p:cBhvr>
                                    </p:animRot>
                                  </p:childTnLst>
                                </p:cTn>
                              </p:par>
                              <p:par>
                                <p:cTn id="85" presetID="8" presetClass="emph" presetSubtype="0" fill="hold" grpId="1" nodeType="withEffect">
                                  <p:stCondLst>
                                    <p:cond delay="0"/>
                                  </p:stCondLst>
                                  <p:childTnLst>
                                    <p:animRot by="-21600000">
                                      <p:cBhvr>
                                        <p:cTn id="86" dur="2000" fill="hold"/>
                                        <p:tgtEl>
                                          <p:spTgt spid="6"/>
                                        </p:tgtEl>
                                        <p:attrNameLst>
                                          <p:attrName>r</p:attrName>
                                        </p:attrNameLst>
                                      </p:cBhvr>
                                    </p:animRot>
                                  </p:childTnLst>
                                </p:cTn>
                              </p:par>
                              <p:par>
                                <p:cTn id="87" presetID="8" presetClass="emph" presetSubtype="0" fill="hold" grpId="1" nodeType="withEffect">
                                  <p:stCondLst>
                                    <p:cond delay="0"/>
                                  </p:stCondLst>
                                  <p:childTnLst>
                                    <p:animRot by="21600000">
                                      <p:cBhvr>
                                        <p:cTn id="88" dur="2000" fill="hold"/>
                                        <p:tgtEl>
                                          <p:spTgt spid="7"/>
                                        </p:tgtEl>
                                        <p:attrNameLst>
                                          <p:attrName>r</p:attrName>
                                        </p:attrNameLst>
                                      </p:cBhvr>
                                    </p:animRot>
                                  </p:childTnLst>
                                </p:cTn>
                              </p:par>
                              <p:par>
                                <p:cTn id="89" presetID="8" presetClass="emph" presetSubtype="0" fill="hold" grpId="1" nodeType="withEffect">
                                  <p:stCondLst>
                                    <p:cond delay="0"/>
                                  </p:stCondLst>
                                  <p:childTnLst>
                                    <p:animRot by="-21600000">
                                      <p:cBhvr>
                                        <p:cTn id="90" dur="2000" fill="hold"/>
                                        <p:tgtEl>
                                          <p:spTgt spid="8"/>
                                        </p:tgtEl>
                                        <p:attrNameLst>
                                          <p:attrName>r</p:attrName>
                                        </p:attrNameLst>
                                      </p:cBhvr>
                                    </p:animRot>
                                  </p:childTnLst>
                                </p:cTn>
                              </p:par>
                              <p:par>
                                <p:cTn id="91" presetID="8" presetClass="emph" presetSubtype="0" fill="hold" grpId="1" nodeType="withEffect">
                                  <p:stCondLst>
                                    <p:cond delay="0"/>
                                  </p:stCondLst>
                                  <p:childTnLst>
                                    <p:animRot by="21600000">
                                      <p:cBhvr>
                                        <p:cTn id="92" dur="2000" fill="hold"/>
                                        <p:tgtEl>
                                          <p:spTgt spid="9"/>
                                        </p:tgtEl>
                                        <p:attrNameLst>
                                          <p:attrName>r</p:attrName>
                                        </p:attrNameLst>
                                      </p:cBhvr>
                                    </p:animRot>
                                  </p:childTnLst>
                                </p:cTn>
                              </p:par>
                              <p:par>
                                <p:cTn id="93" presetID="8" presetClass="emph" presetSubtype="0" fill="hold" grpId="1" nodeType="withEffect">
                                  <p:stCondLst>
                                    <p:cond delay="0"/>
                                  </p:stCondLst>
                                  <p:childTnLst>
                                    <p:animRot by="-21600000">
                                      <p:cBhvr>
                                        <p:cTn id="94" dur="2000" fill="hold"/>
                                        <p:tgtEl>
                                          <p:spTgt spid="10"/>
                                        </p:tgtEl>
                                        <p:attrNameLst>
                                          <p:attrName>r</p:attrName>
                                        </p:attrNameLst>
                                      </p:cBhvr>
                                    </p:animRot>
                                  </p:childTnLst>
                                </p:cTn>
                              </p:par>
                              <p:par>
                                <p:cTn id="95" presetID="8" presetClass="emph" presetSubtype="0" fill="hold" grpId="1" nodeType="withEffect">
                                  <p:stCondLst>
                                    <p:cond delay="0"/>
                                  </p:stCondLst>
                                  <p:childTnLst>
                                    <p:animRot by="21600000">
                                      <p:cBhvr>
                                        <p:cTn id="96" dur="2000" fill="hold"/>
                                        <p:tgtEl>
                                          <p:spTgt spid="11"/>
                                        </p:tgtEl>
                                        <p:attrNameLst>
                                          <p:attrName>r</p:attrName>
                                        </p:attrNameLst>
                                      </p:cBhvr>
                                    </p:animRot>
                                  </p:childTnLst>
                                </p:cTn>
                              </p:par>
                              <p:par>
                                <p:cTn id="97" presetID="8" presetClass="emph" presetSubtype="0" fill="hold" grpId="1" nodeType="withEffect">
                                  <p:stCondLst>
                                    <p:cond delay="0"/>
                                  </p:stCondLst>
                                  <p:childTnLst>
                                    <p:animRot by="-21600000">
                                      <p:cBhvr>
                                        <p:cTn id="98" dur="2000" fill="hold"/>
                                        <p:tgtEl>
                                          <p:spTgt spid="12"/>
                                        </p:tgtEl>
                                        <p:attrNameLst>
                                          <p:attrName>r</p:attrName>
                                        </p:attrNameLst>
                                      </p:cBhvr>
                                    </p:animRot>
                                  </p:childTnLst>
                                </p:cTn>
                              </p:par>
                              <p:par>
                                <p:cTn id="99" presetID="8" presetClass="emph" presetSubtype="0" fill="hold" grpId="1" nodeType="withEffect">
                                  <p:stCondLst>
                                    <p:cond delay="0"/>
                                  </p:stCondLst>
                                  <p:childTnLst>
                                    <p:animRot by="21600000">
                                      <p:cBhvr>
                                        <p:cTn id="100" dur="2000" fill="hold"/>
                                        <p:tgtEl>
                                          <p:spTgt spid="13"/>
                                        </p:tgtEl>
                                        <p:attrNameLst>
                                          <p:attrName>r</p:attrName>
                                        </p:attrNameLst>
                                      </p:cBhvr>
                                    </p:animRot>
                                  </p:childTnLst>
                                </p:cTn>
                              </p:par>
                              <p:par>
                                <p:cTn id="101" presetID="8" presetClass="emph" presetSubtype="0" fill="hold" grpId="1" nodeType="withEffect">
                                  <p:stCondLst>
                                    <p:cond delay="0"/>
                                  </p:stCondLst>
                                  <p:childTnLst>
                                    <p:animRot by="-21600000">
                                      <p:cBhvr>
                                        <p:cTn id="102" dur="2000" fill="hold"/>
                                        <p:tgtEl>
                                          <p:spTgt spid="14"/>
                                        </p:tgtEl>
                                        <p:attrNameLst>
                                          <p:attrName>r</p:attrName>
                                        </p:attrNameLst>
                                      </p:cBhvr>
                                    </p:animRot>
                                  </p:childTnLst>
                                </p:cTn>
                              </p:par>
                            </p:childTnLst>
                          </p:cTn>
                        </p:par>
                        <p:par>
                          <p:cTn id="103" fill="hold">
                            <p:stCondLst>
                              <p:cond delay="2000"/>
                            </p:stCondLst>
                            <p:childTnLst>
                              <p:par>
                                <p:cTn id="104" presetID="2" presetClass="exit" presetSubtype="2" fill="hold" grpId="2" nodeType="afterEffect">
                                  <p:stCondLst>
                                    <p:cond delay="0"/>
                                  </p:stCondLst>
                                  <p:childTnLst>
                                    <p:anim calcmode="lin" valueType="num">
                                      <p:cBhvr additive="base">
                                        <p:cTn id="105" dur="2000"/>
                                        <p:tgtEl>
                                          <p:spTgt spid="3"/>
                                        </p:tgtEl>
                                        <p:attrNameLst>
                                          <p:attrName>ppt_x</p:attrName>
                                        </p:attrNameLst>
                                      </p:cBhvr>
                                      <p:tavLst>
                                        <p:tav tm="0">
                                          <p:val>
                                            <p:strVal val="ppt_x"/>
                                          </p:val>
                                        </p:tav>
                                        <p:tav tm="100000">
                                          <p:val>
                                            <p:strVal val="1+ppt_w/2"/>
                                          </p:val>
                                        </p:tav>
                                      </p:tavLst>
                                    </p:anim>
                                    <p:anim calcmode="lin" valueType="num">
                                      <p:cBhvr additive="base">
                                        <p:cTn id="106" dur="2000"/>
                                        <p:tgtEl>
                                          <p:spTgt spid="3"/>
                                        </p:tgtEl>
                                        <p:attrNameLst>
                                          <p:attrName>ppt_y</p:attrName>
                                        </p:attrNameLst>
                                      </p:cBhvr>
                                      <p:tavLst>
                                        <p:tav tm="0">
                                          <p:val>
                                            <p:strVal val="ppt_y"/>
                                          </p:val>
                                        </p:tav>
                                        <p:tav tm="100000">
                                          <p:val>
                                            <p:strVal val="ppt_y"/>
                                          </p:val>
                                        </p:tav>
                                      </p:tavLst>
                                    </p:anim>
                                    <p:set>
                                      <p:cBhvr>
                                        <p:cTn id="107" dur="1" fill="hold">
                                          <p:stCondLst>
                                            <p:cond delay="1999"/>
                                          </p:stCondLst>
                                        </p:cTn>
                                        <p:tgtEl>
                                          <p:spTgt spid="3"/>
                                        </p:tgtEl>
                                        <p:attrNameLst>
                                          <p:attrName>style.visibility</p:attrName>
                                        </p:attrNameLst>
                                      </p:cBhvr>
                                      <p:to>
                                        <p:strVal val="hidden"/>
                                      </p:to>
                                    </p:set>
                                  </p:childTnLst>
                                </p:cTn>
                              </p:par>
                              <p:par>
                                <p:cTn id="108" presetID="2" presetClass="exit" presetSubtype="2" fill="hold" grpId="2" nodeType="withEffect">
                                  <p:stCondLst>
                                    <p:cond delay="0"/>
                                  </p:stCondLst>
                                  <p:childTnLst>
                                    <p:anim calcmode="lin" valueType="num">
                                      <p:cBhvr additive="base">
                                        <p:cTn id="109" dur="2000"/>
                                        <p:tgtEl>
                                          <p:spTgt spid="4"/>
                                        </p:tgtEl>
                                        <p:attrNameLst>
                                          <p:attrName>ppt_x</p:attrName>
                                        </p:attrNameLst>
                                      </p:cBhvr>
                                      <p:tavLst>
                                        <p:tav tm="0">
                                          <p:val>
                                            <p:strVal val="ppt_x"/>
                                          </p:val>
                                        </p:tav>
                                        <p:tav tm="100000">
                                          <p:val>
                                            <p:strVal val="1+ppt_w/2"/>
                                          </p:val>
                                        </p:tav>
                                      </p:tavLst>
                                    </p:anim>
                                    <p:anim calcmode="lin" valueType="num">
                                      <p:cBhvr additive="base">
                                        <p:cTn id="110" dur="2000"/>
                                        <p:tgtEl>
                                          <p:spTgt spid="4"/>
                                        </p:tgtEl>
                                        <p:attrNameLst>
                                          <p:attrName>ppt_y</p:attrName>
                                        </p:attrNameLst>
                                      </p:cBhvr>
                                      <p:tavLst>
                                        <p:tav tm="0">
                                          <p:val>
                                            <p:strVal val="ppt_y"/>
                                          </p:val>
                                        </p:tav>
                                        <p:tav tm="100000">
                                          <p:val>
                                            <p:strVal val="ppt_y"/>
                                          </p:val>
                                        </p:tav>
                                      </p:tavLst>
                                    </p:anim>
                                    <p:set>
                                      <p:cBhvr>
                                        <p:cTn id="111" dur="1" fill="hold">
                                          <p:stCondLst>
                                            <p:cond delay="1999"/>
                                          </p:stCondLst>
                                        </p:cTn>
                                        <p:tgtEl>
                                          <p:spTgt spid="4"/>
                                        </p:tgtEl>
                                        <p:attrNameLst>
                                          <p:attrName>style.visibility</p:attrName>
                                        </p:attrNameLst>
                                      </p:cBhvr>
                                      <p:to>
                                        <p:strVal val="hidden"/>
                                      </p:to>
                                    </p:set>
                                  </p:childTnLst>
                                </p:cTn>
                              </p:par>
                              <p:par>
                                <p:cTn id="112" presetID="2" presetClass="exit" presetSubtype="2" fill="hold" grpId="2" nodeType="withEffect">
                                  <p:stCondLst>
                                    <p:cond delay="0"/>
                                  </p:stCondLst>
                                  <p:childTnLst>
                                    <p:anim calcmode="lin" valueType="num">
                                      <p:cBhvr additive="base">
                                        <p:cTn id="113" dur="2000"/>
                                        <p:tgtEl>
                                          <p:spTgt spid="5"/>
                                        </p:tgtEl>
                                        <p:attrNameLst>
                                          <p:attrName>ppt_x</p:attrName>
                                        </p:attrNameLst>
                                      </p:cBhvr>
                                      <p:tavLst>
                                        <p:tav tm="0">
                                          <p:val>
                                            <p:strVal val="ppt_x"/>
                                          </p:val>
                                        </p:tav>
                                        <p:tav tm="100000">
                                          <p:val>
                                            <p:strVal val="1+ppt_w/2"/>
                                          </p:val>
                                        </p:tav>
                                      </p:tavLst>
                                    </p:anim>
                                    <p:anim calcmode="lin" valueType="num">
                                      <p:cBhvr additive="base">
                                        <p:cTn id="114" dur="2000"/>
                                        <p:tgtEl>
                                          <p:spTgt spid="5"/>
                                        </p:tgtEl>
                                        <p:attrNameLst>
                                          <p:attrName>ppt_y</p:attrName>
                                        </p:attrNameLst>
                                      </p:cBhvr>
                                      <p:tavLst>
                                        <p:tav tm="0">
                                          <p:val>
                                            <p:strVal val="ppt_y"/>
                                          </p:val>
                                        </p:tav>
                                        <p:tav tm="100000">
                                          <p:val>
                                            <p:strVal val="ppt_y"/>
                                          </p:val>
                                        </p:tav>
                                      </p:tavLst>
                                    </p:anim>
                                    <p:set>
                                      <p:cBhvr>
                                        <p:cTn id="115" dur="1" fill="hold">
                                          <p:stCondLst>
                                            <p:cond delay="1999"/>
                                          </p:stCondLst>
                                        </p:cTn>
                                        <p:tgtEl>
                                          <p:spTgt spid="5"/>
                                        </p:tgtEl>
                                        <p:attrNameLst>
                                          <p:attrName>style.visibility</p:attrName>
                                        </p:attrNameLst>
                                      </p:cBhvr>
                                      <p:to>
                                        <p:strVal val="hidden"/>
                                      </p:to>
                                    </p:set>
                                  </p:childTnLst>
                                </p:cTn>
                              </p:par>
                              <p:par>
                                <p:cTn id="116" presetID="2" presetClass="exit" presetSubtype="2" fill="hold" grpId="2" nodeType="withEffect">
                                  <p:stCondLst>
                                    <p:cond delay="0"/>
                                  </p:stCondLst>
                                  <p:childTnLst>
                                    <p:anim calcmode="lin" valueType="num">
                                      <p:cBhvr additive="base">
                                        <p:cTn id="117" dur="2000"/>
                                        <p:tgtEl>
                                          <p:spTgt spid="6"/>
                                        </p:tgtEl>
                                        <p:attrNameLst>
                                          <p:attrName>ppt_x</p:attrName>
                                        </p:attrNameLst>
                                      </p:cBhvr>
                                      <p:tavLst>
                                        <p:tav tm="0">
                                          <p:val>
                                            <p:strVal val="ppt_x"/>
                                          </p:val>
                                        </p:tav>
                                        <p:tav tm="100000">
                                          <p:val>
                                            <p:strVal val="1+ppt_w/2"/>
                                          </p:val>
                                        </p:tav>
                                      </p:tavLst>
                                    </p:anim>
                                    <p:anim calcmode="lin" valueType="num">
                                      <p:cBhvr additive="base">
                                        <p:cTn id="118" dur="2000"/>
                                        <p:tgtEl>
                                          <p:spTgt spid="6"/>
                                        </p:tgtEl>
                                        <p:attrNameLst>
                                          <p:attrName>ppt_y</p:attrName>
                                        </p:attrNameLst>
                                      </p:cBhvr>
                                      <p:tavLst>
                                        <p:tav tm="0">
                                          <p:val>
                                            <p:strVal val="ppt_y"/>
                                          </p:val>
                                        </p:tav>
                                        <p:tav tm="100000">
                                          <p:val>
                                            <p:strVal val="ppt_y"/>
                                          </p:val>
                                        </p:tav>
                                      </p:tavLst>
                                    </p:anim>
                                    <p:set>
                                      <p:cBhvr>
                                        <p:cTn id="119" dur="1" fill="hold">
                                          <p:stCondLst>
                                            <p:cond delay="1999"/>
                                          </p:stCondLst>
                                        </p:cTn>
                                        <p:tgtEl>
                                          <p:spTgt spid="6"/>
                                        </p:tgtEl>
                                        <p:attrNameLst>
                                          <p:attrName>style.visibility</p:attrName>
                                        </p:attrNameLst>
                                      </p:cBhvr>
                                      <p:to>
                                        <p:strVal val="hidden"/>
                                      </p:to>
                                    </p:set>
                                  </p:childTnLst>
                                </p:cTn>
                              </p:par>
                              <p:par>
                                <p:cTn id="120" presetID="2" presetClass="exit" presetSubtype="2" fill="hold" grpId="2" nodeType="withEffect">
                                  <p:stCondLst>
                                    <p:cond delay="0"/>
                                  </p:stCondLst>
                                  <p:childTnLst>
                                    <p:anim calcmode="lin" valueType="num">
                                      <p:cBhvr additive="base">
                                        <p:cTn id="121" dur="2000"/>
                                        <p:tgtEl>
                                          <p:spTgt spid="7"/>
                                        </p:tgtEl>
                                        <p:attrNameLst>
                                          <p:attrName>ppt_x</p:attrName>
                                        </p:attrNameLst>
                                      </p:cBhvr>
                                      <p:tavLst>
                                        <p:tav tm="0">
                                          <p:val>
                                            <p:strVal val="ppt_x"/>
                                          </p:val>
                                        </p:tav>
                                        <p:tav tm="100000">
                                          <p:val>
                                            <p:strVal val="1+ppt_w/2"/>
                                          </p:val>
                                        </p:tav>
                                      </p:tavLst>
                                    </p:anim>
                                    <p:anim calcmode="lin" valueType="num">
                                      <p:cBhvr additive="base">
                                        <p:cTn id="122" dur="2000"/>
                                        <p:tgtEl>
                                          <p:spTgt spid="7"/>
                                        </p:tgtEl>
                                        <p:attrNameLst>
                                          <p:attrName>ppt_y</p:attrName>
                                        </p:attrNameLst>
                                      </p:cBhvr>
                                      <p:tavLst>
                                        <p:tav tm="0">
                                          <p:val>
                                            <p:strVal val="ppt_y"/>
                                          </p:val>
                                        </p:tav>
                                        <p:tav tm="100000">
                                          <p:val>
                                            <p:strVal val="ppt_y"/>
                                          </p:val>
                                        </p:tav>
                                      </p:tavLst>
                                    </p:anim>
                                    <p:set>
                                      <p:cBhvr>
                                        <p:cTn id="123" dur="1" fill="hold">
                                          <p:stCondLst>
                                            <p:cond delay="1999"/>
                                          </p:stCondLst>
                                        </p:cTn>
                                        <p:tgtEl>
                                          <p:spTgt spid="7"/>
                                        </p:tgtEl>
                                        <p:attrNameLst>
                                          <p:attrName>style.visibility</p:attrName>
                                        </p:attrNameLst>
                                      </p:cBhvr>
                                      <p:to>
                                        <p:strVal val="hidden"/>
                                      </p:to>
                                    </p:set>
                                  </p:childTnLst>
                                </p:cTn>
                              </p:par>
                              <p:par>
                                <p:cTn id="124" presetID="2" presetClass="exit" presetSubtype="2" fill="hold" grpId="2" nodeType="withEffect">
                                  <p:stCondLst>
                                    <p:cond delay="0"/>
                                  </p:stCondLst>
                                  <p:childTnLst>
                                    <p:anim calcmode="lin" valueType="num">
                                      <p:cBhvr additive="base">
                                        <p:cTn id="125" dur="2000"/>
                                        <p:tgtEl>
                                          <p:spTgt spid="8"/>
                                        </p:tgtEl>
                                        <p:attrNameLst>
                                          <p:attrName>ppt_x</p:attrName>
                                        </p:attrNameLst>
                                      </p:cBhvr>
                                      <p:tavLst>
                                        <p:tav tm="0">
                                          <p:val>
                                            <p:strVal val="ppt_x"/>
                                          </p:val>
                                        </p:tav>
                                        <p:tav tm="100000">
                                          <p:val>
                                            <p:strVal val="1+ppt_w/2"/>
                                          </p:val>
                                        </p:tav>
                                      </p:tavLst>
                                    </p:anim>
                                    <p:anim calcmode="lin" valueType="num">
                                      <p:cBhvr additive="base">
                                        <p:cTn id="126" dur="2000"/>
                                        <p:tgtEl>
                                          <p:spTgt spid="8"/>
                                        </p:tgtEl>
                                        <p:attrNameLst>
                                          <p:attrName>ppt_y</p:attrName>
                                        </p:attrNameLst>
                                      </p:cBhvr>
                                      <p:tavLst>
                                        <p:tav tm="0">
                                          <p:val>
                                            <p:strVal val="ppt_y"/>
                                          </p:val>
                                        </p:tav>
                                        <p:tav tm="100000">
                                          <p:val>
                                            <p:strVal val="ppt_y"/>
                                          </p:val>
                                        </p:tav>
                                      </p:tavLst>
                                    </p:anim>
                                    <p:set>
                                      <p:cBhvr>
                                        <p:cTn id="127" dur="1" fill="hold">
                                          <p:stCondLst>
                                            <p:cond delay="1999"/>
                                          </p:stCondLst>
                                        </p:cTn>
                                        <p:tgtEl>
                                          <p:spTgt spid="8"/>
                                        </p:tgtEl>
                                        <p:attrNameLst>
                                          <p:attrName>style.visibility</p:attrName>
                                        </p:attrNameLst>
                                      </p:cBhvr>
                                      <p:to>
                                        <p:strVal val="hidden"/>
                                      </p:to>
                                    </p:set>
                                  </p:childTnLst>
                                </p:cTn>
                              </p:par>
                              <p:par>
                                <p:cTn id="128" presetID="2" presetClass="exit" presetSubtype="2" fill="hold" grpId="2" nodeType="withEffect">
                                  <p:stCondLst>
                                    <p:cond delay="0"/>
                                  </p:stCondLst>
                                  <p:childTnLst>
                                    <p:anim calcmode="lin" valueType="num">
                                      <p:cBhvr additive="base">
                                        <p:cTn id="129" dur="2000"/>
                                        <p:tgtEl>
                                          <p:spTgt spid="9"/>
                                        </p:tgtEl>
                                        <p:attrNameLst>
                                          <p:attrName>ppt_x</p:attrName>
                                        </p:attrNameLst>
                                      </p:cBhvr>
                                      <p:tavLst>
                                        <p:tav tm="0">
                                          <p:val>
                                            <p:strVal val="ppt_x"/>
                                          </p:val>
                                        </p:tav>
                                        <p:tav tm="100000">
                                          <p:val>
                                            <p:strVal val="1+ppt_w/2"/>
                                          </p:val>
                                        </p:tav>
                                      </p:tavLst>
                                    </p:anim>
                                    <p:anim calcmode="lin" valueType="num">
                                      <p:cBhvr additive="base">
                                        <p:cTn id="130" dur="2000"/>
                                        <p:tgtEl>
                                          <p:spTgt spid="9"/>
                                        </p:tgtEl>
                                        <p:attrNameLst>
                                          <p:attrName>ppt_y</p:attrName>
                                        </p:attrNameLst>
                                      </p:cBhvr>
                                      <p:tavLst>
                                        <p:tav tm="0">
                                          <p:val>
                                            <p:strVal val="ppt_y"/>
                                          </p:val>
                                        </p:tav>
                                        <p:tav tm="100000">
                                          <p:val>
                                            <p:strVal val="ppt_y"/>
                                          </p:val>
                                        </p:tav>
                                      </p:tavLst>
                                    </p:anim>
                                    <p:set>
                                      <p:cBhvr>
                                        <p:cTn id="131" dur="1" fill="hold">
                                          <p:stCondLst>
                                            <p:cond delay="1999"/>
                                          </p:stCondLst>
                                        </p:cTn>
                                        <p:tgtEl>
                                          <p:spTgt spid="9"/>
                                        </p:tgtEl>
                                        <p:attrNameLst>
                                          <p:attrName>style.visibility</p:attrName>
                                        </p:attrNameLst>
                                      </p:cBhvr>
                                      <p:to>
                                        <p:strVal val="hidden"/>
                                      </p:to>
                                    </p:set>
                                  </p:childTnLst>
                                </p:cTn>
                              </p:par>
                              <p:par>
                                <p:cTn id="132" presetID="2" presetClass="exit" presetSubtype="2" fill="hold" grpId="2" nodeType="withEffect">
                                  <p:stCondLst>
                                    <p:cond delay="0"/>
                                  </p:stCondLst>
                                  <p:childTnLst>
                                    <p:anim calcmode="lin" valueType="num">
                                      <p:cBhvr additive="base">
                                        <p:cTn id="133" dur="2000"/>
                                        <p:tgtEl>
                                          <p:spTgt spid="10"/>
                                        </p:tgtEl>
                                        <p:attrNameLst>
                                          <p:attrName>ppt_x</p:attrName>
                                        </p:attrNameLst>
                                      </p:cBhvr>
                                      <p:tavLst>
                                        <p:tav tm="0">
                                          <p:val>
                                            <p:strVal val="ppt_x"/>
                                          </p:val>
                                        </p:tav>
                                        <p:tav tm="100000">
                                          <p:val>
                                            <p:strVal val="1+ppt_w/2"/>
                                          </p:val>
                                        </p:tav>
                                      </p:tavLst>
                                    </p:anim>
                                    <p:anim calcmode="lin" valueType="num">
                                      <p:cBhvr additive="base">
                                        <p:cTn id="134" dur="2000"/>
                                        <p:tgtEl>
                                          <p:spTgt spid="10"/>
                                        </p:tgtEl>
                                        <p:attrNameLst>
                                          <p:attrName>ppt_y</p:attrName>
                                        </p:attrNameLst>
                                      </p:cBhvr>
                                      <p:tavLst>
                                        <p:tav tm="0">
                                          <p:val>
                                            <p:strVal val="ppt_y"/>
                                          </p:val>
                                        </p:tav>
                                        <p:tav tm="100000">
                                          <p:val>
                                            <p:strVal val="ppt_y"/>
                                          </p:val>
                                        </p:tav>
                                      </p:tavLst>
                                    </p:anim>
                                    <p:set>
                                      <p:cBhvr>
                                        <p:cTn id="135" dur="1" fill="hold">
                                          <p:stCondLst>
                                            <p:cond delay="1999"/>
                                          </p:stCondLst>
                                        </p:cTn>
                                        <p:tgtEl>
                                          <p:spTgt spid="10"/>
                                        </p:tgtEl>
                                        <p:attrNameLst>
                                          <p:attrName>style.visibility</p:attrName>
                                        </p:attrNameLst>
                                      </p:cBhvr>
                                      <p:to>
                                        <p:strVal val="hidden"/>
                                      </p:to>
                                    </p:set>
                                  </p:childTnLst>
                                </p:cTn>
                              </p:par>
                              <p:par>
                                <p:cTn id="136" presetID="2" presetClass="exit" presetSubtype="2" fill="hold" grpId="2" nodeType="withEffect">
                                  <p:stCondLst>
                                    <p:cond delay="0"/>
                                  </p:stCondLst>
                                  <p:childTnLst>
                                    <p:anim calcmode="lin" valueType="num">
                                      <p:cBhvr additive="base">
                                        <p:cTn id="137" dur="2000"/>
                                        <p:tgtEl>
                                          <p:spTgt spid="11"/>
                                        </p:tgtEl>
                                        <p:attrNameLst>
                                          <p:attrName>ppt_x</p:attrName>
                                        </p:attrNameLst>
                                      </p:cBhvr>
                                      <p:tavLst>
                                        <p:tav tm="0">
                                          <p:val>
                                            <p:strVal val="ppt_x"/>
                                          </p:val>
                                        </p:tav>
                                        <p:tav tm="100000">
                                          <p:val>
                                            <p:strVal val="1+ppt_w/2"/>
                                          </p:val>
                                        </p:tav>
                                      </p:tavLst>
                                    </p:anim>
                                    <p:anim calcmode="lin" valueType="num">
                                      <p:cBhvr additive="base">
                                        <p:cTn id="138" dur="2000"/>
                                        <p:tgtEl>
                                          <p:spTgt spid="11"/>
                                        </p:tgtEl>
                                        <p:attrNameLst>
                                          <p:attrName>ppt_y</p:attrName>
                                        </p:attrNameLst>
                                      </p:cBhvr>
                                      <p:tavLst>
                                        <p:tav tm="0">
                                          <p:val>
                                            <p:strVal val="ppt_y"/>
                                          </p:val>
                                        </p:tav>
                                        <p:tav tm="100000">
                                          <p:val>
                                            <p:strVal val="ppt_y"/>
                                          </p:val>
                                        </p:tav>
                                      </p:tavLst>
                                    </p:anim>
                                    <p:set>
                                      <p:cBhvr>
                                        <p:cTn id="139" dur="1" fill="hold">
                                          <p:stCondLst>
                                            <p:cond delay="1999"/>
                                          </p:stCondLst>
                                        </p:cTn>
                                        <p:tgtEl>
                                          <p:spTgt spid="11"/>
                                        </p:tgtEl>
                                        <p:attrNameLst>
                                          <p:attrName>style.visibility</p:attrName>
                                        </p:attrNameLst>
                                      </p:cBhvr>
                                      <p:to>
                                        <p:strVal val="hidden"/>
                                      </p:to>
                                    </p:set>
                                  </p:childTnLst>
                                </p:cTn>
                              </p:par>
                              <p:par>
                                <p:cTn id="140" presetID="2" presetClass="exit" presetSubtype="2" fill="hold" grpId="2" nodeType="withEffect">
                                  <p:stCondLst>
                                    <p:cond delay="0"/>
                                  </p:stCondLst>
                                  <p:childTnLst>
                                    <p:anim calcmode="lin" valueType="num">
                                      <p:cBhvr additive="base">
                                        <p:cTn id="141" dur="2000"/>
                                        <p:tgtEl>
                                          <p:spTgt spid="12"/>
                                        </p:tgtEl>
                                        <p:attrNameLst>
                                          <p:attrName>ppt_x</p:attrName>
                                        </p:attrNameLst>
                                      </p:cBhvr>
                                      <p:tavLst>
                                        <p:tav tm="0">
                                          <p:val>
                                            <p:strVal val="ppt_x"/>
                                          </p:val>
                                        </p:tav>
                                        <p:tav tm="100000">
                                          <p:val>
                                            <p:strVal val="1+ppt_w/2"/>
                                          </p:val>
                                        </p:tav>
                                      </p:tavLst>
                                    </p:anim>
                                    <p:anim calcmode="lin" valueType="num">
                                      <p:cBhvr additive="base">
                                        <p:cTn id="142" dur="2000"/>
                                        <p:tgtEl>
                                          <p:spTgt spid="12"/>
                                        </p:tgtEl>
                                        <p:attrNameLst>
                                          <p:attrName>ppt_y</p:attrName>
                                        </p:attrNameLst>
                                      </p:cBhvr>
                                      <p:tavLst>
                                        <p:tav tm="0">
                                          <p:val>
                                            <p:strVal val="ppt_y"/>
                                          </p:val>
                                        </p:tav>
                                        <p:tav tm="100000">
                                          <p:val>
                                            <p:strVal val="ppt_y"/>
                                          </p:val>
                                        </p:tav>
                                      </p:tavLst>
                                    </p:anim>
                                    <p:set>
                                      <p:cBhvr>
                                        <p:cTn id="143" dur="1" fill="hold">
                                          <p:stCondLst>
                                            <p:cond delay="1999"/>
                                          </p:stCondLst>
                                        </p:cTn>
                                        <p:tgtEl>
                                          <p:spTgt spid="12"/>
                                        </p:tgtEl>
                                        <p:attrNameLst>
                                          <p:attrName>style.visibility</p:attrName>
                                        </p:attrNameLst>
                                      </p:cBhvr>
                                      <p:to>
                                        <p:strVal val="hidden"/>
                                      </p:to>
                                    </p:set>
                                  </p:childTnLst>
                                </p:cTn>
                              </p:par>
                              <p:par>
                                <p:cTn id="144" presetID="2" presetClass="exit" presetSubtype="2" fill="hold" grpId="2" nodeType="withEffect">
                                  <p:stCondLst>
                                    <p:cond delay="0"/>
                                  </p:stCondLst>
                                  <p:childTnLst>
                                    <p:anim calcmode="lin" valueType="num">
                                      <p:cBhvr additive="base">
                                        <p:cTn id="145" dur="2000"/>
                                        <p:tgtEl>
                                          <p:spTgt spid="13"/>
                                        </p:tgtEl>
                                        <p:attrNameLst>
                                          <p:attrName>ppt_x</p:attrName>
                                        </p:attrNameLst>
                                      </p:cBhvr>
                                      <p:tavLst>
                                        <p:tav tm="0">
                                          <p:val>
                                            <p:strVal val="ppt_x"/>
                                          </p:val>
                                        </p:tav>
                                        <p:tav tm="100000">
                                          <p:val>
                                            <p:strVal val="1+ppt_w/2"/>
                                          </p:val>
                                        </p:tav>
                                      </p:tavLst>
                                    </p:anim>
                                    <p:anim calcmode="lin" valueType="num">
                                      <p:cBhvr additive="base">
                                        <p:cTn id="146" dur="2000"/>
                                        <p:tgtEl>
                                          <p:spTgt spid="13"/>
                                        </p:tgtEl>
                                        <p:attrNameLst>
                                          <p:attrName>ppt_y</p:attrName>
                                        </p:attrNameLst>
                                      </p:cBhvr>
                                      <p:tavLst>
                                        <p:tav tm="0">
                                          <p:val>
                                            <p:strVal val="ppt_y"/>
                                          </p:val>
                                        </p:tav>
                                        <p:tav tm="100000">
                                          <p:val>
                                            <p:strVal val="ppt_y"/>
                                          </p:val>
                                        </p:tav>
                                      </p:tavLst>
                                    </p:anim>
                                    <p:set>
                                      <p:cBhvr>
                                        <p:cTn id="147" dur="1" fill="hold">
                                          <p:stCondLst>
                                            <p:cond delay="1999"/>
                                          </p:stCondLst>
                                        </p:cTn>
                                        <p:tgtEl>
                                          <p:spTgt spid="13"/>
                                        </p:tgtEl>
                                        <p:attrNameLst>
                                          <p:attrName>style.visibility</p:attrName>
                                        </p:attrNameLst>
                                      </p:cBhvr>
                                      <p:to>
                                        <p:strVal val="hidden"/>
                                      </p:to>
                                    </p:set>
                                  </p:childTnLst>
                                </p:cTn>
                              </p:par>
                              <p:par>
                                <p:cTn id="148" presetID="2" presetClass="exit" presetSubtype="2" fill="hold" grpId="2" nodeType="withEffect">
                                  <p:stCondLst>
                                    <p:cond delay="0"/>
                                  </p:stCondLst>
                                  <p:childTnLst>
                                    <p:anim calcmode="lin" valueType="num">
                                      <p:cBhvr additive="base">
                                        <p:cTn id="149" dur="2000"/>
                                        <p:tgtEl>
                                          <p:spTgt spid="14"/>
                                        </p:tgtEl>
                                        <p:attrNameLst>
                                          <p:attrName>ppt_x</p:attrName>
                                        </p:attrNameLst>
                                      </p:cBhvr>
                                      <p:tavLst>
                                        <p:tav tm="0">
                                          <p:val>
                                            <p:strVal val="ppt_x"/>
                                          </p:val>
                                        </p:tav>
                                        <p:tav tm="100000">
                                          <p:val>
                                            <p:strVal val="1+ppt_w/2"/>
                                          </p:val>
                                        </p:tav>
                                      </p:tavLst>
                                    </p:anim>
                                    <p:anim calcmode="lin" valueType="num">
                                      <p:cBhvr additive="base">
                                        <p:cTn id="150" dur="2000"/>
                                        <p:tgtEl>
                                          <p:spTgt spid="14"/>
                                        </p:tgtEl>
                                        <p:attrNameLst>
                                          <p:attrName>ppt_y</p:attrName>
                                        </p:attrNameLst>
                                      </p:cBhvr>
                                      <p:tavLst>
                                        <p:tav tm="0">
                                          <p:val>
                                            <p:strVal val="ppt_y"/>
                                          </p:val>
                                        </p:tav>
                                        <p:tav tm="100000">
                                          <p:val>
                                            <p:strVal val="ppt_y"/>
                                          </p:val>
                                        </p:tav>
                                      </p:tavLst>
                                    </p:anim>
                                    <p:set>
                                      <p:cBhvr>
                                        <p:cTn id="151" dur="1" fill="hold">
                                          <p:stCondLst>
                                            <p:cond delay="1999"/>
                                          </p:stCondLst>
                                        </p:cTn>
                                        <p:tgtEl>
                                          <p:spTgt spid="14"/>
                                        </p:tgtEl>
                                        <p:attrNameLst>
                                          <p:attrName>style.visibility</p:attrName>
                                        </p:attrNameLst>
                                      </p:cBhvr>
                                      <p:to>
                                        <p:strVal val="hidden"/>
                                      </p:to>
                                    </p:set>
                                  </p:childTnLst>
                                </p:cTn>
                              </p:par>
                              <p:par>
                                <p:cTn id="152" presetID="21" presetClass="exit" presetSubtype="8" fill="hold" grpId="3" nodeType="withEffect">
                                  <p:stCondLst>
                                    <p:cond delay="0"/>
                                  </p:stCondLst>
                                  <p:childTnLst>
                                    <p:animEffect transition="out" filter="wheel(8)">
                                      <p:cBhvr>
                                        <p:cTn id="153" dur="2000"/>
                                        <p:tgtEl>
                                          <p:spTgt spid="3"/>
                                        </p:tgtEl>
                                      </p:cBhvr>
                                    </p:animEffect>
                                    <p:set>
                                      <p:cBhvr>
                                        <p:cTn id="154" dur="1" fill="hold">
                                          <p:stCondLst>
                                            <p:cond delay="1999"/>
                                          </p:stCondLst>
                                        </p:cTn>
                                        <p:tgtEl>
                                          <p:spTgt spid="3"/>
                                        </p:tgtEl>
                                        <p:attrNameLst>
                                          <p:attrName>style.visibility</p:attrName>
                                        </p:attrNameLst>
                                      </p:cBhvr>
                                      <p:to>
                                        <p:strVal val="hidden"/>
                                      </p:to>
                                    </p:set>
                                  </p:childTnLst>
                                </p:cTn>
                              </p:par>
                              <p:par>
                                <p:cTn id="155" presetID="21" presetClass="exit" presetSubtype="8" fill="hold" grpId="3" nodeType="withEffect">
                                  <p:stCondLst>
                                    <p:cond delay="0"/>
                                  </p:stCondLst>
                                  <p:childTnLst>
                                    <p:animEffect transition="out" filter="wheel(8)">
                                      <p:cBhvr>
                                        <p:cTn id="156" dur="2000"/>
                                        <p:tgtEl>
                                          <p:spTgt spid="4"/>
                                        </p:tgtEl>
                                      </p:cBhvr>
                                    </p:animEffect>
                                    <p:set>
                                      <p:cBhvr>
                                        <p:cTn id="157" dur="1" fill="hold">
                                          <p:stCondLst>
                                            <p:cond delay="1999"/>
                                          </p:stCondLst>
                                        </p:cTn>
                                        <p:tgtEl>
                                          <p:spTgt spid="4"/>
                                        </p:tgtEl>
                                        <p:attrNameLst>
                                          <p:attrName>style.visibility</p:attrName>
                                        </p:attrNameLst>
                                      </p:cBhvr>
                                      <p:to>
                                        <p:strVal val="hidden"/>
                                      </p:to>
                                    </p:set>
                                  </p:childTnLst>
                                </p:cTn>
                              </p:par>
                              <p:par>
                                <p:cTn id="158" presetID="21" presetClass="exit" presetSubtype="8" fill="hold" grpId="3" nodeType="withEffect">
                                  <p:stCondLst>
                                    <p:cond delay="0"/>
                                  </p:stCondLst>
                                  <p:childTnLst>
                                    <p:animEffect transition="out" filter="wheel(8)">
                                      <p:cBhvr>
                                        <p:cTn id="159" dur="2000"/>
                                        <p:tgtEl>
                                          <p:spTgt spid="5"/>
                                        </p:tgtEl>
                                      </p:cBhvr>
                                    </p:animEffect>
                                    <p:set>
                                      <p:cBhvr>
                                        <p:cTn id="160" dur="1" fill="hold">
                                          <p:stCondLst>
                                            <p:cond delay="1999"/>
                                          </p:stCondLst>
                                        </p:cTn>
                                        <p:tgtEl>
                                          <p:spTgt spid="5"/>
                                        </p:tgtEl>
                                        <p:attrNameLst>
                                          <p:attrName>style.visibility</p:attrName>
                                        </p:attrNameLst>
                                      </p:cBhvr>
                                      <p:to>
                                        <p:strVal val="hidden"/>
                                      </p:to>
                                    </p:set>
                                  </p:childTnLst>
                                </p:cTn>
                              </p:par>
                              <p:par>
                                <p:cTn id="161" presetID="21" presetClass="exit" presetSubtype="8" fill="hold" grpId="3" nodeType="withEffect">
                                  <p:stCondLst>
                                    <p:cond delay="0"/>
                                  </p:stCondLst>
                                  <p:childTnLst>
                                    <p:animEffect transition="out" filter="wheel(8)">
                                      <p:cBhvr>
                                        <p:cTn id="162" dur="2000"/>
                                        <p:tgtEl>
                                          <p:spTgt spid="6"/>
                                        </p:tgtEl>
                                      </p:cBhvr>
                                    </p:animEffect>
                                    <p:set>
                                      <p:cBhvr>
                                        <p:cTn id="163" dur="1" fill="hold">
                                          <p:stCondLst>
                                            <p:cond delay="1999"/>
                                          </p:stCondLst>
                                        </p:cTn>
                                        <p:tgtEl>
                                          <p:spTgt spid="6"/>
                                        </p:tgtEl>
                                        <p:attrNameLst>
                                          <p:attrName>style.visibility</p:attrName>
                                        </p:attrNameLst>
                                      </p:cBhvr>
                                      <p:to>
                                        <p:strVal val="hidden"/>
                                      </p:to>
                                    </p:set>
                                  </p:childTnLst>
                                </p:cTn>
                              </p:par>
                              <p:par>
                                <p:cTn id="164" presetID="21" presetClass="exit" presetSubtype="8" fill="hold" grpId="3" nodeType="withEffect">
                                  <p:stCondLst>
                                    <p:cond delay="0"/>
                                  </p:stCondLst>
                                  <p:childTnLst>
                                    <p:animEffect transition="out" filter="wheel(8)">
                                      <p:cBhvr>
                                        <p:cTn id="165" dur="2000"/>
                                        <p:tgtEl>
                                          <p:spTgt spid="7"/>
                                        </p:tgtEl>
                                      </p:cBhvr>
                                    </p:animEffect>
                                    <p:set>
                                      <p:cBhvr>
                                        <p:cTn id="166" dur="1" fill="hold">
                                          <p:stCondLst>
                                            <p:cond delay="1999"/>
                                          </p:stCondLst>
                                        </p:cTn>
                                        <p:tgtEl>
                                          <p:spTgt spid="7"/>
                                        </p:tgtEl>
                                        <p:attrNameLst>
                                          <p:attrName>style.visibility</p:attrName>
                                        </p:attrNameLst>
                                      </p:cBhvr>
                                      <p:to>
                                        <p:strVal val="hidden"/>
                                      </p:to>
                                    </p:set>
                                  </p:childTnLst>
                                </p:cTn>
                              </p:par>
                              <p:par>
                                <p:cTn id="167" presetID="21" presetClass="exit" presetSubtype="8" fill="hold" grpId="3" nodeType="withEffect">
                                  <p:stCondLst>
                                    <p:cond delay="0"/>
                                  </p:stCondLst>
                                  <p:childTnLst>
                                    <p:animEffect transition="out" filter="wheel(8)">
                                      <p:cBhvr>
                                        <p:cTn id="168" dur="2000"/>
                                        <p:tgtEl>
                                          <p:spTgt spid="8"/>
                                        </p:tgtEl>
                                      </p:cBhvr>
                                    </p:animEffect>
                                    <p:set>
                                      <p:cBhvr>
                                        <p:cTn id="169" dur="1" fill="hold">
                                          <p:stCondLst>
                                            <p:cond delay="1999"/>
                                          </p:stCondLst>
                                        </p:cTn>
                                        <p:tgtEl>
                                          <p:spTgt spid="8"/>
                                        </p:tgtEl>
                                        <p:attrNameLst>
                                          <p:attrName>style.visibility</p:attrName>
                                        </p:attrNameLst>
                                      </p:cBhvr>
                                      <p:to>
                                        <p:strVal val="hidden"/>
                                      </p:to>
                                    </p:set>
                                  </p:childTnLst>
                                </p:cTn>
                              </p:par>
                              <p:par>
                                <p:cTn id="170" presetID="21" presetClass="exit" presetSubtype="8" fill="hold" grpId="3" nodeType="withEffect">
                                  <p:stCondLst>
                                    <p:cond delay="0"/>
                                  </p:stCondLst>
                                  <p:childTnLst>
                                    <p:animEffect transition="out" filter="wheel(8)">
                                      <p:cBhvr>
                                        <p:cTn id="171" dur="2000"/>
                                        <p:tgtEl>
                                          <p:spTgt spid="9"/>
                                        </p:tgtEl>
                                      </p:cBhvr>
                                    </p:animEffect>
                                    <p:set>
                                      <p:cBhvr>
                                        <p:cTn id="172" dur="1" fill="hold">
                                          <p:stCondLst>
                                            <p:cond delay="1999"/>
                                          </p:stCondLst>
                                        </p:cTn>
                                        <p:tgtEl>
                                          <p:spTgt spid="9"/>
                                        </p:tgtEl>
                                        <p:attrNameLst>
                                          <p:attrName>style.visibility</p:attrName>
                                        </p:attrNameLst>
                                      </p:cBhvr>
                                      <p:to>
                                        <p:strVal val="hidden"/>
                                      </p:to>
                                    </p:set>
                                  </p:childTnLst>
                                </p:cTn>
                              </p:par>
                              <p:par>
                                <p:cTn id="173" presetID="21" presetClass="exit" presetSubtype="8" fill="hold" grpId="3" nodeType="withEffect">
                                  <p:stCondLst>
                                    <p:cond delay="0"/>
                                  </p:stCondLst>
                                  <p:childTnLst>
                                    <p:animEffect transition="out" filter="wheel(8)">
                                      <p:cBhvr>
                                        <p:cTn id="174" dur="2000"/>
                                        <p:tgtEl>
                                          <p:spTgt spid="10"/>
                                        </p:tgtEl>
                                      </p:cBhvr>
                                    </p:animEffect>
                                    <p:set>
                                      <p:cBhvr>
                                        <p:cTn id="175" dur="1" fill="hold">
                                          <p:stCondLst>
                                            <p:cond delay="1999"/>
                                          </p:stCondLst>
                                        </p:cTn>
                                        <p:tgtEl>
                                          <p:spTgt spid="10"/>
                                        </p:tgtEl>
                                        <p:attrNameLst>
                                          <p:attrName>style.visibility</p:attrName>
                                        </p:attrNameLst>
                                      </p:cBhvr>
                                      <p:to>
                                        <p:strVal val="hidden"/>
                                      </p:to>
                                    </p:set>
                                  </p:childTnLst>
                                </p:cTn>
                              </p:par>
                              <p:par>
                                <p:cTn id="176" presetID="21" presetClass="exit" presetSubtype="8" fill="hold" grpId="3" nodeType="withEffect">
                                  <p:stCondLst>
                                    <p:cond delay="0"/>
                                  </p:stCondLst>
                                  <p:childTnLst>
                                    <p:animEffect transition="out" filter="wheel(8)">
                                      <p:cBhvr>
                                        <p:cTn id="177" dur="2000"/>
                                        <p:tgtEl>
                                          <p:spTgt spid="11"/>
                                        </p:tgtEl>
                                      </p:cBhvr>
                                    </p:animEffect>
                                    <p:set>
                                      <p:cBhvr>
                                        <p:cTn id="178" dur="1" fill="hold">
                                          <p:stCondLst>
                                            <p:cond delay="1999"/>
                                          </p:stCondLst>
                                        </p:cTn>
                                        <p:tgtEl>
                                          <p:spTgt spid="11"/>
                                        </p:tgtEl>
                                        <p:attrNameLst>
                                          <p:attrName>style.visibility</p:attrName>
                                        </p:attrNameLst>
                                      </p:cBhvr>
                                      <p:to>
                                        <p:strVal val="hidden"/>
                                      </p:to>
                                    </p:set>
                                  </p:childTnLst>
                                </p:cTn>
                              </p:par>
                              <p:par>
                                <p:cTn id="179" presetID="21" presetClass="exit" presetSubtype="8" fill="hold" grpId="3" nodeType="withEffect">
                                  <p:stCondLst>
                                    <p:cond delay="0"/>
                                  </p:stCondLst>
                                  <p:childTnLst>
                                    <p:animEffect transition="out" filter="wheel(8)">
                                      <p:cBhvr>
                                        <p:cTn id="180" dur="2000"/>
                                        <p:tgtEl>
                                          <p:spTgt spid="12"/>
                                        </p:tgtEl>
                                      </p:cBhvr>
                                    </p:animEffect>
                                    <p:set>
                                      <p:cBhvr>
                                        <p:cTn id="181" dur="1" fill="hold">
                                          <p:stCondLst>
                                            <p:cond delay="1999"/>
                                          </p:stCondLst>
                                        </p:cTn>
                                        <p:tgtEl>
                                          <p:spTgt spid="12"/>
                                        </p:tgtEl>
                                        <p:attrNameLst>
                                          <p:attrName>style.visibility</p:attrName>
                                        </p:attrNameLst>
                                      </p:cBhvr>
                                      <p:to>
                                        <p:strVal val="hidden"/>
                                      </p:to>
                                    </p:set>
                                  </p:childTnLst>
                                </p:cTn>
                              </p:par>
                              <p:par>
                                <p:cTn id="182" presetID="21" presetClass="exit" presetSubtype="8" fill="hold" grpId="3" nodeType="withEffect">
                                  <p:stCondLst>
                                    <p:cond delay="0"/>
                                  </p:stCondLst>
                                  <p:childTnLst>
                                    <p:animEffect transition="out" filter="wheel(8)">
                                      <p:cBhvr>
                                        <p:cTn id="183" dur="2000"/>
                                        <p:tgtEl>
                                          <p:spTgt spid="13"/>
                                        </p:tgtEl>
                                      </p:cBhvr>
                                    </p:animEffect>
                                    <p:set>
                                      <p:cBhvr>
                                        <p:cTn id="184" dur="1" fill="hold">
                                          <p:stCondLst>
                                            <p:cond delay="1999"/>
                                          </p:stCondLst>
                                        </p:cTn>
                                        <p:tgtEl>
                                          <p:spTgt spid="13"/>
                                        </p:tgtEl>
                                        <p:attrNameLst>
                                          <p:attrName>style.visibility</p:attrName>
                                        </p:attrNameLst>
                                      </p:cBhvr>
                                      <p:to>
                                        <p:strVal val="hidden"/>
                                      </p:to>
                                    </p:set>
                                  </p:childTnLst>
                                </p:cTn>
                              </p:par>
                              <p:par>
                                <p:cTn id="185" presetID="21" presetClass="exit" presetSubtype="8" fill="hold" grpId="3" nodeType="withEffect">
                                  <p:stCondLst>
                                    <p:cond delay="0"/>
                                  </p:stCondLst>
                                  <p:childTnLst>
                                    <p:animEffect transition="out" filter="wheel(8)">
                                      <p:cBhvr>
                                        <p:cTn id="186" dur="2000"/>
                                        <p:tgtEl>
                                          <p:spTgt spid="14"/>
                                        </p:tgtEl>
                                      </p:cBhvr>
                                    </p:animEffect>
                                    <p:set>
                                      <p:cBhvr>
                                        <p:cTn id="187" dur="1" fill="hold">
                                          <p:stCondLst>
                                            <p:cond delay="1999"/>
                                          </p:stCondLst>
                                        </p:cTn>
                                        <p:tgtEl>
                                          <p:spTgt spid="14"/>
                                        </p:tgtEl>
                                        <p:attrNameLst>
                                          <p:attrName>style.visibility</p:attrName>
                                        </p:attrNameLst>
                                      </p:cBhvr>
                                      <p:to>
                                        <p:strVal val="hidden"/>
                                      </p:to>
                                    </p:set>
                                  </p:childTnLst>
                                </p:cTn>
                              </p:par>
                              <p:par>
                                <p:cTn id="188" presetID="17" presetClass="entr" presetSubtype="8" fill="hold" nodeType="withEffect">
                                  <p:stCondLst>
                                    <p:cond delay="0"/>
                                  </p:stCondLst>
                                  <p:childTnLst>
                                    <p:set>
                                      <p:cBhvr>
                                        <p:cTn id="189" dur="1" fill="hold">
                                          <p:stCondLst>
                                            <p:cond delay="0"/>
                                          </p:stCondLst>
                                        </p:cTn>
                                        <p:tgtEl>
                                          <p:spTgt spid="2"/>
                                        </p:tgtEl>
                                        <p:attrNameLst>
                                          <p:attrName>style.visibility</p:attrName>
                                        </p:attrNameLst>
                                      </p:cBhvr>
                                      <p:to>
                                        <p:strVal val="visible"/>
                                      </p:to>
                                    </p:set>
                                    <p:anim calcmode="lin" valueType="num">
                                      <p:cBhvr>
                                        <p:cTn id="190" dur="2000" fill="hold"/>
                                        <p:tgtEl>
                                          <p:spTgt spid="2"/>
                                        </p:tgtEl>
                                        <p:attrNameLst>
                                          <p:attrName>ppt_x</p:attrName>
                                        </p:attrNameLst>
                                      </p:cBhvr>
                                      <p:tavLst>
                                        <p:tav tm="0">
                                          <p:val>
                                            <p:strVal val="#ppt_x-#ppt_w/2"/>
                                          </p:val>
                                        </p:tav>
                                        <p:tav tm="100000">
                                          <p:val>
                                            <p:strVal val="#ppt_x"/>
                                          </p:val>
                                        </p:tav>
                                      </p:tavLst>
                                    </p:anim>
                                    <p:anim calcmode="lin" valueType="num">
                                      <p:cBhvr>
                                        <p:cTn id="191" dur="2000" fill="hold"/>
                                        <p:tgtEl>
                                          <p:spTgt spid="2"/>
                                        </p:tgtEl>
                                        <p:attrNameLst>
                                          <p:attrName>ppt_y</p:attrName>
                                        </p:attrNameLst>
                                      </p:cBhvr>
                                      <p:tavLst>
                                        <p:tav tm="0">
                                          <p:val>
                                            <p:strVal val="#ppt_y"/>
                                          </p:val>
                                        </p:tav>
                                        <p:tav tm="100000">
                                          <p:val>
                                            <p:strVal val="#ppt_y"/>
                                          </p:val>
                                        </p:tav>
                                      </p:tavLst>
                                    </p:anim>
                                    <p:anim calcmode="lin" valueType="num">
                                      <p:cBhvr>
                                        <p:cTn id="192" dur="2000" fill="hold"/>
                                        <p:tgtEl>
                                          <p:spTgt spid="2"/>
                                        </p:tgtEl>
                                        <p:attrNameLst>
                                          <p:attrName>ppt_w</p:attrName>
                                        </p:attrNameLst>
                                      </p:cBhvr>
                                      <p:tavLst>
                                        <p:tav tm="0">
                                          <p:val>
                                            <p:fltVal val="0"/>
                                          </p:val>
                                        </p:tav>
                                        <p:tav tm="100000">
                                          <p:val>
                                            <p:strVal val="#ppt_w"/>
                                          </p:val>
                                        </p:tav>
                                      </p:tavLst>
                                    </p:anim>
                                    <p:anim calcmode="lin" valueType="num">
                                      <p:cBhvr>
                                        <p:cTn id="193"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3" grpId="3" animBg="1"/>
      <p:bldP spid="4" grpId="0" animBg="1"/>
      <p:bldP spid="4" grpId="1" animBg="1"/>
      <p:bldP spid="4" grpId="2" animBg="1"/>
      <p:bldP spid="4" grpId="3" animBg="1"/>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12).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circle-447982_640.png"/>
          <p:cNvPicPr>
            <a:picLocks noChangeAspect="1"/>
          </p:cNvPicPr>
          <p:nvPr/>
        </p:nvPicPr>
        <p:blipFill>
          <a:blip r:embed="rId3">
            <a:duotone>
              <a:prstClr val="black"/>
              <a:srgbClr val="93FF93">
                <a:tint val="45000"/>
                <a:satMod val="400000"/>
              </a:srgbClr>
            </a:duotone>
            <a:lum contrast="40000"/>
          </a:blip>
          <a:stretch>
            <a:fillRect/>
          </a:stretch>
        </p:blipFill>
        <p:spPr>
          <a:xfrm>
            <a:off x="1857356" y="1357304"/>
            <a:ext cx="3071834" cy="2500330"/>
          </a:xfrm>
          <a:prstGeom prst="rect">
            <a:avLst/>
          </a:prstGeom>
        </p:spPr>
      </p:pic>
      <p:pic>
        <p:nvPicPr>
          <p:cNvPr id="4" name="3 Imagen" descr="circle-447982_640.png"/>
          <p:cNvPicPr>
            <a:picLocks noChangeAspect="1"/>
          </p:cNvPicPr>
          <p:nvPr/>
        </p:nvPicPr>
        <p:blipFill>
          <a:blip r:embed="rId3">
            <a:duotone>
              <a:prstClr val="black"/>
              <a:srgbClr val="93FF93">
                <a:tint val="45000"/>
                <a:satMod val="400000"/>
              </a:srgbClr>
            </a:duotone>
            <a:lum contrast="40000"/>
          </a:blip>
          <a:stretch>
            <a:fillRect/>
          </a:stretch>
        </p:blipFill>
        <p:spPr>
          <a:xfrm rot="4779428">
            <a:off x="3112930" y="-86276"/>
            <a:ext cx="3071834" cy="2500330"/>
          </a:xfrm>
          <a:prstGeom prst="rect">
            <a:avLst/>
          </a:prstGeom>
        </p:spPr>
      </p:pic>
      <p:pic>
        <p:nvPicPr>
          <p:cNvPr id="5" name="4 Imagen" descr="circle-447982_640.png"/>
          <p:cNvPicPr>
            <a:picLocks noChangeAspect="1"/>
          </p:cNvPicPr>
          <p:nvPr/>
        </p:nvPicPr>
        <p:blipFill>
          <a:blip r:embed="rId3">
            <a:duotone>
              <a:prstClr val="black"/>
              <a:srgbClr val="93FF93">
                <a:tint val="45000"/>
                <a:satMod val="400000"/>
              </a:srgbClr>
            </a:duotone>
            <a:lum contrast="40000"/>
          </a:blip>
          <a:stretch>
            <a:fillRect/>
          </a:stretch>
        </p:blipFill>
        <p:spPr>
          <a:xfrm rot="8379450">
            <a:off x="4515975" y="1125590"/>
            <a:ext cx="3071834" cy="2500330"/>
          </a:xfrm>
          <a:prstGeom prst="rect">
            <a:avLst/>
          </a:prstGeom>
        </p:spPr>
      </p:pic>
      <p:pic>
        <p:nvPicPr>
          <p:cNvPr id="6" name="5 Imagen" descr="circle-447982_640.png"/>
          <p:cNvPicPr>
            <a:picLocks noChangeAspect="1"/>
          </p:cNvPicPr>
          <p:nvPr/>
        </p:nvPicPr>
        <p:blipFill>
          <a:blip r:embed="rId3">
            <a:duotone>
              <a:prstClr val="black"/>
              <a:srgbClr val="93FF93">
                <a:tint val="45000"/>
                <a:satMod val="400000"/>
              </a:srgbClr>
            </a:duotone>
            <a:lum contrast="40000"/>
          </a:blip>
          <a:stretch>
            <a:fillRect/>
          </a:stretch>
        </p:blipFill>
        <p:spPr>
          <a:xfrm rot="15121960">
            <a:off x="3270312" y="2739615"/>
            <a:ext cx="3071834" cy="2500330"/>
          </a:xfrm>
          <a:prstGeom prst="rect">
            <a:avLst/>
          </a:prstGeom>
        </p:spPr>
      </p:pic>
      <p:pic>
        <p:nvPicPr>
          <p:cNvPr id="7" name="6 Imagen" descr="circle-447982_640.png"/>
          <p:cNvPicPr>
            <a:picLocks noChangeAspect="1"/>
          </p:cNvPicPr>
          <p:nvPr/>
        </p:nvPicPr>
        <p:blipFill>
          <a:blip r:embed="rId3">
            <a:duotone>
              <a:prstClr val="black"/>
              <a:schemeClr val="accent1">
                <a:tint val="45000"/>
                <a:satMod val="400000"/>
              </a:schemeClr>
            </a:duotone>
            <a:lum contrast="40000"/>
          </a:blip>
          <a:stretch>
            <a:fillRect/>
          </a:stretch>
        </p:blipFill>
        <p:spPr>
          <a:xfrm rot="742041">
            <a:off x="2018034" y="442807"/>
            <a:ext cx="3071834" cy="2500330"/>
          </a:xfrm>
          <a:prstGeom prst="rect">
            <a:avLst/>
          </a:prstGeom>
        </p:spPr>
      </p:pic>
      <p:pic>
        <p:nvPicPr>
          <p:cNvPr id="8" name="7 Imagen" descr="circle-447982_640.png"/>
          <p:cNvPicPr>
            <a:picLocks noChangeAspect="1"/>
          </p:cNvPicPr>
          <p:nvPr/>
        </p:nvPicPr>
        <p:blipFill>
          <a:blip r:embed="rId3">
            <a:duotone>
              <a:prstClr val="black"/>
              <a:schemeClr val="accent1">
                <a:tint val="45000"/>
                <a:satMod val="400000"/>
              </a:schemeClr>
            </a:duotone>
            <a:lum contrast="40000"/>
          </a:blip>
          <a:stretch>
            <a:fillRect/>
          </a:stretch>
        </p:blipFill>
        <p:spPr>
          <a:xfrm rot="6524849">
            <a:off x="4070618" y="248855"/>
            <a:ext cx="3071834" cy="2500330"/>
          </a:xfrm>
          <a:prstGeom prst="rect">
            <a:avLst/>
          </a:prstGeom>
        </p:spPr>
      </p:pic>
      <p:pic>
        <p:nvPicPr>
          <p:cNvPr id="9" name="8 Imagen" descr="circle-447982_640.png"/>
          <p:cNvPicPr>
            <a:picLocks noChangeAspect="1"/>
          </p:cNvPicPr>
          <p:nvPr/>
        </p:nvPicPr>
        <p:blipFill>
          <a:blip r:embed="rId3">
            <a:duotone>
              <a:prstClr val="black"/>
              <a:schemeClr val="accent1">
                <a:tint val="45000"/>
                <a:satMod val="400000"/>
              </a:schemeClr>
            </a:duotone>
            <a:lum contrast="40000"/>
          </a:blip>
          <a:stretch>
            <a:fillRect/>
          </a:stretch>
        </p:blipFill>
        <p:spPr>
          <a:xfrm rot="13247200">
            <a:off x="4158406" y="2271341"/>
            <a:ext cx="3071834" cy="2500330"/>
          </a:xfrm>
          <a:prstGeom prst="rect">
            <a:avLst/>
          </a:prstGeom>
        </p:spPr>
      </p:pic>
      <p:pic>
        <p:nvPicPr>
          <p:cNvPr id="10" name="9 Imagen" descr="circle-447982_640.png"/>
          <p:cNvPicPr>
            <a:picLocks noChangeAspect="1"/>
          </p:cNvPicPr>
          <p:nvPr/>
        </p:nvPicPr>
        <p:blipFill>
          <a:blip r:embed="rId3">
            <a:duotone>
              <a:prstClr val="black"/>
              <a:schemeClr val="accent1">
                <a:tint val="45000"/>
                <a:satMod val="400000"/>
              </a:schemeClr>
            </a:duotone>
            <a:lum contrast="40000"/>
          </a:blip>
          <a:stretch>
            <a:fillRect/>
          </a:stretch>
        </p:blipFill>
        <p:spPr>
          <a:xfrm rot="17487117">
            <a:off x="2189591" y="2279618"/>
            <a:ext cx="3071834" cy="2500330"/>
          </a:xfrm>
          <a:prstGeom prst="rect">
            <a:avLst/>
          </a:prstGeom>
        </p:spPr>
      </p:pic>
      <p:sp>
        <p:nvSpPr>
          <p:cNvPr id="11" name="10 Rectángulo"/>
          <p:cNvSpPr/>
          <p:nvPr/>
        </p:nvSpPr>
        <p:spPr>
          <a:xfrm>
            <a:off x="-428660" y="-214332"/>
            <a:ext cx="9787006" cy="5500726"/>
          </a:xfrm>
          <a:prstGeom prst="rect">
            <a:avLst/>
          </a:prstGeom>
          <a:gradFill flip="none" rotWithShape="1">
            <a:gsLst>
              <a:gs pos="21000">
                <a:srgbClr val="0033CC"/>
              </a:gs>
              <a:gs pos="50000">
                <a:srgbClr val="00CC00">
                  <a:shade val="67500"/>
                  <a:satMod val="115000"/>
                </a:srgbClr>
              </a:gs>
              <a:gs pos="100000">
                <a:srgbClr val="00CC00">
                  <a:shade val="100000"/>
                  <a:satMod val="115000"/>
                </a:srgb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1"/>
                                        </p:tgtEl>
                                        <p:attrNameLst>
                                          <p:attrName>style.visibility</p:attrName>
                                        </p:attrNameLst>
                                      </p:cBhvr>
                                      <p:to>
                                        <p:strVal val="hidden"/>
                                      </p:to>
                                    </p:set>
                                  </p:childTnLst>
                                </p:cTn>
                              </p:par>
                              <p:par>
                                <p:cTn id="7" presetID="23" presetClass="entr" presetSubtype="528" fill="hold"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p:cTn id="9" dur="2000" fill="hold"/>
                                        <p:tgtEl>
                                          <p:spTgt spid="3"/>
                                        </p:tgtEl>
                                        <p:attrNameLst>
                                          <p:attrName>ppt_w</p:attrName>
                                        </p:attrNameLst>
                                      </p:cBhvr>
                                      <p:tavLst>
                                        <p:tav tm="0">
                                          <p:val>
                                            <p:fltVal val="0"/>
                                          </p:val>
                                        </p:tav>
                                        <p:tav tm="100000">
                                          <p:val>
                                            <p:strVal val="#ppt_w"/>
                                          </p:val>
                                        </p:tav>
                                      </p:tavLst>
                                    </p:anim>
                                    <p:anim calcmode="lin" valueType="num">
                                      <p:cBhvr>
                                        <p:cTn id="10" dur="2000" fill="hold"/>
                                        <p:tgtEl>
                                          <p:spTgt spid="3"/>
                                        </p:tgtEl>
                                        <p:attrNameLst>
                                          <p:attrName>ppt_h</p:attrName>
                                        </p:attrNameLst>
                                      </p:cBhvr>
                                      <p:tavLst>
                                        <p:tav tm="0">
                                          <p:val>
                                            <p:fltVal val="0"/>
                                          </p:val>
                                        </p:tav>
                                        <p:tav tm="100000">
                                          <p:val>
                                            <p:strVal val="#ppt_h"/>
                                          </p:val>
                                        </p:tav>
                                      </p:tavLst>
                                    </p:anim>
                                    <p:anim calcmode="lin" valueType="num">
                                      <p:cBhvr>
                                        <p:cTn id="11" dur="2000" fill="hold"/>
                                        <p:tgtEl>
                                          <p:spTgt spid="3"/>
                                        </p:tgtEl>
                                        <p:attrNameLst>
                                          <p:attrName>ppt_x</p:attrName>
                                        </p:attrNameLst>
                                      </p:cBhvr>
                                      <p:tavLst>
                                        <p:tav tm="0">
                                          <p:val>
                                            <p:fltVal val="0.5"/>
                                          </p:val>
                                        </p:tav>
                                        <p:tav tm="100000">
                                          <p:val>
                                            <p:strVal val="#ppt_x"/>
                                          </p:val>
                                        </p:tav>
                                      </p:tavLst>
                                    </p:anim>
                                    <p:anim calcmode="lin" valueType="num">
                                      <p:cBhvr>
                                        <p:cTn id="12" dur="2000" fill="hold"/>
                                        <p:tgtEl>
                                          <p:spTgt spid="3"/>
                                        </p:tgtEl>
                                        <p:attrNameLst>
                                          <p:attrName>ppt_y</p:attrName>
                                        </p:attrNameLst>
                                      </p:cBhvr>
                                      <p:tavLst>
                                        <p:tav tm="0">
                                          <p:val>
                                            <p:fltVal val="0.5"/>
                                          </p:val>
                                        </p:tav>
                                        <p:tav tm="100000">
                                          <p:val>
                                            <p:strVal val="#ppt_y"/>
                                          </p:val>
                                        </p:tav>
                                      </p:tavLst>
                                    </p:anim>
                                  </p:childTnLst>
                                </p:cTn>
                              </p:par>
                              <p:par>
                                <p:cTn id="13" presetID="23" presetClass="entr" presetSubtype="528"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 calcmode="lin" valueType="num">
                                      <p:cBhvr>
                                        <p:cTn id="15" dur="2000" fill="hold"/>
                                        <p:tgtEl>
                                          <p:spTgt spid="4"/>
                                        </p:tgtEl>
                                        <p:attrNameLst>
                                          <p:attrName>ppt_w</p:attrName>
                                        </p:attrNameLst>
                                      </p:cBhvr>
                                      <p:tavLst>
                                        <p:tav tm="0">
                                          <p:val>
                                            <p:fltVal val="0"/>
                                          </p:val>
                                        </p:tav>
                                        <p:tav tm="100000">
                                          <p:val>
                                            <p:strVal val="#ppt_w"/>
                                          </p:val>
                                        </p:tav>
                                      </p:tavLst>
                                    </p:anim>
                                    <p:anim calcmode="lin" valueType="num">
                                      <p:cBhvr>
                                        <p:cTn id="16" dur="2000" fill="hold"/>
                                        <p:tgtEl>
                                          <p:spTgt spid="4"/>
                                        </p:tgtEl>
                                        <p:attrNameLst>
                                          <p:attrName>ppt_h</p:attrName>
                                        </p:attrNameLst>
                                      </p:cBhvr>
                                      <p:tavLst>
                                        <p:tav tm="0">
                                          <p:val>
                                            <p:fltVal val="0"/>
                                          </p:val>
                                        </p:tav>
                                        <p:tav tm="100000">
                                          <p:val>
                                            <p:strVal val="#ppt_h"/>
                                          </p:val>
                                        </p:tav>
                                      </p:tavLst>
                                    </p:anim>
                                    <p:anim calcmode="lin" valueType="num">
                                      <p:cBhvr>
                                        <p:cTn id="17" dur="2000" fill="hold"/>
                                        <p:tgtEl>
                                          <p:spTgt spid="4"/>
                                        </p:tgtEl>
                                        <p:attrNameLst>
                                          <p:attrName>ppt_x</p:attrName>
                                        </p:attrNameLst>
                                      </p:cBhvr>
                                      <p:tavLst>
                                        <p:tav tm="0">
                                          <p:val>
                                            <p:fltVal val="0.5"/>
                                          </p:val>
                                        </p:tav>
                                        <p:tav tm="100000">
                                          <p:val>
                                            <p:strVal val="#ppt_x"/>
                                          </p:val>
                                        </p:tav>
                                      </p:tavLst>
                                    </p:anim>
                                    <p:anim calcmode="lin" valueType="num">
                                      <p:cBhvr>
                                        <p:cTn id="18" dur="2000" fill="hold"/>
                                        <p:tgtEl>
                                          <p:spTgt spid="4"/>
                                        </p:tgtEl>
                                        <p:attrNameLst>
                                          <p:attrName>ppt_y</p:attrName>
                                        </p:attrNameLst>
                                      </p:cBhvr>
                                      <p:tavLst>
                                        <p:tav tm="0">
                                          <p:val>
                                            <p:fltVal val="0.5"/>
                                          </p:val>
                                        </p:tav>
                                        <p:tav tm="100000">
                                          <p:val>
                                            <p:strVal val="#ppt_y"/>
                                          </p:val>
                                        </p:tav>
                                      </p:tavLst>
                                    </p:anim>
                                  </p:childTnLst>
                                </p:cTn>
                              </p:par>
                              <p:par>
                                <p:cTn id="19" presetID="23" presetClass="entr" presetSubtype="528" fill="hold" nodeType="withEffect">
                                  <p:stCondLst>
                                    <p:cond delay="0"/>
                                  </p:stCondLst>
                                  <p:childTnLst>
                                    <p:set>
                                      <p:cBhvr>
                                        <p:cTn id="20" dur="1" fill="hold">
                                          <p:stCondLst>
                                            <p:cond delay="0"/>
                                          </p:stCondLst>
                                        </p:cTn>
                                        <p:tgtEl>
                                          <p:spTgt spid="5"/>
                                        </p:tgtEl>
                                        <p:attrNameLst>
                                          <p:attrName>style.visibility</p:attrName>
                                        </p:attrNameLst>
                                      </p:cBhvr>
                                      <p:to>
                                        <p:strVal val="visible"/>
                                      </p:to>
                                    </p:set>
                                    <p:anim calcmode="lin" valueType="num">
                                      <p:cBhvr>
                                        <p:cTn id="21" dur="2000" fill="hold"/>
                                        <p:tgtEl>
                                          <p:spTgt spid="5"/>
                                        </p:tgtEl>
                                        <p:attrNameLst>
                                          <p:attrName>ppt_w</p:attrName>
                                        </p:attrNameLst>
                                      </p:cBhvr>
                                      <p:tavLst>
                                        <p:tav tm="0">
                                          <p:val>
                                            <p:fltVal val="0"/>
                                          </p:val>
                                        </p:tav>
                                        <p:tav tm="100000">
                                          <p:val>
                                            <p:strVal val="#ppt_w"/>
                                          </p:val>
                                        </p:tav>
                                      </p:tavLst>
                                    </p:anim>
                                    <p:anim calcmode="lin" valueType="num">
                                      <p:cBhvr>
                                        <p:cTn id="22" dur="2000" fill="hold"/>
                                        <p:tgtEl>
                                          <p:spTgt spid="5"/>
                                        </p:tgtEl>
                                        <p:attrNameLst>
                                          <p:attrName>ppt_h</p:attrName>
                                        </p:attrNameLst>
                                      </p:cBhvr>
                                      <p:tavLst>
                                        <p:tav tm="0">
                                          <p:val>
                                            <p:fltVal val="0"/>
                                          </p:val>
                                        </p:tav>
                                        <p:tav tm="100000">
                                          <p:val>
                                            <p:strVal val="#ppt_h"/>
                                          </p:val>
                                        </p:tav>
                                      </p:tavLst>
                                    </p:anim>
                                    <p:anim calcmode="lin" valueType="num">
                                      <p:cBhvr>
                                        <p:cTn id="23" dur="2000" fill="hold"/>
                                        <p:tgtEl>
                                          <p:spTgt spid="5"/>
                                        </p:tgtEl>
                                        <p:attrNameLst>
                                          <p:attrName>ppt_x</p:attrName>
                                        </p:attrNameLst>
                                      </p:cBhvr>
                                      <p:tavLst>
                                        <p:tav tm="0">
                                          <p:val>
                                            <p:fltVal val="0.5"/>
                                          </p:val>
                                        </p:tav>
                                        <p:tav tm="100000">
                                          <p:val>
                                            <p:strVal val="#ppt_x"/>
                                          </p:val>
                                        </p:tav>
                                      </p:tavLst>
                                    </p:anim>
                                    <p:anim calcmode="lin" valueType="num">
                                      <p:cBhvr>
                                        <p:cTn id="24" dur="2000" fill="hold"/>
                                        <p:tgtEl>
                                          <p:spTgt spid="5"/>
                                        </p:tgtEl>
                                        <p:attrNameLst>
                                          <p:attrName>ppt_y</p:attrName>
                                        </p:attrNameLst>
                                      </p:cBhvr>
                                      <p:tavLst>
                                        <p:tav tm="0">
                                          <p:val>
                                            <p:fltVal val="0.5"/>
                                          </p:val>
                                        </p:tav>
                                        <p:tav tm="100000">
                                          <p:val>
                                            <p:strVal val="#ppt_y"/>
                                          </p:val>
                                        </p:tav>
                                      </p:tavLst>
                                    </p:anim>
                                  </p:childTnLst>
                                </p:cTn>
                              </p:par>
                              <p:par>
                                <p:cTn id="25" presetID="23" presetClass="entr" presetSubtype="528" fill="hold" nodeType="withEffect">
                                  <p:stCondLst>
                                    <p:cond delay="0"/>
                                  </p:stCondLst>
                                  <p:childTnLst>
                                    <p:set>
                                      <p:cBhvr>
                                        <p:cTn id="26" dur="1" fill="hold">
                                          <p:stCondLst>
                                            <p:cond delay="0"/>
                                          </p:stCondLst>
                                        </p:cTn>
                                        <p:tgtEl>
                                          <p:spTgt spid="6"/>
                                        </p:tgtEl>
                                        <p:attrNameLst>
                                          <p:attrName>style.visibility</p:attrName>
                                        </p:attrNameLst>
                                      </p:cBhvr>
                                      <p:to>
                                        <p:strVal val="visible"/>
                                      </p:to>
                                    </p:set>
                                    <p:anim calcmode="lin" valueType="num">
                                      <p:cBhvr>
                                        <p:cTn id="27" dur="2000" fill="hold"/>
                                        <p:tgtEl>
                                          <p:spTgt spid="6"/>
                                        </p:tgtEl>
                                        <p:attrNameLst>
                                          <p:attrName>ppt_w</p:attrName>
                                        </p:attrNameLst>
                                      </p:cBhvr>
                                      <p:tavLst>
                                        <p:tav tm="0">
                                          <p:val>
                                            <p:fltVal val="0"/>
                                          </p:val>
                                        </p:tav>
                                        <p:tav tm="100000">
                                          <p:val>
                                            <p:strVal val="#ppt_w"/>
                                          </p:val>
                                        </p:tav>
                                      </p:tavLst>
                                    </p:anim>
                                    <p:anim calcmode="lin" valueType="num">
                                      <p:cBhvr>
                                        <p:cTn id="28" dur="2000" fill="hold"/>
                                        <p:tgtEl>
                                          <p:spTgt spid="6"/>
                                        </p:tgtEl>
                                        <p:attrNameLst>
                                          <p:attrName>ppt_h</p:attrName>
                                        </p:attrNameLst>
                                      </p:cBhvr>
                                      <p:tavLst>
                                        <p:tav tm="0">
                                          <p:val>
                                            <p:fltVal val="0"/>
                                          </p:val>
                                        </p:tav>
                                        <p:tav tm="100000">
                                          <p:val>
                                            <p:strVal val="#ppt_h"/>
                                          </p:val>
                                        </p:tav>
                                      </p:tavLst>
                                    </p:anim>
                                    <p:anim calcmode="lin" valueType="num">
                                      <p:cBhvr>
                                        <p:cTn id="29" dur="2000" fill="hold"/>
                                        <p:tgtEl>
                                          <p:spTgt spid="6"/>
                                        </p:tgtEl>
                                        <p:attrNameLst>
                                          <p:attrName>ppt_x</p:attrName>
                                        </p:attrNameLst>
                                      </p:cBhvr>
                                      <p:tavLst>
                                        <p:tav tm="0">
                                          <p:val>
                                            <p:fltVal val="0.5"/>
                                          </p:val>
                                        </p:tav>
                                        <p:tav tm="100000">
                                          <p:val>
                                            <p:strVal val="#ppt_x"/>
                                          </p:val>
                                        </p:tav>
                                      </p:tavLst>
                                    </p:anim>
                                    <p:anim calcmode="lin" valueType="num">
                                      <p:cBhvr>
                                        <p:cTn id="30" dur="2000" fill="hold"/>
                                        <p:tgtEl>
                                          <p:spTgt spid="6"/>
                                        </p:tgtEl>
                                        <p:attrNameLst>
                                          <p:attrName>ppt_y</p:attrName>
                                        </p:attrNameLst>
                                      </p:cBhvr>
                                      <p:tavLst>
                                        <p:tav tm="0">
                                          <p:val>
                                            <p:fltVal val="0.5"/>
                                          </p:val>
                                        </p:tav>
                                        <p:tav tm="100000">
                                          <p:val>
                                            <p:strVal val="#ppt_y"/>
                                          </p:val>
                                        </p:tav>
                                      </p:tavLst>
                                    </p:anim>
                                  </p:childTnLst>
                                </p:cTn>
                              </p:par>
                              <p:par>
                                <p:cTn id="31" presetID="23" presetClass="entr" presetSubtype="528" fill="hold" nodeType="withEffect">
                                  <p:stCondLst>
                                    <p:cond delay="0"/>
                                  </p:stCondLst>
                                  <p:childTnLst>
                                    <p:set>
                                      <p:cBhvr>
                                        <p:cTn id="32" dur="1" fill="hold">
                                          <p:stCondLst>
                                            <p:cond delay="0"/>
                                          </p:stCondLst>
                                        </p:cTn>
                                        <p:tgtEl>
                                          <p:spTgt spid="7"/>
                                        </p:tgtEl>
                                        <p:attrNameLst>
                                          <p:attrName>style.visibility</p:attrName>
                                        </p:attrNameLst>
                                      </p:cBhvr>
                                      <p:to>
                                        <p:strVal val="visible"/>
                                      </p:to>
                                    </p:set>
                                    <p:anim calcmode="lin" valueType="num">
                                      <p:cBhvr>
                                        <p:cTn id="33" dur="2000" fill="hold"/>
                                        <p:tgtEl>
                                          <p:spTgt spid="7"/>
                                        </p:tgtEl>
                                        <p:attrNameLst>
                                          <p:attrName>ppt_w</p:attrName>
                                        </p:attrNameLst>
                                      </p:cBhvr>
                                      <p:tavLst>
                                        <p:tav tm="0">
                                          <p:val>
                                            <p:fltVal val="0"/>
                                          </p:val>
                                        </p:tav>
                                        <p:tav tm="100000">
                                          <p:val>
                                            <p:strVal val="#ppt_w"/>
                                          </p:val>
                                        </p:tav>
                                      </p:tavLst>
                                    </p:anim>
                                    <p:anim calcmode="lin" valueType="num">
                                      <p:cBhvr>
                                        <p:cTn id="34" dur="2000" fill="hold"/>
                                        <p:tgtEl>
                                          <p:spTgt spid="7"/>
                                        </p:tgtEl>
                                        <p:attrNameLst>
                                          <p:attrName>ppt_h</p:attrName>
                                        </p:attrNameLst>
                                      </p:cBhvr>
                                      <p:tavLst>
                                        <p:tav tm="0">
                                          <p:val>
                                            <p:fltVal val="0"/>
                                          </p:val>
                                        </p:tav>
                                        <p:tav tm="100000">
                                          <p:val>
                                            <p:strVal val="#ppt_h"/>
                                          </p:val>
                                        </p:tav>
                                      </p:tavLst>
                                    </p:anim>
                                    <p:anim calcmode="lin" valueType="num">
                                      <p:cBhvr>
                                        <p:cTn id="35" dur="2000" fill="hold"/>
                                        <p:tgtEl>
                                          <p:spTgt spid="7"/>
                                        </p:tgtEl>
                                        <p:attrNameLst>
                                          <p:attrName>ppt_x</p:attrName>
                                        </p:attrNameLst>
                                      </p:cBhvr>
                                      <p:tavLst>
                                        <p:tav tm="0">
                                          <p:val>
                                            <p:fltVal val="0.5"/>
                                          </p:val>
                                        </p:tav>
                                        <p:tav tm="100000">
                                          <p:val>
                                            <p:strVal val="#ppt_x"/>
                                          </p:val>
                                        </p:tav>
                                      </p:tavLst>
                                    </p:anim>
                                    <p:anim calcmode="lin" valueType="num">
                                      <p:cBhvr>
                                        <p:cTn id="36" dur="2000" fill="hold"/>
                                        <p:tgtEl>
                                          <p:spTgt spid="7"/>
                                        </p:tgtEl>
                                        <p:attrNameLst>
                                          <p:attrName>ppt_y</p:attrName>
                                        </p:attrNameLst>
                                      </p:cBhvr>
                                      <p:tavLst>
                                        <p:tav tm="0">
                                          <p:val>
                                            <p:fltVal val="0.5"/>
                                          </p:val>
                                        </p:tav>
                                        <p:tav tm="100000">
                                          <p:val>
                                            <p:strVal val="#ppt_y"/>
                                          </p:val>
                                        </p:tav>
                                      </p:tavLst>
                                    </p:anim>
                                  </p:childTnLst>
                                </p:cTn>
                              </p:par>
                              <p:par>
                                <p:cTn id="37" presetID="23" presetClass="entr" presetSubtype="528" fill="hold" nodeType="withEffect">
                                  <p:stCondLst>
                                    <p:cond delay="0"/>
                                  </p:stCondLst>
                                  <p:childTnLst>
                                    <p:set>
                                      <p:cBhvr>
                                        <p:cTn id="38" dur="1" fill="hold">
                                          <p:stCondLst>
                                            <p:cond delay="0"/>
                                          </p:stCondLst>
                                        </p:cTn>
                                        <p:tgtEl>
                                          <p:spTgt spid="8"/>
                                        </p:tgtEl>
                                        <p:attrNameLst>
                                          <p:attrName>style.visibility</p:attrName>
                                        </p:attrNameLst>
                                      </p:cBhvr>
                                      <p:to>
                                        <p:strVal val="visible"/>
                                      </p:to>
                                    </p:set>
                                    <p:anim calcmode="lin" valueType="num">
                                      <p:cBhvr>
                                        <p:cTn id="39" dur="2000" fill="hold"/>
                                        <p:tgtEl>
                                          <p:spTgt spid="8"/>
                                        </p:tgtEl>
                                        <p:attrNameLst>
                                          <p:attrName>ppt_w</p:attrName>
                                        </p:attrNameLst>
                                      </p:cBhvr>
                                      <p:tavLst>
                                        <p:tav tm="0">
                                          <p:val>
                                            <p:fltVal val="0"/>
                                          </p:val>
                                        </p:tav>
                                        <p:tav tm="100000">
                                          <p:val>
                                            <p:strVal val="#ppt_w"/>
                                          </p:val>
                                        </p:tav>
                                      </p:tavLst>
                                    </p:anim>
                                    <p:anim calcmode="lin" valueType="num">
                                      <p:cBhvr>
                                        <p:cTn id="40" dur="2000" fill="hold"/>
                                        <p:tgtEl>
                                          <p:spTgt spid="8"/>
                                        </p:tgtEl>
                                        <p:attrNameLst>
                                          <p:attrName>ppt_h</p:attrName>
                                        </p:attrNameLst>
                                      </p:cBhvr>
                                      <p:tavLst>
                                        <p:tav tm="0">
                                          <p:val>
                                            <p:fltVal val="0"/>
                                          </p:val>
                                        </p:tav>
                                        <p:tav tm="100000">
                                          <p:val>
                                            <p:strVal val="#ppt_h"/>
                                          </p:val>
                                        </p:tav>
                                      </p:tavLst>
                                    </p:anim>
                                    <p:anim calcmode="lin" valueType="num">
                                      <p:cBhvr>
                                        <p:cTn id="41" dur="2000" fill="hold"/>
                                        <p:tgtEl>
                                          <p:spTgt spid="8"/>
                                        </p:tgtEl>
                                        <p:attrNameLst>
                                          <p:attrName>ppt_x</p:attrName>
                                        </p:attrNameLst>
                                      </p:cBhvr>
                                      <p:tavLst>
                                        <p:tav tm="0">
                                          <p:val>
                                            <p:fltVal val="0.5"/>
                                          </p:val>
                                        </p:tav>
                                        <p:tav tm="100000">
                                          <p:val>
                                            <p:strVal val="#ppt_x"/>
                                          </p:val>
                                        </p:tav>
                                      </p:tavLst>
                                    </p:anim>
                                    <p:anim calcmode="lin" valueType="num">
                                      <p:cBhvr>
                                        <p:cTn id="42" dur="2000" fill="hold"/>
                                        <p:tgtEl>
                                          <p:spTgt spid="8"/>
                                        </p:tgtEl>
                                        <p:attrNameLst>
                                          <p:attrName>ppt_y</p:attrName>
                                        </p:attrNameLst>
                                      </p:cBhvr>
                                      <p:tavLst>
                                        <p:tav tm="0">
                                          <p:val>
                                            <p:fltVal val="0.5"/>
                                          </p:val>
                                        </p:tav>
                                        <p:tav tm="100000">
                                          <p:val>
                                            <p:strVal val="#ppt_y"/>
                                          </p:val>
                                        </p:tav>
                                      </p:tavLst>
                                    </p:anim>
                                  </p:childTnLst>
                                </p:cTn>
                              </p:par>
                              <p:par>
                                <p:cTn id="43" presetID="23" presetClass="entr" presetSubtype="528" fill="hold" nodeType="withEffect">
                                  <p:stCondLst>
                                    <p:cond delay="0"/>
                                  </p:stCondLst>
                                  <p:childTnLst>
                                    <p:set>
                                      <p:cBhvr>
                                        <p:cTn id="44" dur="1" fill="hold">
                                          <p:stCondLst>
                                            <p:cond delay="0"/>
                                          </p:stCondLst>
                                        </p:cTn>
                                        <p:tgtEl>
                                          <p:spTgt spid="9"/>
                                        </p:tgtEl>
                                        <p:attrNameLst>
                                          <p:attrName>style.visibility</p:attrName>
                                        </p:attrNameLst>
                                      </p:cBhvr>
                                      <p:to>
                                        <p:strVal val="visible"/>
                                      </p:to>
                                    </p:set>
                                    <p:anim calcmode="lin" valueType="num">
                                      <p:cBhvr>
                                        <p:cTn id="45" dur="2000" fill="hold"/>
                                        <p:tgtEl>
                                          <p:spTgt spid="9"/>
                                        </p:tgtEl>
                                        <p:attrNameLst>
                                          <p:attrName>ppt_w</p:attrName>
                                        </p:attrNameLst>
                                      </p:cBhvr>
                                      <p:tavLst>
                                        <p:tav tm="0">
                                          <p:val>
                                            <p:fltVal val="0"/>
                                          </p:val>
                                        </p:tav>
                                        <p:tav tm="100000">
                                          <p:val>
                                            <p:strVal val="#ppt_w"/>
                                          </p:val>
                                        </p:tav>
                                      </p:tavLst>
                                    </p:anim>
                                    <p:anim calcmode="lin" valueType="num">
                                      <p:cBhvr>
                                        <p:cTn id="46" dur="2000" fill="hold"/>
                                        <p:tgtEl>
                                          <p:spTgt spid="9"/>
                                        </p:tgtEl>
                                        <p:attrNameLst>
                                          <p:attrName>ppt_h</p:attrName>
                                        </p:attrNameLst>
                                      </p:cBhvr>
                                      <p:tavLst>
                                        <p:tav tm="0">
                                          <p:val>
                                            <p:fltVal val="0"/>
                                          </p:val>
                                        </p:tav>
                                        <p:tav tm="100000">
                                          <p:val>
                                            <p:strVal val="#ppt_h"/>
                                          </p:val>
                                        </p:tav>
                                      </p:tavLst>
                                    </p:anim>
                                    <p:anim calcmode="lin" valueType="num">
                                      <p:cBhvr>
                                        <p:cTn id="47" dur="2000" fill="hold"/>
                                        <p:tgtEl>
                                          <p:spTgt spid="9"/>
                                        </p:tgtEl>
                                        <p:attrNameLst>
                                          <p:attrName>ppt_x</p:attrName>
                                        </p:attrNameLst>
                                      </p:cBhvr>
                                      <p:tavLst>
                                        <p:tav tm="0">
                                          <p:val>
                                            <p:fltVal val="0.5"/>
                                          </p:val>
                                        </p:tav>
                                        <p:tav tm="100000">
                                          <p:val>
                                            <p:strVal val="#ppt_x"/>
                                          </p:val>
                                        </p:tav>
                                      </p:tavLst>
                                    </p:anim>
                                    <p:anim calcmode="lin" valueType="num">
                                      <p:cBhvr>
                                        <p:cTn id="48" dur="2000" fill="hold"/>
                                        <p:tgtEl>
                                          <p:spTgt spid="9"/>
                                        </p:tgtEl>
                                        <p:attrNameLst>
                                          <p:attrName>ppt_y</p:attrName>
                                        </p:attrNameLst>
                                      </p:cBhvr>
                                      <p:tavLst>
                                        <p:tav tm="0">
                                          <p:val>
                                            <p:fltVal val="0.5"/>
                                          </p:val>
                                        </p:tav>
                                        <p:tav tm="100000">
                                          <p:val>
                                            <p:strVal val="#ppt_y"/>
                                          </p:val>
                                        </p:tav>
                                      </p:tavLst>
                                    </p:anim>
                                  </p:childTnLst>
                                </p:cTn>
                              </p:par>
                              <p:par>
                                <p:cTn id="49" presetID="23" presetClass="entr" presetSubtype="528" fill="hold" nodeType="withEffect">
                                  <p:stCondLst>
                                    <p:cond delay="0"/>
                                  </p:stCondLst>
                                  <p:childTnLst>
                                    <p:set>
                                      <p:cBhvr>
                                        <p:cTn id="50" dur="1" fill="hold">
                                          <p:stCondLst>
                                            <p:cond delay="0"/>
                                          </p:stCondLst>
                                        </p:cTn>
                                        <p:tgtEl>
                                          <p:spTgt spid="10"/>
                                        </p:tgtEl>
                                        <p:attrNameLst>
                                          <p:attrName>style.visibility</p:attrName>
                                        </p:attrNameLst>
                                      </p:cBhvr>
                                      <p:to>
                                        <p:strVal val="visible"/>
                                      </p:to>
                                    </p:set>
                                    <p:anim calcmode="lin" valueType="num">
                                      <p:cBhvr>
                                        <p:cTn id="51" dur="2000" fill="hold"/>
                                        <p:tgtEl>
                                          <p:spTgt spid="10"/>
                                        </p:tgtEl>
                                        <p:attrNameLst>
                                          <p:attrName>ppt_w</p:attrName>
                                        </p:attrNameLst>
                                      </p:cBhvr>
                                      <p:tavLst>
                                        <p:tav tm="0">
                                          <p:val>
                                            <p:fltVal val="0"/>
                                          </p:val>
                                        </p:tav>
                                        <p:tav tm="100000">
                                          <p:val>
                                            <p:strVal val="#ppt_w"/>
                                          </p:val>
                                        </p:tav>
                                      </p:tavLst>
                                    </p:anim>
                                    <p:anim calcmode="lin" valueType="num">
                                      <p:cBhvr>
                                        <p:cTn id="52" dur="2000" fill="hold"/>
                                        <p:tgtEl>
                                          <p:spTgt spid="10"/>
                                        </p:tgtEl>
                                        <p:attrNameLst>
                                          <p:attrName>ppt_h</p:attrName>
                                        </p:attrNameLst>
                                      </p:cBhvr>
                                      <p:tavLst>
                                        <p:tav tm="0">
                                          <p:val>
                                            <p:fltVal val="0"/>
                                          </p:val>
                                        </p:tav>
                                        <p:tav tm="100000">
                                          <p:val>
                                            <p:strVal val="#ppt_h"/>
                                          </p:val>
                                        </p:tav>
                                      </p:tavLst>
                                    </p:anim>
                                    <p:anim calcmode="lin" valueType="num">
                                      <p:cBhvr>
                                        <p:cTn id="53" dur="2000" fill="hold"/>
                                        <p:tgtEl>
                                          <p:spTgt spid="10"/>
                                        </p:tgtEl>
                                        <p:attrNameLst>
                                          <p:attrName>ppt_x</p:attrName>
                                        </p:attrNameLst>
                                      </p:cBhvr>
                                      <p:tavLst>
                                        <p:tav tm="0">
                                          <p:val>
                                            <p:fltVal val="0.5"/>
                                          </p:val>
                                        </p:tav>
                                        <p:tav tm="100000">
                                          <p:val>
                                            <p:strVal val="#ppt_x"/>
                                          </p:val>
                                        </p:tav>
                                      </p:tavLst>
                                    </p:anim>
                                    <p:anim calcmode="lin" valueType="num">
                                      <p:cBhvr>
                                        <p:cTn id="54" dur="2000" fill="hold"/>
                                        <p:tgtEl>
                                          <p:spTgt spid="10"/>
                                        </p:tgtEl>
                                        <p:attrNameLst>
                                          <p:attrName>ppt_y</p:attrName>
                                        </p:attrNameLst>
                                      </p:cBhvr>
                                      <p:tavLst>
                                        <p:tav tm="0">
                                          <p:val>
                                            <p:fltVal val="0.5"/>
                                          </p:val>
                                        </p:tav>
                                        <p:tav tm="100000">
                                          <p:val>
                                            <p:strVal val="#ppt_y"/>
                                          </p:val>
                                        </p:tav>
                                      </p:tavLst>
                                    </p:anim>
                                  </p:childTnLst>
                                </p:cTn>
                              </p:par>
                              <p:par>
                                <p:cTn id="55" presetID="8" presetClass="emph" presetSubtype="0" fill="hold" nodeType="withEffect">
                                  <p:stCondLst>
                                    <p:cond delay="0"/>
                                  </p:stCondLst>
                                  <p:childTnLst>
                                    <p:animRot by="21600000">
                                      <p:cBhvr>
                                        <p:cTn id="56" dur="2000" fill="hold"/>
                                        <p:tgtEl>
                                          <p:spTgt spid="3"/>
                                        </p:tgtEl>
                                        <p:attrNameLst>
                                          <p:attrName>r</p:attrName>
                                        </p:attrNameLst>
                                      </p:cBhvr>
                                    </p:animRot>
                                  </p:childTnLst>
                                </p:cTn>
                              </p:par>
                              <p:par>
                                <p:cTn id="57" presetID="8" presetClass="emph" presetSubtype="0" fill="hold" nodeType="withEffect">
                                  <p:stCondLst>
                                    <p:cond delay="0"/>
                                  </p:stCondLst>
                                  <p:childTnLst>
                                    <p:animRot by="21600000">
                                      <p:cBhvr>
                                        <p:cTn id="58" dur="2000" fill="hold"/>
                                        <p:tgtEl>
                                          <p:spTgt spid="4"/>
                                        </p:tgtEl>
                                        <p:attrNameLst>
                                          <p:attrName>r</p:attrName>
                                        </p:attrNameLst>
                                      </p:cBhvr>
                                    </p:animRot>
                                  </p:childTnLst>
                                </p:cTn>
                              </p:par>
                              <p:par>
                                <p:cTn id="59" presetID="8" presetClass="emph" presetSubtype="0" fill="hold" nodeType="withEffect">
                                  <p:stCondLst>
                                    <p:cond delay="0"/>
                                  </p:stCondLst>
                                  <p:childTnLst>
                                    <p:animRot by="21600000">
                                      <p:cBhvr>
                                        <p:cTn id="60" dur="2000" fill="hold"/>
                                        <p:tgtEl>
                                          <p:spTgt spid="5"/>
                                        </p:tgtEl>
                                        <p:attrNameLst>
                                          <p:attrName>r</p:attrName>
                                        </p:attrNameLst>
                                      </p:cBhvr>
                                    </p:animRot>
                                  </p:childTnLst>
                                </p:cTn>
                              </p:par>
                              <p:par>
                                <p:cTn id="61" presetID="8" presetClass="emph" presetSubtype="0" fill="hold" nodeType="withEffect">
                                  <p:stCondLst>
                                    <p:cond delay="0"/>
                                  </p:stCondLst>
                                  <p:childTnLst>
                                    <p:animRot by="21600000">
                                      <p:cBhvr>
                                        <p:cTn id="62" dur="2000" fill="hold"/>
                                        <p:tgtEl>
                                          <p:spTgt spid="6"/>
                                        </p:tgtEl>
                                        <p:attrNameLst>
                                          <p:attrName>r</p:attrName>
                                        </p:attrNameLst>
                                      </p:cBhvr>
                                    </p:animRot>
                                  </p:childTnLst>
                                </p:cTn>
                              </p:par>
                              <p:par>
                                <p:cTn id="63" presetID="8" presetClass="emph" presetSubtype="0" fill="hold" nodeType="withEffect">
                                  <p:stCondLst>
                                    <p:cond delay="0"/>
                                  </p:stCondLst>
                                  <p:childTnLst>
                                    <p:animRot by="21600000">
                                      <p:cBhvr>
                                        <p:cTn id="64" dur="2000" fill="hold"/>
                                        <p:tgtEl>
                                          <p:spTgt spid="7"/>
                                        </p:tgtEl>
                                        <p:attrNameLst>
                                          <p:attrName>r</p:attrName>
                                        </p:attrNameLst>
                                      </p:cBhvr>
                                    </p:animRot>
                                  </p:childTnLst>
                                </p:cTn>
                              </p:par>
                              <p:par>
                                <p:cTn id="65" presetID="8" presetClass="emph" presetSubtype="0" fill="hold" nodeType="withEffect">
                                  <p:stCondLst>
                                    <p:cond delay="0"/>
                                  </p:stCondLst>
                                  <p:childTnLst>
                                    <p:animRot by="21600000">
                                      <p:cBhvr>
                                        <p:cTn id="66" dur="2000" fill="hold"/>
                                        <p:tgtEl>
                                          <p:spTgt spid="8"/>
                                        </p:tgtEl>
                                        <p:attrNameLst>
                                          <p:attrName>r</p:attrName>
                                        </p:attrNameLst>
                                      </p:cBhvr>
                                    </p:animRot>
                                  </p:childTnLst>
                                </p:cTn>
                              </p:par>
                              <p:par>
                                <p:cTn id="67" presetID="8" presetClass="emph" presetSubtype="0" fill="hold" nodeType="withEffect">
                                  <p:stCondLst>
                                    <p:cond delay="0"/>
                                  </p:stCondLst>
                                  <p:childTnLst>
                                    <p:animRot by="21600000">
                                      <p:cBhvr>
                                        <p:cTn id="68" dur="2000" fill="hold"/>
                                        <p:tgtEl>
                                          <p:spTgt spid="9"/>
                                        </p:tgtEl>
                                        <p:attrNameLst>
                                          <p:attrName>r</p:attrName>
                                        </p:attrNameLst>
                                      </p:cBhvr>
                                    </p:animRot>
                                  </p:childTnLst>
                                </p:cTn>
                              </p:par>
                              <p:par>
                                <p:cTn id="69" presetID="8" presetClass="emph" presetSubtype="0" fill="hold" nodeType="withEffect">
                                  <p:stCondLst>
                                    <p:cond delay="0"/>
                                  </p:stCondLst>
                                  <p:childTnLst>
                                    <p:animRot by="21600000">
                                      <p:cBhvr>
                                        <p:cTn id="70" dur="2000" fill="hold"/>
                                        <p:tgtEl>
                                          <p:spTgt spid="10"/>
                                        </p:tgtEl>
                                        <p:attrNameLst>
                                          <p:attrName>r</p:attrName>
                                        </p:attrNameLst>
                                      </p:cBhvr>
                                    </p:animRot>
                                  </p:childTnLst>
                                </p:cTn>
                              </p:par>
                            </p:childTnLst>
                          </p:cTn>
                        </p:par>
                        <p:par>
                          <p:cTn id="71" fill="hold">
                            <p:stCondLst>
                              <p:cond delay="2000"/>
                            </p:stCondLst>
                            <p:childTnLst>
                              <p:par>
                                <p:cTn id="72" presetID="23" presetClass="exit" presetSubtype="544" fill="hold" nodeType="afterEffect">
                                  <p:stCondLst>
                                    <p:cond delay="0"/>
                                  </p:stCondLst>
                                  <p:childTnLst>
                                    <p:anim calcmode="lin" valueType="num">
                                      <p:cBhvr>
                                        <p:cTn id="73" dur="2000"/>
                                        <p:tgtEl>
                                          <p:spTgt spid="3"/>
                                        </p:tgtEl>
                                        <p:attrNameLst>
                                          <p:attrName>ppt_w</p:attrName>
                                        </p:attrNameLst>
                                      </p:cBhvr>
                                      <p:tavLst>
                                        <p:tav tm="0">
                                          <p:val>
                                            <p:strVal val="ppt_w"/>
                                          </p:val>
                                        </p:tav>
                                        <p:tav tm="100000">
                                          <p:val>
                                            <p:fltVal val="0"/>
                                          </p:val>
                                        </p:tav>
                                      </p:tavLst>
                                    </p:anim>
                                    <p:anim calcmode="lin" valueType="num">
                                      <p:cBhvr>
                                        <p:cTn id="74" dur="2000"/>
                                        <p:tgtEl>
                                          <p:spTgt spid="3"/>
                                        </p:tgtEl>
                                        <p:attrNameLst>
                                          <p:attrName>ppt_h</p:attrName>
                                        </p:attrNameLst>
                                      </p:cBhvr>
                                      <p:tavLst>
                                        <p:tav tm="0">
                                          <p:val>
                                            <p:strVal val="ppt_h"/>
                                          </p:val>
                                        </p:tav>
                                        <p:tav tm="100000">
                                          <p:val>
                                            <p:fltVal val="0"/>
                                          </p:val>
                                        </p:tav>
                                      </p:tavLst>
                                    </p:anim>
                                    <p:anim calcmode="lin" valueType="num">
                                      <p:cBhvr>
                                        <p:cTn id="75" dur="2000"/>
                                        <p:tgtEl>
                                          <p:spTgt spid="3"/>
                                        </p:tgtEl>
                                        <p:attrNameLst>
                                          <p:attrName>ppt_x</p:attrName>
                                        </p:attrNameLst>
                                      </p:cBhvr>
                                      <p:tavLst>
                                        <p:tav tm="0">
                                          <p:val>
                                            <p:strVal val="ppt_x"/>
                                          </p:val>
                                        </p:tav>
                                        <p:tav tm="100000">
                                          <p:val>
                                            <p:fltVal val="0.5"/>
                                          </p:val>
                                        </p:tav>
                                      </p:tavLst>
                                    </p:anim>
                                    <p:anim calcmode="lin" valueType="num">
                                      <p:cBhvr>
                                        <p:cTn id="76" dur="2000"/>
                                        <p:tgtEl>
                                          <p:spTgt spid="3"/>
                                        </p:tgtEl>
                                        <p:attrNameLst>
                                          <p:attrName>ppt_y</p:attrName>
                                        </p:attrNameLst>
                                      </p:cBhvr>
                                      <p:tavLst>
                                        <p:tav tm="0">
                                          <p:val>
                                            <p:strVal val="ppt_y"/>
                                          </p:val>
                                        </p:tav>
                                        <p:tav tm="100000">
                                          <p:val>
                                            <p:fltVal val="0.5"/>
                                          </p:val>
                                        </p:tav>
                                      </p:tavLst>
                                    </p:anim>
                                    <p:set>
                                      <p:cBhvr>
                                        <p:cTn id="77" dur="1" fill="hold">
                                          <p:stCondLst>
                                            <p:cond delay="1999"/>
                                          </p:stCondLst>
                                        </p:cTn>
                                        <p:tgtEl>
                                          <p:spTgt spid="3"/>
                                        </p:tgtEl>
                                        <p:attrNameLst>
                                          <p:attrName>style.visibility</p:attrName>
                                        </p:attrNameLst>
                                      </p:cBhvr>
                                      <p:to>
                                        <p:strVal val="hidden"/>
                                      </p:to>
                                    </p:set>
                                  </p:childTnLst>
                                </p:cTn>
                              </p:par>
                              <p:par>
                                <p:cTn id="78" presetID="23" presetClass="exit" presetSubtype="544" fill="hold" nodeType="withEffect">
                                  <p:stCondLst>
                                    <p:cond delay="0"/>
                                  </p:stCondLst>
                                  <p:childTnLst>
                                    <p:anim calcmode="lin" valueType="num">
                                      <p:cBhvr>
                                        <p:cTn id="79" dur="2000"/>
                                        <p:tgtEl>
                                          <p:spTgt spid="4"/>
                                        </p:tgtEl>
                                        <p:attrNameLst>
                                          <p:attrName>ppt_w</p:attrName>
                                        </p:attrNameLst>
                                      </p:cBhvr>
                                      <p:tavLst>
                                        <p:tav tm="0">
                                          <p:val>
                                            <p:strVal val="ppt_w"/>
                                          </p:val>
                                        </p:tav>
                                        <p:tav tm="100000">
                                          <p:val>
                                            <p:fltVal val="0"/>
                                          </p:val>
                                        </p:tav>
                                      </p:tavLst>
                                    </p:anim>
                                    <p:anim calcmode="lin" valueType="num">
                                      <p:cBhvr>
                                        <p:cTn id="80" dur="2000"/>
                                        <p:tgtEl>
                                          <p:spTgt spid="4"/>
                                        </p:tgtEl>
                                        <p:attrNameLst>
                                          <p:attrName>ppt_h</p:attrName>
                                        </p:attrNameLst>
                                      </p:cBhvr>
                                      <p:tavLst>
                                        <p:tav tm="0">
                                          <p:val>
                                            <p:strVal val="ppt_h"/>
                                          </p:val>
                                        </p:tav>
                                        <p:tav tm="100000">
                                          <p:val>
                                            <p:fltVal val="0"/>
                                          </p:val>
                                        </p:tav>
                                      </p:tavLst>
                                    </p:anim>
                                    <p:anim calcmode="lin" valueType="num">
                                      <p:cBhvr>
                                        <p:cTn id="81" dur="2000"/>
                                        <p:tgtEl>
                                          <p:spTgt spid="4"/>
                                        </p:tgtEl>
                                        <p:attrNameLst>
                                          <p:attrName>ppt_x</p:attrName>
                                        </p:attrNameLst>
                                      </p:cBhvr>
                                      <p:tavLst>
                                        <p:tav tm="0">
                                          <p:val>
                                            <p:strVal val="ppt_x"/>
                                          </p:val>
                                        </p:tav>
                                        <p:tav tm="100000">
                                          <p:val>
                                            <p:fltVal val="0.5"/>
                                          </p:val>
                                        </p:tav>
                                      </p:tavLst>
                                    </p:anim>
                                    <p:anim calcmode="lin" valueType="num">
                                      <p:cBhvr>
                                        <p:cTn id="82" dur="2000"/>
                                        <p:tgtEl>
                                          <p:spTgt spid="4"/>
                                        </p:tgtEl>
                                        <p:attrNameLst>
                                          <p:attrName>ppt_y</p:attrName>
                                        </p:attrNameLst>
                                      </p:cBhvr>
                                      <p:tavLst>
                                        <p:tav tm="0">
                                          <p:val>
                                            <p:strVal val="ppt_y"/>
                                          </p:val>
                                        </p:tav>
                                        <p:tav tm="100000">
                                          <p:val>
                                            <p:fltVal val="0.5"/>
                                          </p:val>
                                        </p:tav>
                                      </p:tavLst>
                                    </p:anim>
                                    <p:set>
                                      <p:cBhvr>
                                        <p:cTn id="83" dur="1" fill="hold">
                                          <p:stCondLst>
                                            <p:cond delay="1999"/>
                                          </p:stCondLst>
                                        </p:cTn>
                                        <p:tgtEl>
                                          <p:spTgt spid="4"/>
                                        </p:tgtEl>
                                        <p:attrNameLst>
                                          <p:attrName>style.visibility</p:attrName>
                                        </p:attrNameLst>
                                      </p:cBhvr>
                                      <p:to>
                                        <p:strVal val="hidden"/>
                                      </p:to>
                                    </p:set>
                                  </p:childTnLst>
                                </p:cTn>
                              </p:par>
                              <p:par>
                                <p:cTn id="84" presetID="23" presetClass="exit" presetSubtype="544" fill="hold" nodeType="withEffect">
                                  <p:stCondLst>
                                    <p:cond delay="0"/>
                                  </p:stCondLst>
                                  <p:childTnLst>
                                    <p:anim calcmode="lin" valueType="num">
                                      <p:cBhvr>
                                        <p:cTn id="85" dur="2000"/>
                                        <p:tgtEl>
                                          <p:spTgt spid="5"/>
                                        </p:tgtEl>
                                        <p:attrNameLst>
                                          <p:attrName>ppt_w</p:attrName>
                                        </p:attrNameLst>
                                      </p:cBhvr>
                                      <p:tavLst>
                                        <p:tav tm="0">
                                          <p:val>
                                            <p:strVal val="ppt_w"/>
                                          </p:val>
                                        </p:tav>
                                        <p:tav tm="100000">
                                          <p:val>
                                            <p:fltVal val="0"/>
                                          </p:val>
                                        </p:tav>
                                      </p:tavLst>
                                    </p:anim>
                                    <p:anim calcmode="lin" valueType="num">
                                      <p:cBhvr>
                                        <p:cTn id="86" dur="2000"/>
                                        <p:tgtEl>
                                          <p:spTgt spid="5"/>
                                        </p:tgtEl>
                                        <p:attrNameLst>
                                          <p:attrName>ppt_h</p:attrName>
                                        </p:attrNameLst>
                                      </p:cBhvr>
                                      <p:tavLst>
                                        <p:tav tm="0">
                                          <p:val>
                                            <p:strVal val="ppt_h"/>
                                          </p:val>
                                        </p:tav>
                                        <p:tav tm="100000">
                                          <p:val>
                                            <p:fltVal val="0"/>
                                          </p:val>
                                        </p:tav>
                                      </p:tavLst>
                                    </p:anim>
                                    <p:anim calcmode="lin" valueType="num">
                                      <p:cBhvr>
                                        <p:cTn id="87" dur="2000"/>
                                        <p:tgtEl>
                                          <p:spTgt spid="5"/>
                                        </p:tgtEl>
                                        <p:attrNameLst>
                                          <p:attrName>ppt_x</p:attrName>
                                        </p:attrNameLst>
                                      </p:cBhvr>
                                      <p:tavLst>
                                        <p:tav tm="0">
                                          <p:val>
                                            <p:strVal val="ppt_x"/>
                                          </p:val>
                                        </p:tav>
                                        <p:tav tm="100000">
                                          <p:val>
                                            <p:fltVal val="0.5"/>
                                          </p:val>
                                        </p:tav>
                                      </p:tavLst>
                                    </p:anim>
                                    <p:anim calcmode="lin" valueType="num">
                                      <p:cBhvr>
                                        <p:cTn id="88" dur="2000"/>
                                        <p:tgtEl>
                                          <p:spTgt spid="5"/>
                                        </p:tgtEl>
                                        <p:attrNameLst>
                                          <p:attrName>ppt_y</p:attrName>
                                        </p:attrNameLst>
                                      </p:cBhvr>
                                      <p:tavLst>
                                        <p:tav tm="0">
                                          <p:val>
                                            <p:strVal val="ppt_y"/>
                                          </p:val>
                                        </p:tav>
                                        <p:tav tm="100000">
                                          <p:val>
                                            <p:fltVal val="0.5"/>
                                          </p:val>
                                        </p:tav>
                                      </p:tavLst>
                                    </p:anim>
                                    <p:set>
                                      <p:cBhvr>
                                        <p:cTn id="89" dur="1" fill="hold">
                                          <p:stCondLst>
                                            <p:cond delay="1999"/>
                                          </p:stCondLst>
                                        </p:cTn>
                                        <p:tgtEl>
                                          <p:spTgt spid="5"/>
                                        </p:tgtEl>
                                        <p:attrNameLst>
                                          <p:attrName>style.visibility</p:attrName>
                                        </p:attrNameLst>
                                      </p:cBhvr>
                                      <p:to>
                                        <p:strVal val="hidden"/>
                                      </p:to>
                                    </p:set>
                                  </p:childTnLst>
                                </p:cTn>
                              </p:par>
                              <p:par>
                                <p:cTn id="90" presetID="23" presetClass="exit" presetSubtype="544" fill="hold" nodeType="withEffect">
                                  <p:stCondLst>
                                    <p:cond delay="0"/>
                                  </p:stCondLst>
                                  <p:childTnLst>
                                    <p:anim calcmode="lin" valueType="num">
                                      <p:cBhvr>
                                        <p:cTn id="91" dur="2000"/>
                                        <p:tgtEl>
                                          <p:spTgt spid="6"/>
                                        </p:tgtEl>
                                        <p:attrNameLst>
                                          <p:attrName>ppt_w</p:attrName>
                                        </p:attrNameLst>
                                      </p:cBhvr>
                                      <p:tavLst>
                                        <p:tav tm="0">
                                          <p:val>
                                            <p:strVal val="ppt_w"/>
                                          </p:val>
                                        </p:tav>
                                        <p:tav tm="100000">
                                          <p:val>
                                            <p:fltVal val="0"/>
                                          </p:val>
                                        </p:tav>
                                      </p:tavLst>
                                    </p:anim>
                                    <p:anim calcmode="lin" valueType="num">
                                      <p:cBhvr>
                                        <p:cTn id="92" dur="2000"/>
                                        <p:tgtEl>
                                          <p:spTgt spid="6"/>
                                        </p:tgtEl>
                                        <p:attrNameLst>
                                          <p:attrName>ppt_h</p:attrName>
                                        </p:attrNameLst>
                                      </p:cBhvr>
                                      <p:tavLst>
                                        <p:tav tm="0">
                                          <p:val>
                                            <p:strVal val="ppt_h"/>
                                          </p:val>
                                        </p:tav>
                                        <p:tav tm="100000">
                                          <p:val>
                                            <p:fltVal val="0"/>
                                          </p:val>
                                        </p:tav>
                                      </p:tavLst>
                                    </p:anim>
                                    <p:anim calcmode="lin" valueType="num">
                                      <p:cBhvr>
                                        <p:cTn id="93" dur="2000"/>
                                        <p:tgtEl>
                                          <p:spTgt spid="6"/>
                                        </p:tgtEl>
                                        <p:attrNameLst>
                                          <p:attrName>ppt_x</p:attrName>
                                        </p:attrNameLst>
                                      </p:cBhvr>
                                      <p:tavLst>
                                        <p:tav tm="0">
                                          <p:val>
                                            <p:strVal val="ppt_x"/>
                                          </p:val>
                                        </p:tav>
                                        <p:tav tm="100000">
                                          <p:val>
                                            <p:fltVal val="0.5"/>
                                          </p:val>
                                        </p:tav>
                                      </p:tavLst>
                                    </p:anim>
                                    <p:anim calcmode="lin" valueType="num">
                                      <p:cBhvr>
                                        <p:cTn id="94" dur="2000"/>
                                        <p:tgtEl>
                                          <p:spTgt spid="6"/>
                                        </p:tgtEl>
                                        <p:attrNameLst>
                                          <p:attrName>ppt_y</p:attrName>
                                        </p:attrNameLst>
                                      </p:cBhvr>
                                      <p:tavLst>
                                        <p:tav tm="0">
                                          <p:val>
                                            <p:strVal val="ppt_y"/>
                                          </p:val>
                                        </p:tav>
                                        <p:tav tm="100000">
                                          <p:val>
                                            <p:fltVal val="0.5"/>
                                          </p:val>
                                        </p:tav>
                                      </p:tavLst>
                                    </p:anim>
                                    <p:set>
                                      <p:cBhvr>
                                        <p:cTn id="95" dur="1" fill="hold">
                                          <p:stCondLst>
                                            <p:cond delay="1999"/>
                                          </p:stCondLst>
                                        </p:cTn>
                                        <p:tgtEl>
                                          <p:spTgt spid="6"/>
                                        </p:tgtEl>
                                        <p:attrNameLst>
                                          <p:attrName>style.visibility</p:attrName>
                                        </p:attrNameLst>
                                      </p:cBhvr>
                                      <p:to>
                                        <p:strVal val="hidden"/>
                                      </p:to>
                                    </p:set>
                                  </p:childTnLst>
                                </p:cTn>
                              </p:par>
                              <p:par>
                                <p:cTn id="96" presetID="23" presetClass="exit" presetSubtype="544" fill="hold" nodeType="withEffect">
                                  <p:stCondLst>
                                    <p:cond delay="0"/>
                                  </p:stCondLst>
                                  <p:childTnLst>
                                    <p:anim calcmode="lin" valueType="num">
                                      <p:cBhvr>
                                        <p:cTn id="97" dur="2000"/>
                                        <p:tgtEl>
                                          <p:spTgt spid="7"/>
                                        </p:tgtEl>
                                        <p:attrNameLst>
                                          <p:attrName>ppt_w</p:attrName>
                                        </p:attrNameLst>
                                      </p:cBhvr>
                                      <p:tavLst>
                                        <p:tav tm="0">
                                          <p:val>
                                            <p:strVal val="ppt_w"/>
                                          </p:val>
                                        </p:tav>
                                        <p:tav tm="100000">
                                          <p:val>
                                            <p:fltVal val="0"/>
                                          </p:val>
                                        </p:tav>
                                      </p:tavLst>
                                    </p:anim>
                                    <p:anim calcmode="lin" valueType="num">
                                      <p:cBhvr>
                                        <p:cTn id="98" dur="2000"/>
                                        <p:tgtEl>
                                          <p:spTgt spid="7"/>
                                        </p:tgtEl>
                                        <p:attrNameLst>
                                          <p:attrName>ppt_h</p:attrName>
                                        </p:attrNameLst>
                                      </p:cBhvr>
                                      <p:tavLst>
                                        <p:tav tm="0">
                                          <p:val>
                                            <p:strVal val="ppt_h"/>
                                          </p:val>
                                        </p:tav>
                                        <p:tav tm="100000">
                                          <p:val>
                                            <p:fltVal val="0"/>
                                          </p:val>
                                        </p:tav>
                                      </p:tavLst>
                                    </p:anim>
                                    <p:anim calcmode="lin" valueType="num">
                                      <p:cBhvr>
                                        <p:cTn id="99" dur="2000"/>
                                        <p:tgtEl>
                                          <p:spTgt spid="7"/>
                                        </p:tgtEl>
                                        <p:attrNameLst>
                                          <p:attrName>ppt_x</p:attrName>
                                        </p:attrNameLst>
                                      </p:cBhvr>
                                      <p:tavLst>
                                        <p:tav tm="0">
                                          <p:val>
                                            <p:strVal val="ppt_x"/>
                                          </p:val>
                                        </p:tav>
                                        <p:tav tm="100000">
                                          <p:val>
                                            <p:fltVal val="0.5"/>
                                          </p:val>
                                        </p:tav>
                                      </p:tavLst>
                                    </p:anim>
                                    <p:anim calcmode="lin" valueType="num">
                                      <p:cBhvr>
                                        <p:cTn id="100" dur="2000"/>
                                        <p:tgtEl>
                                          <p:spTgt spid="7"/>
                                        </p:tgtEl>
                                        <p:attrNameLst>
                                          <p:attrName>ppt_y</p:attrName>
                                        </p:attrNameLst>
                                      </p:cBhvr>
                                      <p:tavLst>
                                        <p:tav tm="0">
                                          <p:val>
                                            <p:strVal val="ppt_y"/>
                                          </p:val>
                                        </p:tav>
                                        <p:tav tm="100000">
                                          <p:val>
                                            <p:fltVal val="0.5"/>
                                          </p:val>
                                        </p:tav>
                                      </p:tavLst>
                                    </p:anim>
                                    <p:set>
                                      <p:cBhvr>
                                        <p:cTn id="101" dur="1" fill="hold">
                                          <p:stCondLst>
                                            <p:cond delay="1999"/>
                                          </p:stCondLst>
                                        </p:cTn>
                                        <p:tgtEl>
                                          <p:spTgt spid="7"/>
                                        </p:tgtEl>
                                        <p:attrNameLst>
                                          <p:attrName>style.visibility</p:attrName>
                                        </p:attrNameLst>
                                      </p:cBhvr>
                                      <p:to>
                                        <p:strVal val="hidden"/>
                                      </p:to>
                                    </p:set>
                                  </p:childTnLst>
                                </p:cTn>
                              </p:par>
                              <p:par>
                                <p:cTn id="102" presetID="23" presetClass="exit" presetSubtype="544" fill="hold" nodeType="withEffect">
                                  <p:stCondLst>
                                    <p:cond delay="0"/>
                                  </p:stCondLst>
                                  <p:childTnLst>
                                    <p:anim calcmode="lin" valueType="num">
                                      <p:cBhvr>
                                        <p:cTn id="103" dur="2000"/>
                                        <p:tgtEl>
                                          <p:spTgt spid="8"/>
                                        </p:tgtEl>
                                        <p:attrNameLst>
                                          <p:attrName>ppt_w</p:attrName>
                                        </p:attrNameLst>
                                      </p:cBhvr>
                                      <p:tavLst>
                                        <p:tav tm="0">
                                          <p:val>
                                            <p:strVal val="ppt_w"/>
                                          </p:val>
                                        </p:tav>
                                        <p:tav tm="100000">
                                          <p:val>
                                            <p:fltVal val="0"/>
                                          </p:val>
                                        </p:tav>
                                      </p:tavLst>
                                    </p:anim>
                                    <p:anim calcmode="lin" valueType="num">
                                      <p:cBhvr>
                                        <p:cTn id="104" dur="2000"/>
                                        <p:tgtEl>
                                          <p:spTgt spid="8"/>
                                        </p:tgtEl>
                                        <p:attrNameLst>
                                          <p:attrName>ppt_h</p:attrName>
                                        </p:attrNameLst>
                                      </p:cBhvr>
                                      <p:tavLst>
                                        <p:tav tm="0">
                                          <p:val>
                                            <p:strVal val="ppt_h"/>
                                          </p:val>
                                        </p:tav>
                                        <p:tav tm="100000">
                                          <p:val>
                                            <p:fltVal val="0"/>
                                          </p:val>
                                        </p:tav>
                                      </p:tavLst>
                                    </p:anim>
                                    <p:anim calcmode="lin" valueType="num">
                                      <p:cBhvr>
                                        <p:cTn id="105" dur="2000"/>
                                        <p:tgtEl>
                                          <p:spTgt spid="8"/>
                                        </p:tgtEl>
                                        <p:attrNameLst>
                                          <p:attrName>ppt_x</p:attrName>
                                        </p:attrNameLst>
                                      </p:cBhvr>
                                      <p:tavLst>
                                        <p:tav tm="0">
                                          <p:val>
                                            <p:strVal val="ppt_x"/>
                                          </p:val>
                                        </p:tav>
                                        <p:tav tm="100000">
                                          <p:val>
                                            <p:fltVal val="0.5"/>
                                          </p:val>
                                        </p:tav>
                                      </p:tavLst>
                                    </p:anim>
                                    <p:anim calcmode="lin" valueType="num">
                                      <p:cBhvr>
                                        <p:cTn id="106" dur="2000"/>
                                        <p:tgtEl>
                                          <p:spTgt spid="8"/>
                                        </p:tgtEl>
                                        <p:attrNameLst>
                                          <p:attrName>ppt_y</p:attrName>
                                        </p:attrNameLst>
                                      </p:cBhvr>
                                      <p:tavLst>
                                        <p:tav tm="0">
                                          <p:val>
                                            <p:strVal val="ppt_y"/>
                                          </p:val>
                                        </p:tav>
                                        <p:tav tm="100000">
                                          <p:val>
                                            <p:fltVal val="0.5"/>
                                          </p:val>
                                        </p:tav>
                                      </p:tavLst>
                                    </p:anim>
                                    <p:set>
                                      <p:cBhvr>
                                        <p:cTn id="107" dur="1" fill="hold">
                                          <p:stCondLst>
                                            <p:cond delay="1999"/>
                                          </p:stCondLst>
                                        </p:cTn>
                                        <p:tgtEl>
                                          <p:spTgt spid="8"/>
                                        </p:tgtEl>
                                        <p:attrNameLst>
                                          <p:attrName>style.visibility</p:attrName>
                                        </p:attrNameLst>
                                      </p:cBhvr>
                                      <p:to>
                                        <p:strVal val="hidden"/>
                                      </p:to>
                                    </p:set>
                                  </p:childTnLst>
                                </p:cTn>
                              </p:par>
                              <p:par>
                                <p:cTn id="108" presetID="23" presetClass="exit" presetSubtype="544" fill="hold" nodeType="withEffect">
                                  <p:stCondLst>
                                    <p:cond delay="0"/>
                                  </p:stCondLst>
                                  <p:childTnLst>
                                    <p:anim calcmode="lin" valueType="num">
                                      <p:cBhvr>
                                        <p:cTn id="109" dur="2000"/>
                                        <p:tgtEl>
                                          <p:spTgt spid="9"/>
                                        </p:tgtEl>
                                        <p:attrNameLst>
                                          <p:attrName>ppt_w</p:attrName>
                                        </p:attrNameLst>
                                      </p:cBhvr>
                                      <p:tavLst>
                                        <p:tav tm="0">
                                          <p:val>
                                            <p:strVal val="ppt_w"/>
                                          </p:val>
                                        </p:tav>
                                        <p:tav tm="100000">
                                          <p:val>
                                            <p:fltVal val="0"/>
                                          </p:val>
                                        </p:tav>
                                      </p:tavLst>
                                    </p:anim>
                                    <p:anim calcmode="lin" valueType="num">
                                      <p:cBhvr>
                                        <p:cTn id="110" dur="2000"/>
                                        <p:tgtEl>
                                          <p:spTgt spid="9"/>
                                        </p:tgtEl>
                                        <p:attrNameLst>
                                          <p:attrName>ppt_h</p:attrName>
                                        </p:attrNameLst>
                                      </p:cBhvr>
                                      <p:tavLst>
                                        <p:tav tm="0">
                                          <p:val>
                                            <p:strVal val="ppt_h"/>
                                          </p:val>
                                        </p:tav>
                                        <p:tav tm="100000">
                                          <p:val>
                                            <p:fltVal val="0"/>
                                          </p:val>
                                        </p:tav>
                                      </p:tavLst>
                                    </p:anim>
                                    <p:anim calcmode="lin" valueType="num">
                                      <p:cBhvr>
                                        <p:cTn id="111" dur="2000"/>
                                        <p:tgtEl>
                                          <p:spTgt spid="9"/>
                                        </p:tgtEl>
                                        <p:attrNameLst>
                                          <p:attrName>ppt_x</p:attrName>
                                        </p:attrNameLst>
                                      </p:cBhvr>
                                      <p:tavLst>
                                        <p:tav tm="0">
                                          <p:val>
                                            <p:strVal val="ppt_x"/>
                                          </p:val>
                                        </p:tav>
                                        <p:tav tm="100000">
                                          <p:val>
                                            <p:fltVal val="0.5"/>
                                          </p:val>
                                        </p:tav>
                                      </p:tavLst>
                                    </p:anim>
                                    <p:anim calcmode="lin" valueType="num">
                                      <p:cBhvr>
                                        <p:cTn id="112" dur="2000"/>
                                        <p:tgtEl>
                                          <p:spTgt spid="9"/>
                                        </p:tgtEl>
                                        <p:attrNameLst>
                                          <p:attrName>ppt_y</p:attrName>
                                        </p:attrNameLst>
                                      </p:cBhvr>
                                      <p:tavLst>
                                        <p:tav tm="0">
                                          <p:val>
                                            <p:strVal val="ppt_y"/>
                                          </p:val>
                                        </p:tav>
                                        <p:tav tm="100000">
                                          <p:val>
                                            <p:fltVal val="0.5"/>
                                          </p:val>
                                        </p:tav>
                                      </p:tavLst>
                                    </p:anim>
                                    <p:set>
                                      <p:cBhvr>
                                        <p:cTn id="113" dur="1" fill="hold">
                                          <p:stCondLst>
                                            <p:cond delay="1999"/>
                                          </p:stCondLst>
                                        </p:cTn>
                                        <p:tgtEl>
                                          <p:spTgt spid="9"/>
                                        </p:tgtEl>
                                        <p:attrNameLst>
                                          <p:attrName>style.visibility</p:attrName>
                                        </p:attrNameLst>
                                      </p:cBhvr>
                                      <p:to>
                                        <p:strVal val="hidden"/>
                                      </p:to>
                                    </p:set>
                                  </p:childTnLst>
                                </p:cTn>
                              </p:par>
                              <p:par>
                                <p:cTn id="114" presetID="23" presetClass="exit" presetSubtype="544" fill="hold" nodeType="withEffect">
                                  <p:stCondLst>
                                    <p:cond delay="0"/>
                                  </p:stCondLst>
                                  <p:childTnLst>
                                    <p:anim calcmode="lin" valueType="num">
                                      <p:cBhvr>
                                        <p:cTn id="115" dur="2000"/>
                                        <p:tgtEl>
                                          <p:spTgt spid="10"/>
                                        </p:tgtEl>
                                        <p:attrNameLst>
                                          <p:attrName>ppt_w</p:attrName>
                                        </p:attrNameLst>
                                      </p:cBhvr>
                                      <p:tavLst>
                                        <p:tav tm="0">
                                          <p:val>
                                            <p:strVal val="ppt_w"/>
                                          </p:val>
                                        </p:tav>
                                        <p:tav tm="100000">
                                          <p:val>
                                            <p:fltVal val="0"/>
                                          </p:val>
                                        </p:tav>
                                      </p:tavLst>
                                    </p:anim>
                                    <p:anim calcmode="lin" valueType="num">
                                      <p:cBhvr>
                                        <p:cTn id="116" dur="2000"/>
                                        <p:tgtEl>
                                          <p:spTgt spid="10"/>
                                        </p:tgtEl>
                                        <p:attrNameLst>
                                          <p:attrName>ppt_h</p:attrName>
                                        </p:attrNameLst>
                                      </p:cBhvr>
                                      <p:tavLst>
                                        <p:tav tm="0">
                                          <p:val>
                                            <p:strVal val="ppt_h"/>
                                          </p:val>
                                        </p:tav>
                                        <p:tav tm="100000">
                                          <p:val>
                                            <p:fltVal val="0"/>
                                          </p:val>
                                        </p:tav>
                                      </p:tavLst>
                                    </p:anim>
                                    <p:anim calcmode="lin" valueType="num">
                                      <p:cBhvr>
                                        <p:cTn id="117" dur="2000"/>
                                        <p:tgtEl>
                                          <p:spTgt spid="10"/>
                                        </p:tgtEl>
                                        <p:attrNameLst>
                                          <p:attrName>ppt_x</p:attrName>
                                        </p:attrNameLst>
                                      </p:cBhvr>
                                      <p:tavLst>
                                        <p:tav tm="0">
                                          <p:val>
                                            <p:strVal val="ppt_x"/>
                                          </p:val>
                                        </p:tav>
                                        <p:tav tm="100000">
                                          <p:val>
                                            <p:fltVal val="0.5"/>
                                          </p:val>
                                        </p:tav>
                                      </p:tavLst>
                                    </p:anim>
                                    <p:anim calcmode="lin" valueType="num">
                                      <p:cBhvr>
                                        <p:cTn id="118" dur="2000"/>
                                        <p:tgtEl>
                                          <p:spTgt spid="10"/>
                                        </p:tgtEl>
                                        <p:attrNameLst>
                                          <p:attrName>ppt_y</p:attrName>
                                        </p:attrNameLst>
                                      </p:cBhvr>
                                      <p:tavLst>
                                        <p:tav tm="0">
                                          <p:val>
                                            <p:strVal val="ppt_y"/>
                                          </p:val>
                                        </p:tav>
                                        <p:tav tm="100000">
                                          <p:val>
                                            <p:fltVal val="0.5"/>
                                          </p:val>
                                        </p:tav>
                                      </p:tavLst>
                                    </p:anim>
                                    <p:set>
                                      <p:cBhvr>
                                        <p:cTn id="119" dur="1" fill="hold">
                                          <p:stCondLst>
                                            <p:cond delay="1999"/>
                                          </p:stCondLst>
                                        </p:cTn>
                                        <p:tgtEl>
                                          <p:spTgt spid="10"/>
                                        </p:tgtEl>
                                        <p:attrNameLst>
                                          <p:attrName>style.visibility</p:attrName>
                                        </p:attrNameLst>
                                      </p:cBhvr>
                                      <p:to>
                                        <p:strVal val="hidden"/>
                                      </p:to>
                                    </p:set>
                                  </p:childTnLst>
                                </p:cTn>
                              </p:par>
                              <p:par>
                                <p:cTn id="120" presetID="8" presetClass="emph" presetSubtype="0" fill="hold" nodeType="withEffect">
                                  <p:stCondLst>
                                    <p:cond delay="0"/>
                                  </p:stCondLst>
                                  <p:childTnLst>
                                    <p:animRot by="-21600000">
                                      <p:cBhvr>
                                        <p:cTn id="121" dur="2000" fill="hold"/>
                                        <p:tgtEl>
                                          <p:spTgt spid="3"/>
                                        </p:tgtEl>
                                        <p:attrNameLst>
                                          <p:attrName>r</p:attrName>
                                        </p:attrNameLst>
                                      </p:cBhvr>
                                    </p:animRot>
                                  </p:childTnLst>
                                </p:cTn>
                              </p:par>
                              <p:par>
                                <p:cTn id="122" presetID="8" presetClass="emph" presetSubtype="0" fill="hold" nodeType="withEffect">
                                  <p:stCondLst>
                                    <p:cond delay="0"/>
                                  </p:stCondLst>
                                  <p:childTnLst>
                                    <p:animRot by="-21600000">
                                      <p:cBhvr>
                                        <p:cTn id="123" dur="2000" fill="hold"/>
                                        <p:tgtEl>
                                          <p:spTgt spid="4"/>
                                        </p:tgtEl>
                                        <p:attrNameLst>
                                          <p:attrName>r</p:attrName>
                                        </p:attrNameLst>
                                      </p:cBhvr>
                                    </p:animRot>
                                  </p:childTnLst>
                                </p:cTn>
                              </p:par>
                              <p:par>
                                <p:cTn id="124" presetID="8" presetClass="emph" presetSubtype="0" fill="hold" nodeType="withEffect">
                                  <p:stCondLst>
                                    <p:cond delay="0"/>
                                  </p:stCondLst>
                                  <p:childTnLst>
                                    <p:animRot by="-21600000">
                                      <p:cBhvr>
                                        <p:cTn id="125" dur="2000" fill="hold"/>
                                        <p:tgtEl>
                                          <p:spTgt spid="5"/>
                                        </p:tgtEl>
                                        <p:attrNameLst>
                                          <p:attrName>r</p:attrName>
                                        </p:attrNameLst>
                                      </p:cBhvr>
                                    </p:animRot>
                                  </p:childTnLst>
                                </p:cTn>
                              </p:par>
                              <p:par>
                                <p:cTn id="126" presetID="8" presetClass="emph" presetSubtype="0" fill="hold" nodeType="withEffect">
                                  <p:stCondLst>
                                    <p:cond delay="0"/>
                                  </p:stCondLst>
                                  <p:childTnLst>
                                    <p:animRot by="-21600000">
                                      <p:cBhvr>
                                        <p:cTn id="127" dur="2000" fill="hold"/>
                                        <p:tgtEl>
                                          <p:spTgt spid="6"/>
                                        </p:tgtEl>
                                        <p:attrNameLst>
                                          <p:attrName>r</p:attrName>
                                        </p:attrNameLst>
                                      </p:cBhvr>
                                    </p:animRot>
                                  </p:childTnLst>
                                </p:cTn>
                              </p:par>
                              <p:par>
                                <p:cTn id="128" presetID="8" presetClass="emph" presetSubtype="0" fill="hold" nodeType="withEffect">
                                  <p:stCondLst>
                                    <p:cond delay="0"/>
                                  </p:stCondLst>
                                  <p:childTnLst>
                                    <p:animRot by="-21600000">
                                      <p:cBhvr>
                                        <p:cTn id="129" dur="2000" fill="hold"/>
                                        <p:tgtEl>
                                          <p:spTgt spid="7"/>
                                        </p:tgtEl>
                                        <p:attrNameLst>
                                          <p:attrName>r</p:attrName>
                                        </p:attrNameLst>
                                      </p:cBhvr>
                                    </p:animRot>
                                  </p:childTnLst>
                                </p:cTn>
                              </p:par>
                              <p:par>
                                <p:cTn id="130" presetID="8" presetClass="emph" presetSubtype="0" fill="hold" nodeType="withEffect">
                                  <p:stCondLst>
                                    <p:cond delay="0"/>
                                  </p:stCondLst>
                                  <p:childTnLst>
                                    <p:animRot by="-21600000">
                                      <p:cBhvr>
                                        <p:cTn id="131" dur="2000" fill="hold"/>
                                        <p:tgtEl>
                                          <p:spTgt spid="8"/>
                                        </p:tgtEl>
                                        <p:attrNameLst>
                                          <p:attrName>r</p:attrName>
                                        </p:attrNameLst>
                                      </p:cBhvr>
                                    </p:animRot>
                                  </p:childTnLst>
                                </p:cTn>
                              </p:par>
                              <p:par>
                                <p:cTn id="132" presetID="8" presetClass="emph" presetSubtype="0" fill="hold" nodeType="withEffect">
                                  <p:stCondLst>
                                    <p:cond delay="0"/>
                                  </p:stCondLst>
                                  <p:childTnLst>
                                    <p:animRot by="-21600000">
                                      <p:cBhvr>
                                        <p:cTn id="133" dur="2000" fill="hold"/>
                                        <p:tgtEl>
                                          <p:spTgt spid="9"/>
                                        </p:tgtEl>
                                        <p:attrNameLst>
                                          <p:attrName>r</p:attrName>
                                        </p:attrNameLst>
                                      </p:cBhvr>
                                    </p:animRot>
                                  </p:childTnLst>
                                </p:cTn>
                              </p:par>
                              <p:par>
                                <p:cTn id="134" presetID="8" presetClass="emph" presetSubtype="0" fill="hold" nodeType="withEffect">
                                  <p:stCondLst>
                                    <p:cond delay="0"/>
                                  </p:stCondLst>
                                  <p:childTnLst>
                                    <p:animRot by="-21600000">
                                      <p:cBhvr>
                                        <p:cTn id="135" dur="2000" fill="hold"/>
                                        <p:tgtEl>
                                          <p:spTgt spid="10"/>
                                        </p:tgtEl>
                                        <p:attrNameLst>
                                          <p:attrName>r</p:attrName>
                                        </p:attrNameLst>
                                      </p:cBhvr>
                                    </p:animRot>
                                  </p:childTnLst>
                                </p:cTn>
                              </p:par>
                              <p:par>
                                <p:cTn id="136" presetID="23" presetClass="entr" presetSubtype="288" fill="hold" nodeType="withEffect">
                                  <p:stCondLst>
                                    <p:cond delay="0"/>
                                  </p:stCondLst>
                                  <p:childTnLst>
                                    <p:set>
                                      <p:cBhvr>
                                        <p:cTn id="137" dur="1" fill="hold">
                                          <p:stCondLst>
                                            <p:cond delay="0"/>
                                          </p:stCondLst>
                                        </p:cTn>
                                        <p:tgtEl>
                                          <p:spTgt spid="2"/>
                                        </p:tgtEl>
                                        <p:attrNameLst>
                                          <p:attrName>style.visibility</p:attrName>
                                        </p:attrNameLst>
                                      </p:cBhvr>
                                      <p:to>
                                        <p:strVal val="visible"/>
                                      </p:to>
                                    </p:set>
                                    <p:anim calcmode="lin" valueType="num">
                                      <p:cBhvr>
                                        <p:cTn id="138" dur="2000" fill="hold"/>
                                        <p:tgtEl>
                                          <p:spTgt spid="2"/>
                                        </p:tgtEl>
                                        <p:attrNameLst>
                                          <p:attrName>ppt_w</p:attrName>
                                        </p:attrNameLst>
                                      </p:cBhvr>
                                      <p:tavLst>
                                        <p:tav tm="0">
                                          <p:val>
                                            <p:strVal val="4/3*#ppt_w"/>
                                          </p:val>
                                        </p:tav>
                                        <p:tav tm="100000">
                                          <p:val>
                                            <p:strVal val="#ppt_w"/>
                                          </p:val>
                                        </p:tav>
                                      </p:tavLst>
                                    </p:anim>
                                    <p:anim calcmode="lin" valueType="num">
                                      <p:cBhvr>
                                        <p:cTn id="139" dur="2000" fill="hold"/>
                                        <p:tgtEl>
                                          <p:spTgt spid="2"/>
                                        </p:tgtEl>
                                        <p:attrNameLst>
                                          <p:attrName>ppt_h</p:attrName>
                                        </p:attrNameLst>
                                      </p:cBhvr>
                                      <p:tavLst>
                                        <p:tav tm="0">
                                          <p:val>
                                            <p:strVal val="4/3*#ppt_h"/>
                                          </p:val>
                                        </p:tav>
                                        <p:tav tm="100000">
                                          <p:val>
                                            <p:strVal val="#ppt_h"/>
                                          </p:val>
                                        </p:tav>
                                      </p:tavLst>
                                    </p:anim>
                                  </p:childTnLst>
                                </p:cTn>
                              </p:par>
                              <p:par>
                                <p:cTn id="140" presetID="21" presetClass="entr" presetSubtype="8" fill="hold" nodeType="withEffect">
                                  <p:stCondLst>
                                    <p:cond delay="0"/>
                                  </p:stCondLst>
                                  <p:childTnLst>
                                    <p:set>
                                      <p:cBhvr>
                                        <p:cTn id="141" dur="1" fill="hold">
                                          <p:stCondLst>
                                            <p:cond delay="0"/>
                                          </p:stCondLst>
                                        </p:cTn>
                                        <p:tgtEl>
                                          <p:spTgt spid="2"/>
                                        </p:tgtEl>
                                        <p:attrNameLst>
                                          <p:attrName>style.visibility</p:attrName>
                                        </p:attrNameLst>
                                      </p:cBhvr>
                                      <p:to>
                                        <p:strVal val="visible"/>
                                      </p:to>
                                    </p:set>
                                    <p:animEffect transition="in" filter="wheel(8)">
                                      <p:cBhvr>
                                        <p:cTn id="142"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13).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Elipse"/>
          <p:cNvSpPr/>
          <p:nvPr/>
        </p:nvSpPr>
        <p:spPr>
          <a:xfrm>
            <a:off x="0" y="857238"/>
            <a:ext cx="1643042" cy="1571636"/>
          </a:xfrm>
          <a:prstGeom prst="ellipse">
            <a:avLst/>
          </a:prstGeom>
          <a:blipFill>
            <a:blip r:embed="rId3">
              <a:duotone>
                <a:prstClr val="black"/>
                <a:srgbClr val="00CC00">
                  <a:tint val="45000"/>
                  <a:satMod val="400000"/>
                </a:srgbClr>
              </a:duotone>
              <a:lum contrast="40000"/>
            </a:blip>
            <a:stretch>
              <a:fillRect/>
            </a:stretch>
          </a:blipFill>
          <a:ln>
            <a:solidFill>
              <a:srgbClr val="003DB8"/>
            </a:solidFill>
          </a:ln>
          <a:scene3d>
            <a:camera prst="orthographicFront">
              <a:rot lat="0" lon="20699996" rev="0"/>
            </a:camera>
            <a:lightRig rig="threePt" dir="t"/>
          </a:scene3d>
          <a:sp3d z="330200" extrusionH="260350" contourW="12700">
            <a:bevelT w="571500" h="571500" prst="coolSlant"/>
            <a:contourClr>
              <a:srgbClr val="003DB8"/>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Elipse"/>
          <p:cNvSpPr/>
          <p:nvPr/>
        </p:nvSpPr>
        <p:spPr>
          <a:xfrm>
            <a:off x="1571604" y="857238"/>
            <a:ext cx="1643042" cy="1571636"/>
          </a:xfrm>
          <a:prstGeom prst="ellipse">
            <a:avLst/>
          </a:prstGeom>
          <a:blipFill>
            <a:blip r:embed="rId3">
              <a:duotone>
                <a:prstClr val="black"/>
                <a:srgbClr val="00CC00">
                  <a:tint val="45000"/>
                  <a:satMod val="400000"/>
                </a:srgbClr>
              </a:duotone>
              <a:lum contrast="40000"/>
            </a:blip>
            <a:stretch>
              <a:fillRect/>
            </a:stretch>
          </a:blipFill>
          <a:ln>
            <a:solidFill>
              <a:srgbClr val="003DB8"/>
            </a:solidFill>
          </a:ln>
          <a:scene3d>
            <a:camera prst="orthographicFront">
              <a:rot lat="0" lon="20699996" rev="0"/>
            </a:camera>
            <a:lightRig rig="threePt" dir="t"/>
          </a:scene3d>
          <a:sp3d z="330200" extrusionH="260350" contourW="12700">
            <a:bevelT w="571500" h="571500" prst="coolSlant"/>
            <a:contourClr>
              <a:srgbClr val="003DB8"/>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Elipse"/>
          <p:cNvSpPr/>
          <p:nvPr/>
        </p:nvSpPr>
        <p:spPr>
          <a:xfrm>
            <a:off x="3214710" y="857238"/>
            <a:ext cx="1643042" cy="1571636"/>
          </a:xfrm>
          <a:prstGeom prst="ellipse">
            <a:avLst/>
          </a:prstGeom>
          <a:blipFill>
            <a:blip r:embed="rId3">
              <a:duotone>
                <a:prstClr val="black"/>
                <a:srgbClr val="00CC00">
                  <a:tint val="45000"/>
                  <a:satMod val="400000"/>
                </a:srgbClr>
              </a:duotone>
              <a:lum contrast="40000"/>
            </a:blip>
            <a:stretch>
              <a:fillRect/>
            </a:stretch>
          </a:blipFill>
          <a:ln>
            <a:solidFill>
              <a:srgbClr val="003DB8"/>
            </a:solidFill>
          </a:ln>
          <a:scene3d>
            <a:camera prst="orthographicFront">
              <a:rot lat="0" lon="20699996" rev="0"/>
            </a:camera>
            <a:lightRig rig="threePt" dir="t"/>
          </a:scene3d>
          <a:sp3d z="330200" extrusionH="260350" contourW="12700">
            <a:bevelT w="571500" h="571500" prst="coolSlant"/>
            <a:contourClr>
              <a:srgbClr val="003DB8"/>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Elipse"/>
          <p:cNvSpPr/>
          <p:nvPr/>
        </p:nvSpPr>
        <p:spPr>
          <a:xfrm>
            <a:off x="4786314" y="857238"/>
            <a:ext cx="1643042" cy="1571636"/>
          </a:xfrm>
          <a:prstGeom prst="ellipse">
            <a:avLst/>
          </a:prstGeom>
          <a:blipFill>
            <a:blip r:embed="rId3">
              <a:duotone>
                <a:prstClr val="black"/>
                <a:srgbClr val="00CC00">
                  <a:tint val="45000"/>
                  <a:satMod val="400000"/>
                </a:srgbClr>
              </a:duotone>
              <a:lum contrast="40000"/>
            </a:blip>
            <a:stretch>
              <a:fillRect/>
            </a:stretch>
          </a:blipFill>
          <a:ln>
            <a:solidFill>
              <a:srgbClr val="003DB8"/>
            </a:solidFill>
          </a:ln>
          <a:scene3d>
            <a:camera prst="orthographicFront">
              <a:rot lat="0" lon="20699996" rev="0"/>
            </a:camera>
            <a:lightRig rig="threePt" dir="t"/>
          </a:scene3d>
          <a:sp3d z="330200" extrusionH="260350" contourW="12700">
            <a:bevelT w="571500" h="571500" prst="coolSlant"/>
            <a:contourClr>
              <a:srgbClr val="003DB8"/>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Elipse"/>
          <p:cNvSpPr/>
          <p:nvPr/>
        </p:nvSpPr>
        <p:spPr>
          <a:xfrm>
            <a:off x="6286544" y="857238"/>
            <a:ext cx="1643042" cy="1571636"/>
          </a:xfrm>
          <a:prstGeom prst="ellipse">
            <a:avLst/>
          </a:prstGeom>
          <a:blipFill>
            <a:blip r:embed="rId3">
              <a:duotone>
                <a:prstClr val="black"/>
                <a:srgbClr val="00CC00">
                  <a:tint val="45000"/>
                  <a:satMod val="400000"/>
                </a:srgbClr>
              </a:duotone>
              <a:lum contrast="40000"/>
            </a:blip>
            <a:stretch>
              <a:fillRect/>
            </a:stretch>
          </a:blipFill>
          <a:ln>
            <a:solidFill>
              <a:srgbClr val="003DB8"/>
            </a:solidFill>
          </a:ln>
          <a:scene3d>
            <a:camera prst="orthographicFront">
              <a:rot lat="0" lon="20699996" rev="0"/>
            </a:camera>
            <a:lightRig rig="threePt" dir="t"/>
          </a:scene3d>
          <a:sp3d z="330200" extrusionH="260350" contourW="12700">
            <a:bevelT w="571500" h="571500" prst="coolSlant"/>
            <a:contourClr>
              <a:srgbClr val="003DB8"/>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Elipse"/>
          <p:cNvSpPr/>
          <p:nvPr/>
        </p:nvSpPr>
        <p:spPr>
          <a:xfrm>
            <a:off x="7858148" y="857238"/>
            <a:ext cx="1643042" cy="1571636"/>
          </a:xfrm>
          <a:prstGeom prst="ellipse">
            <a:avLst/>
          </a:prstGeom>
          <a:blipFill>
            <a:blip r:embed="rId3">
              <a:duotone>
                <a:prstClr val="black"/>
                <a:srgbClr val="00CC00">
                  <a:tint val="45000"/>
                  <a:satMod val="400000"/>
                </a:srgbClr>
              </a:duotone>
              <a:lum contrast="40000"/>
            </a:blip>
            <a:stretch>
              <a:fillRect/>
            </a:stretch>
          </a:blipFill>
          <a:ln>
            <a:solidFill>
              <a:srgbClr val="003DB8"/>
            </a:solidFill>
          </a:ln>
          <a:scene3d>
            <a:camera prst="orthographicFront">
              <a:rot lat="0" lon="20699996" rev="0"/>
            </a:camera>
            <a:lightRig rig="threePt" dir="t"/>
          </a:scene3d>
          <a:sp3d z="330200" extrusionH="260350" contourW="12700">
            <a:bevelT w="571500" h="571500" prst="coolSlant"/>
            <a:contourClr>
              <a:srgbClr val="003DB8"/>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Elipse"/>
          <p:cNvSpPr/>
          <p:nvPr/>
        </p:nvSpPr>
        <p:spPr>
          <a:xfrm>
            <a:off x="0" y="3071816"/>
            <a:ext cx="1643042" cy="1571636"/>
          </a:xfrm>
          <a:prstGeom prst="ellipse">
            <a:avLst/>
          </a:prstGeom>
          <a:blipFill>
            <a:blip r:embed="rId3">
              <a:duotone>
                <a:prstClr val="black"/>
                <a:srgbClr val="00CC00">
                  <a:tint val="45000"/>
                  <a:satMod val="400000"/>
                </a:srgbClr>
              </a:duotone>
              <a:lum contrast="40000"/>
            </a:blip>
            <a:stretch>
              <a:fillRect/>
            </a:stretch>
          </a:blipFill>
          <a:ln>
            <a:solidFill>
              <a:srgbClr val="003DB8"/>
            </a:solidFill>
          </a:ln>
          <a:scene3d>
            <a:camera prst="orthographicFront">
              <a:rot lat="0" lon="20699996" rev="0"/>
            </a:camera>
            <a:lightRig rig="threePt" dir="t"/>
          </a:scene3d>
          <a:sp3d z="330200" extrusionH="260350" contourW="12700">
            <a:bevelT w="571500" h="571500" prst="coolSlant"/>
            <a:contourClr>
              <a:srgbClr val="003DB8"/>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Elipse"/>
          <p:cNvSpPr/>
          <p:nvPr/>
        </p:nvSpPr>
        <p:spPr>
          <a:xfrm>
            <a:off x="1571604" y="3071816"/>
            <a:ext cx="1643042" cy="1571636"/>
          </a:xfrm>
          <a:prstGeom prst="ellipse">
            <a:avLst/>
          </a:prstGeom>
          <a:blipFill>
            <a:blip r:embed="rId3">
              <a:duotone>
                <a:prstClr val="black"/>
                <a:srgbClr val="00CC00">
                  <a:tint val="45000"/>
                  <a:satMod val="400000"/>
                </a:srgbClr>
              </a:duotone>
              <a:lum contrast="40000"/>
            </a:blip>
            <a:stretch>
              <a:fillRect/>
            </a:stretch>
          </a:blipFill>
          <a:ln>
            <a:solidFill>
              <a:srgbClr val="003DB8"/>
            </a:solidFill>
          </a:ln>
          <a:scene3d>
            <a:camera prst="orthographicFront">
              <a:rot lat="0" lon="20699996" rev="0"/>
            </a:camera>
            <a:lightRig rig="threePt" dir="t"/>
          </a:scene3d>
          <a:sp3d z="330200" extrusionH="260350" contourW="12700">
            <a:bevelT w="571500" h="571500" prst="coolSlant"/>
            <a:contourClr>
              <a:srgbClr val="003DB8"/>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Elipse"/>
          <p:cNvSpPr/>
          <p:nvPr/>
        </p:nvSpPr>
        <p:spPr>
          <a:xfrm>
            <a:off x="3214710" y="3071816"/>
            <a:ext cx="1643042" cy="1571636"/>
          </a:xfrm>
          <a:prstGeom prst="ellipse">
            <a:avLst/>
          </a:prstGeom>
          <a:blipFill>
            <a:blip r:embed="rId3">
              <a:duotone>
                <a:prstClr val="black"/>
                <a:srgbClr val="00CC00">
                  <a:tint val="45000"/>
                  <a:satMod val="400000"/>
                </a:srgbClr>
              </a:duotone>
              <a:lum contrast="40000"/>
            </a:blip>
            <a:stretch>
              <a:fillRect/>
            </a:stretch>
          </a:blipFill>
          <a:ln>
            <a:solidFill>
              <a:srgbClr val="003DB8"/>
            </a:solidFill>
          </a:ln>
          <a:scene3d>
            <a:camera prst="orthographicFront">
              <a:rot lat="0" lon="20699996" rev="0"/>
            </a:camera>
            <a:lightRig rig="threePt" dir="t"/>
          </a:scene3d>
          <a:sp3d z="330200" extrusionH="260350" contourW="12700">
            <a:bevelT w="571500" h="571500" prst="coolSlant"/>
            <a:contourClr>
              <a:srgbClr val="003DB8"/>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Elipse"/>
          <p:cNvSpPr/>
          <p:nvPr/>
        </p:nvSpPr>
        <p:spPr>
          <a:xfrm>
            <a:off x="4786314" y="3071816"/>
            <a:ext cx="1643042" cy="1571636"/>
          </a:xfrm>
          <a:prstGeom prst="ellipse">
            <a:avLst/>
          </a:prstGeom>
          <a:blipFill>
            <a:blip r:embed="rId3">
              <a:duotone>
                <a:prstClr val="black"/>
                <a:srgbClr val="00CC00">
                  <a:tint val="45000"/>
                  <a:satMod val="400000"/>
                </a:srgbClr>
              </a:duotone>
              <a:lum contrast="40000"/>
            </a:blip>
            <a:stretch>
              <a:fillRect/>
            </a:stretch>
          </a:blipFill>
          <a:ln>
            <a:solidFill>
              <a:srgbClr val="003DB8"/>
            </a:solidFill>
          </a:ln>
          <a:scene3d>
            <a:camera prst="orthographicFront">
              <a:rot lat="0" lon="20699996" rev="0"/>
            </a:camera>
            <a:lightRig rig="threePt" dir="t"/>
          </a:scene3d>
          <a:sp3d z="330200" extrusionH="260350" contourW="12700">
            <a:bevelT w="571500" h="571500" prst="coolSlant"/>
            <a:contourClr>
              <a:srgbClr val="003DB8"/>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Elipse"/>
          <p:cNvSpPr/>
          <p:nvPr/>
        </p:nvSpPr>
        <p:spPr>
          <a:xfrm>
            <a:off x="6286544" y="3071816"/>
            <a:ext cx="1643042" cy="1571636"/>
          </a:xfrm>
          <a:prstGeom prst="ellipse">
            <a:avLst/>
          </a:prstGeom>
          <a:blipFill>
            <a:blip r:embed="rId3">
              <a:duotone>
                <a:prstClr val="black"/>
                <a:srgbClr val="00CC00">
                  <a:tint val="45000"/>
                  <a:satMod val="400000"/>
                </a:srgbClr>
              </a:duotone>
              <a:lum contrast="40000"/>
            </a:blip>
            <a:stretch>
              <a:fillRect/>
            </a:stretch>
          </a:blipFill>
          <a:ln>
            <a:solidFill>
              <a:srgbClr val="003DB8"/>
            </a:solidFill>
          </a:ln>
          <a:scene3d>
            <a:camera prst="orthographicFront">
              <a:rot lat="0" lon="20699996" rev="0"/>
            </a:camera>
            <a:lightRig rig="threePt" dir="t"/>
          </a:scene3d>
          <a:sp3d z="330200" extrusionH="260350" contourW="12700">
            <a:bevelT w="571500" h="571500" prst="coolSlant"/>
            <a:contourClr>
              <a:srgbClr val="003DB8"/>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Elipse"/>
          <p:cNvSpPr/>
          <p:nvPr/>
        </p:nvSpPr>
        <p:spPr>
          <a:xfrm>
            <a:off x="7858148" y="3071816"/>
            <a:ext cx="1643042" cy="1571636"/>
          </a:xfrm>
          <a:prstGeom prst="ellipse">
            <a:avLst/>
          </a:prstGeom>
          <a:blipFill>
            <a:blip r:embed="rId3">
              <a:duotone>
                <a:prstClr val="black"/>
                <a:srgbClr val="00CC00">
                  <a:tint val="45000"/>
                  <a:satMod val="400000"/>
                </a:srgbClr>
              </a:duotone>
              <a:lum contrast="40000"/>
            </a:blip>
            <a:stretch>
              <a:fillRect/>
            </a:stretch>
          </a:blipFill>
          <a:ln>
            <a:solidFill>
              <a:srgbClr val="003DB8"/>
            </a:solidFill>
          </a:ln>
          <a:scene3d>
            <a:camera prst="orthographicFront">
              <a:rot lat="0" lon="20699996" rev="0"/>
            </a:camera>
            <a:lightRig rig="threePt" dir="t"/>
          </a:scene3d>
          <a:sp3d z="330200" extrusionH="260350" contourW="12700">
            <a:bevelT w="571500" h="571500" prst="coolSlant"/>
            <a:contourClr>
              <a:srgbClr val="003DB8"/>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a:off x="-428660" y="-214332"/>
            <a:ext cx="10215634" cy="5500726"/>
          </a:xfrm>
          <a:prstGeom prst="rect">
            <a:avLst/>
          </a:prstGeom>
          <a:gradFill flip="none" rotWithShape="1">
            <a:gsLst>
              <a:gs pos="21000">
                <a:srgbClr val="0033CC"/>
              </a:gs>
              <a:gs pos="50000">
                <a:srgbClr val="00CC00">
                  <a:shade val="67500"/>
                  <a:satMod val="115000"/>
                </a:srgbClr>
              </a:gs>
              <a:gs pos="100000">
                <a:srgbClr val="00CC00">
                  <a:shade val="100000"/>
                  <a:satMod val="115000"/>
                </a:srgb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5"/>
                                        </p:tgtEl>
                                        <p:attrNameLst>
                                          <p:attrName>style.visibility</p:attrName>
                                        </p:attrNameLst>
                                      </p:cBhvr>
                                      <p:to>
                                        <p:strVal val="hidden"/>
                                      </p:to>
                                    </p:set>
                                  </p:childTnLst>
                                </p:cTn>
                              </p:par>
                              <p:par>
                                <p:cTn id="7" presetID="2" presetClass="entr" presetSubtype="4" fill="hold" grpId="0"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additive="base">
                                        <p:cTn id="9" dur="2000" fill="hold"/>
                                        <p:tgtEl>
                                          <p:spTgt spid="3"/>
                                        </p:tgtEl>
                                        <p:attrNameLst>
                                          <p:attrName>ppt_x</p:attrName>
                                        </p:attrNameLst>
                                      </p:cBhvr>
                                      <p:tavLst>
                                        <p:tav tm="0">
                                          <p:val>
                                            <p:strVal val="#ppt_x"/>
                                          </p:val>
                                        </p:tav>
                                        <p:tav tm="100000">
                                          <p:val>
                                            <p:strVal val="#ppt_x"/>
                                          </p:val>
                                        </p:tav>
                                      </p:tavLst>
                                    </p:anim>
                                    <p:anim calcmode="lin" valueType="num">
                                      <p:cBhvr additive="base">
                                        <p:cTn id="10" dur="2000" fill="hold"/>
                                        <p:tgtEl>
                                          <p:spTgt spid="3"/>
                                        </p:tgtEl>
                                        <p:attrNameLst>
                                          <p:attrName>ppt_y</p:attrName>
                                        </p:attrNameLst>
                                      </p:cBhvr>
                                      <p:tavLst>
                                        <p:tav tm="0">
                                          <p:val>
                                            <p:strVal val="1+#ppt_h/2"/>
                                          </p:val>
                                        </p:tav>
                                        <p:tav tm="100000">
                                          <p:val>
                                            <p:strVal val="#ppt_y"/>
                                          </p:val>
                                        </p:tav>
                                      </p:tavLst>
                                    </p:anim>
                                  </p:childTnLst>
                                </p:cTn>
                              </p:par>
                              <p:par>
                                <p:cTn id="11" presetID="2" presetClass="entr" presetSubtype="4" fill="hold" grpId="0"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2000" fill="hold"/>
                                        <p:tgtEl>
                                          <p:spTgt spid="4"/>
                                        </p:tgtEl>
                                        <p:attrNameLst>
                                          <p:attrName>ppt_x</p:attrName>
                                        </p:attrNameLst>
                                      </p:cBhvr>
                                      <p:tavLst>
                                        <p:tav tm="0">
                                          <p:val>
                                            <p:strVal val="#ppt_x"/>
                                          </p:val>
                                        </p:tav>
                                        <p:tav tm="100000">
                                          <p:val>
                                            <p:strVal val="#ppt_x"/>
                                          </p:val>
                                        </p:tav>
                                      </p:tavLst>
                                    </p:anim>
                                    <p:anim calcmode="lin" valueType="num">
                                      <p:cBhvr additive="base">
                                        <p:cTn id="14" dur="2000" fill="hold"/>
                                        <p:tgtEl>
                                          <p:spTgt spid="4"/>
                                        </p:tgtEl>
                                        <p:attrNameLst>
                                          <p:attrName>ppt_y</p:attrName>
                                        </p:attrNameLst>
                                      </p:cBhvr>
                                      <p:tavLst>
                                        <p:tav tm="0">
                                          <p:val>
                                            <p:strVal val="1+#ppt_h/2"/>
                                          </p:val>
                                        </p:tav>
                                        <p:tav tm="100000">
                                          <p:val>
                                            <p:strVal val="#ppt_y"/>
                                          </p:val>
                                        </p:tav>
                                      </p:tavLst>
                                    </p:anim>
                                  </p:childTnLst>
                                </p:cTn>
                              </p:par>
                              <p:par>
                                <p:cTn id="15" presetID="2" presetClass="entr" presetSubtype="4" fill="hold" grpId="0"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additive="base">
                                        <p:cTn id="17" dur="2000" fill="hold"/>
                                        <p:tgtEl>
                                          <p:spTgt spid="5"/>
                                        </p:tgtEl>
                                        <p:attrNameLst>
                                          <p:attrName>ppt_x</p:attrName>
                                        </p:attrNameLst>
                                      </p:cBhvr>
                                      <p:tavLst>
                                        <p:tav tm="0">
                                          <p:val>
                                            <p:strVal val="#ppt_x"/>
                                          </p:val>
                                        </p:tav>
                                        <p:tav tm="100000">
                                          <p:val>
                                            <p:strVal val="#ppt_x"/>
                                          </p:val>
                                        </p:tav>
                                      </p:tavLst>
                                    </p:anim>
                                    <p:anim calcmode="lin" valueType="num">
                                      <p:cBhvr additive="base">
                                        <p:cTn id="18" dur="2000" fill="hold"/>
                                        <p:tgtEl>
                                          <p:spTgt spid="5"/>
                                        </p:tgtEl>
                                        <p:attrNameLst>
                                          <p:attrName>ppt_y</p:attrName>
                                        </p:attrNameLst>
                                      </p:cBhvr>
                                      <p:tavLst>
                                        <p:tav tm="0">
                                          <p:val>
                                            <p:strVal val="1+#ppt_h/2"/>
                                          </p:val>
                                        </p:tav>
                                        <p:tav tm="100000">
                                          <p:val>
                                            <p:strVal val="#ppt_y"/>
                                          </p:val>
                                        </p:tav>
                                      </p:tavLst>
                                    </p:anim>
                                  </p:childTnLst>
                                </p:cTn>
                              </p:par>
                              <p:par>
                                <p:cTn id="19" presetID="2" presetClass="entr" presetSubtype="4" fill="hold" grpId="0" nodeType="with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additive="base">
                                        <p:cTn id="21" dur="2000" fill="hold"/>
                                        <p:tgtEl>
                                          <p:spTgt spid="6"/>
                                        </p:tgtEl>
                                        <p:attrNameLst>
                                          <p:attrName>ppt_x</p:attrName>
                                        </p:attrNameLst>
                                      </p:cBhvr>
                                      <p:tavLst>
                                        <p:tav tm="0">
                                          <p:val>
                                            <p:strVal val="#ppt_x"/>
                                          </p:val>
                                        </p:tav>
                                        <p:tav tm="100000">
                                          <p:val>
                                            <p:strVal val="#ppt_x"/>
                                          </p:val>
                                        </p:tav>
                                      </p:tavLst>
                                    </p:anim>
                                    <p:anim calcmode="lin" valueType="num">
                                      <p:cBhvr additive="base">
                                        <p:cTn id="22" dur="2000" fill="hold"/>
                                        <p:tgtEl>
                                          <p:spTgt spid="6"/>
                                        </p:tgtEl>
                                        <p:attrNameLst>
                                          <p:attrName>ppt_y</p:attrName>
                                        </p:attrNameLst>
                                      </p:cBhvr>
                                      <p:tavLst>
                                        <p:tav tm="0">
                                          <p:val>
                                            <p:strVal val="1+#ppt_h/2"/>
                                          </p:val>
                                        </p:tav>
                                        <p:tav tm="100000">
                                          <p:val>
                                            <p:strVal val="#ppt_y"/>
                                          </p:val>
                                        </p:tav>
                                      </p:tavLst>
                                    </p:anim>
                                  </p:childTnLst>
                                </p:cTn>
                              </p:par>
                              <p:par>
                                <p:cTn id="23" presetID="2" presetClass="entr" presetSubtype="4" fill="hold" grpId="0" nodeType="withEffect">
                                  <p:stCondLst>
                                    <p:cond delay="0"/>
                                  </p:stCondLst>
                                  <p:childTnLst>
                                    <p:set>
                                      <p:cBhvr>
                                        <p:cTn id="24" dur="1" fill="hold">
                                          <p:stCondLst>
                                            <p:cond delay="0"/>
                                          </p:stCondLst>
                                        </p:cTn>
                                        <p:tgtEl>
                                          <p:spTgt spid="7"/>
                                        </p:tgtEl>
                                        <p:attrNameLst>
                                          <p:attrName>style.visibility</p:attrName>
                                        </p:attrNameLst>
                                      </p:cBhvr>
                                      <p:to>
                                        <p:strVal val="visible"/>
                                      </p:to>
                                    </p:set>
                                    <p:anim calcmode="lin" valueType="num">
                                      <p:cBhvr additive="base">
                                        <p:cTn id="25" dur="2000" fill="hold"/>
                                        <p:tgtEl>
                                          <p:spTgt spid="7"/>
                                        </p:tgtEl>
                                        <p:attrNameLst>
                                          <p:attrName>ppt_x</p:attrName>
                                        </p:attrNameLst>
                                      </p:cBhvr>
                                      <p:tavLst>
                                        <p:tav tm="0">
                                          <p:val>
                                            <p:strVal val="#ppt_x"/>
                                          </p:val>
                                        </p:tav>
                                        <p:tav tm="100000">
                                          <p:val>
                                            <p:strVal val="#ppt_x"/>
                                          </p:val>
                                        </p:tav>
                                      </p:tavLst>
                                    </p:anim>
                                    <p:anim calcmode="lin" valueType="num">
                                      <p:cBhvr additive="base">
                                        <p:cTn id="26" dur="2000" fill="hold"/>
                                        <p:tgtEl>
                                          <p:spTgt spid="7"/>
                                        </p:tgtEl>
                                        <p:attrNameLst>
                                          <p:attrName>ppt_y</p:attrName>
                                        </p:attrNameLst>
                                      </p:cBhvr>
                                      <p:tavLst>
                                        <p:tav tm="0">
                                          <p:val>
                                            <p:strVal val="1+#ppt_h/2"/>
                                          </p:val>
                                        </p:tav>
                                        <p:tav tm="100000">
                                          <p:val>
                                            <p:strVal val="#ppt_y"/>
                                          </p:val>
                                        </p:tav>
                                      </p:tavLst>
                                    </p:anim>
                                  </p:childTnLst>
                                </p:cTn>
                              </p:par>
                              <p:par>
                                <p:cTn id="27" presetID="2" presetClass="entr" presetSubtype="4" fill="hold" grpId="0" nodeType="withEffect">
                                  <p:stCondLst>
                                    <p:cond delay="0"/>
                                  </p:stCondLst>
                                  <p:childTnLst>
                                    <p:set>
                                      <p:cBhvr>
                                        <p:cTn id="28" dur="1" fill="hold">
                                          <p:stCondLst>
                                            <p:cond delay="0"/>
                                          </p:stCondLst>
                                        </p:cTn>
                                        <p:tgtEl>
                                          <p:spTgt spid="8"/>
                                        </p:tgtEl>
                                        <p:attrNameLst>
                                          <p:attrName>style.visibility</p:attrName>
                                        </p:attrNameLst>
                                      </p:cBhvr>
                                      <p:to>
                                        <p:strVal val="visible"/>
                                      </p:to>
                                    </p:set>
                                    <p:anim calcmode="lin" valueType="num">
                                      <p:cBhvr additive="base">
                                        <p:cTn id="29" dur="2000" fill="hold"/>
                                        <p:tgtEl>
                                          <p:spTgt spid="8"/>
                                        </p:tgtEl>
                                        <p:attrNameLst>
                                          <p:attrName>ppt_x</p:attrName>
                                        </p:attrNameLst>
                                      </p:cBhvr>
                                      <p:tavLst>
                                        <p:tav tm="0">
                                          <p:val>
                                            <p:strVal val="#ppt_x"/>
                                          </p:val>
                                        </p:tav>
                                        <p:tav tm="100000">
                                          <p:val>
                                            <p:strVal val="#ppt_x"/>
                                          </p:val>
                                        </p:tav>
                                      </p:tavLst>
                                    </p:anim>
                                    <p:anim calcmode="lin" valueType="num">
                                      <p:cBhvr additive="base">
                                        <p:cTn id="30" dur="2000" fill="hold"/>
                                        <p:tgtEl>
                                          <p:spTgt spid="8"/>
                                        </p:tgtEl>
                                        <p:attrNameLst>
                                          <p:attrName>ppt_y</p:attrName>
                                        </p:attrNameLst>
                                      </p:cBhvr>
                                      <p:tavLst>
                                        <p:tav tm="0">
                                          <p:val>
                                            <p:strVal val="1+#ppt_h/2"/>
                                          </p:val>
                                        </p:tav>
                                        <p:tav tm="100000">
                                          <p:val>
                                            <p:strVal val="#ppt_y"/>
                                          </p:val>
                                        </p:tav>
                                      </p:tavLst>
                                    </p:anim>
                                  </p:childTnLst>
                                </p:cTn>
                              </p:par>
                              <p:par>
                                <p:cTn id="31" presetID="8" presetClass="emph" presetSubtype="0" fill="hold" grpId="1" nodeType="withEffect">
                                  <p:stCondLst>
                                    <p:cond delay="0"/>
                                  </p:stCondLst>
                                  <p:childTnLst>
                                    <p:animRot by="21600000">
                                      <p:cBhvr>
                                        <p:cTn id="32" dur="2000" fill="hold"/>
                                        <p:tgtEl>
                                          <p:spTgt spid="3"/>
                                        </p:tgtEl>
                                        <p:attrNameLst>
                                          <p:attrName>r</p:attrName>
                                        </p:attrNameLst>
                                      </p:cBhvr>
                                    </p:animRot>
                                  </p:childTnLst>
                                </p:cTn>
                              </p:par>
                              <p:par>
                                <p:cTn id="33" presetID="8" presetClass="emph" presetSubtype="0" fill="hold" grpId="1" nodeType="withEffect">
                                  <p:stCondLst>
                                    <p:cond delay="0"/>
                                  </p:stCondLst>
                                  <p:childTnLst>
                                    <p:animRot by="21600000">
                                      <p:cBhvr>
                                        <p:cTn id="34" dur="2000" fill="hold"/>
                                        <p:tgtEl>
                                          <p:spTgt spid="4"/>
                                        </p:tgtEl>
                                        <p:attrNameLst>
                                          <p:attrName>r</p:attrName>
                                        </p:attrNameLst>
                                      </p:cBhvr>
                                    </p:animRot>
                                  </p:childTnLst>
                                </p:cTn>
                              </p:par>
                              <p:par>
                                <p:cTn id="35" presetID="8" presetClass="emph" presetSubtype="0" fill="hold" grpId="1" nodeType="withEffect">
                                  <p:stCondLst>
                                    <p:cond delay="0"/>
                                  </p:stCondLst>
                                  <p:childTnLst>
                                    <p:animRot by="21600000">
                                      <p:cBhvr>
                                        <p:cTn id="36" dur="2000" fill="hold"/>
                                        <p:tgtEl>
                                          <p:spTgt spid="5"/>
                                        </p:tgtEl>
                                        <p:attrNameLst>
                                          <p:attrName>r</p:attrName>
                                        </p:attrNameLst>
                                      </p:cBhvr>
                                    </p:animRot>
                                  </p:childTnLst>
                                </p:cTn>
                              </p:par>
                              <p:par>
                                <p:cTn id="37" presetID="8" presetClass="emph" presetSubtype="0" fill="hold" grpId="1" nodeType="withEffect">
                                  <p:stCondLst>
                                    <p:cond delay="0"/>
                                  </p:stCondLst>
                                  <p:childTnLst>
                                    <p:animRot by="21600000">
                                      <p:cBhvr>
                                        <p:cTn id="38" dur="2000" fill="hold"/>
                                        <p:tgtEl>
                                          <p:spTgt spid="6"/>
                                        </p:tgtEl>
                                        <p:attrNameLst>
                                          <p:attrName>r</p:attrName>
                                        </p:attrNameLst>
                                      </p:cBhvr>
                                    </p:animRot>
                                  </p:childTnLst>
                                </p:cTn>
                              </p:par>
                              <p:par>
                                <p:cTn id="39" presetID="8" presetClass="emph" presetSubtype="0" fill="hold" grpId="1" nodeType="withEffect">
                                  <p:stCondLst>
                                    <p:cond delay="0"/>
                                  </p:stCondLst>
                                  <p:childTnLst>
                                    <p:animRot by="21600000">
                                      <p:cBhvr>
                                        <p:cTn id="40" dur="2000" fill="hold"/>
                                        <p:tgtEl>
                                          <p:spTgt spid="7"/>
                                        </p:tgtEl>
                                        <p:attrNameLst>
                                          <p:attrName>r</p:attrName>
                                        </p:attrNameLst>
                                      </p:cBhvr>
                                    </p:animRot>
                                  </p:childTnLst>
                                </p:cTn>
                              </p:par>
                              <p:par>
                                <p:cTn id="41" presetID="8" presetClass="emph" presetSubtype="0" fill="hold" grpId="1" nodeType="withEffect">
                                  <p:stCondLst>
                                    <p:cond delay="0"/>
                                  </p:stCondLst>
                                  <p:childTnLst>
                                    <p:animRot by="21600000">
                                      <p:cBhvr>
                                        <p:cTn id="42" dur="2000" fill="hold"/>
                                        <p:tgtEl>
                                          <p:spTgt spid="8"/>
                                        </p:tgtEl>
                                        <p:attrNameLst>
                                          <p:attrName>r</p:attrName>
                                        </p:attrNameLst>
                                      </p:cBhvr>
                                    </p:animRot>
                                  </p:childTnLst>
                                </p:cTn>
                              </p:par>
                              <p:par>
                                <p:cTn id="43" presetID="2" presetClass="entr" presetSubtype="1" fill="hold" grpId="0" nodeType="withEffect">
                                  <p:stCondLst>
                                    <p:cond delay="0"/>
                                  </p:stCondLst>
                                  <p:childTnLst>
                                    <p:set>
                                      <p:cBhvr>
                                        <p:cTn id="44" dur="1" fill="hold">
                                          <p:stCondLst>
                                            <p:cond delay="0"/>
                                          </p:stCondLst>
                                        </p:cTn>
                                        <p:tgtEl>
                                          <p:spTgt spid="9"/>
                                        </p:tgtEl>
                                        <p:attrNameLst>
                                          <p:attrName>style.visibility</p:attrName>
                                        </p:attrNameLst>
                                      </p:cBhvr>
                                      <p:to>
                                        <p:strVal val="visible"/>
                                      </p:to>
                                    </p:set>
                                    <p:anim calcmode="lin" valueType="num">
                                      <p:cBhvr additive="base">
                                        <p:cTn id="45" dur="2000" fill="hold"/>
                                        <p:tgtEl>
                                          <p:spTgt spid="9"/>
                                        </p:tgtEl>
                                        <p:attrNameLst>
                                          <p:attrName>ppt_x</p:attrName>
                                        </p:attrNameLst>
                                      </p:cBhvr>
                                      <p:tavLst>
                                        <p:tav tm="0">
                                          <p:val>
                                            <p:strVal val="#ppt_x"/>
                                          </p:val>
                                        </p:tav>
                                        <p:tav tm="100000">
                                          <p:val>
                                            <p:strVal val="#ppt_x"/>
                                          </p:val>
                                        </p:tav>
                                      </p:tavLst>
                                    </p:anim>
                                    <p:anim calcmode="lin" valueType="num">
                                      <p:cBhvr additive="base">
                                        <p:cTn id="46" dur="2000" fill="hold"/>
                                        <p:tgtEl>
                                          <p:spTgt spid="9"/>
                                        </p:tgtEl>
                                        <p:attrNameLst>
                                          <p:attrName>ppt_y</p:attrName>
                                        </p:attrNameLst>
                                      </p:cBhvr>
                                      <p:tavLst>
                                        <p:tav tm="0">
                                          <p:val>
                                            <p:strVal val="0-#ppt_h/2"/>
                                          </p:val>
                                        </p:tav>
                                        <p:tav tm="100000">
                                          <p:val>
                                            <p:strVal val="#ppt_y"/>
                                          </p:val>
                                        </p:tav>
                                      </p:tavLst>
                                    </p:anim>
                                  </p:childTnLst>
                                </p:cTn>
                              </p:par>
                              <p:par>
                                <p:cTn id="47" presetID="2" presetClass="entr" presetSubtype="1" fill="hold" grpId="0" nodeType="withEffect">
                                  <p:stCondLst>
                                    <p:cond delay="0"/>
                                  </p:stCondLst>
                                  <p:childTnLst>
                                    <p:set>
                                      <p:cBhvr>
                                        <p:cTn id="48" dur="1" fill="hold">
                                          <p:stCondLst>
                                            <p:cond delay="0"/>
                                          </p:stCondLst>
                                        </p:cTn>
                                        <p:tgtEl>
                                          <p:spTgt spid="10"/>
                                        </p:tgtEl>
                                        <p:attrNameLst>
                                          <p:attrName>style.visibility</p:attrName>
                                        </p:attrNameLst>
                                      </p:cBhvr>
                                      <p:to>
                                        <p:strVal val="visible"/>
                                      </p:to>
                                    </p:set>
                                    <p:anim calcmode="lin" valueType="num">
                                      <p:cBhvr additive="base">
                                        <p:cTn id="49" dur="2000" fill="hold"/>
                                        <p:tgtEl>
                                          <p:spTgt spid="10"/>
                                        </p:tgtEl>
                                        <p:attrNameLst>
                                          <p:attrName>ppt_x</p:attrName>
                                        </p:attrNameLst>
                                      </p:cBhvr>
                                      <p:tavLst>
                                        <p:tav tm="0">
                                          <p:val>
                                            <p:strVal val="#ppt_x"/>
                                          </p:val>
                                        </p:tav>
                                        <p:tav tm="100000">
                                          <p:val>
                                            <p:strVal val="#ppt_x"/>
                                          </p:val>
                                        </p:tav>
                                      </p:tavLst>
                                    </p:anim>
                                    <p:anim calcmode="lin" valueType="num">
                                      <p:cBhvr additive="base">
                                        <p:cTn id="50" dur="2000" fill="hold"/>
                                        <p:tgtEl>
                                          <p:spTgt spid="10"/>
                                        </p:tgtEl>
                                        <p:attrNameLst>
                                          <p:attrName>ppt_y</p:attrName>
                                        </p:attrNameLst>
                                      </p:cBhvr>
                                      <p:tavLst>
                                        <p:tav tm="0">
                                          <p:val>
                                            <p:strVal val="0-#ppt_h/2"/>
                                          </p:val>
                                        </p:tav>
                                        <p:tav tm="100000">
                                          <p:val>
                                            <p:strVal val="#ppt_y"/>
                                          </p:val>
                                        </p:tav>
                                      </p:tavLst>
                                    </p:anim>
                                  </p:childTnLst>
                                </p:cTn>
                              </p:par>
                              <p:par>
                                <p:cTn id="51" presetID="2" presetClass="entr" presetSubtype="1" fill="hold" grpId="0" nodeType="withEffect">
                                  <p:stCondLst>
                                    <p:cond delay="0"/>
                                  </p:stCondLst>
                                  <p:childTnLst>
                                    <p:set>
                                      <p:cBhvr>
                                        <p:cTn id="52" dur="1" fill="hold">
                                          <p:stCondLst>
                                            <p:cond delay="0"/>
                                          </p:stCondLst>
                                        </p:cTn>
                                        <p:tgtEl>
                                          <p:spTgt spid="11"/>
                                        </p:tgtEl>
                                        <p:attrNameLst>
                                          <p:attrName>style.visibility</p:attrName>
                                        </p:attrNameLst>
                                      </p:cBhvr>
                                      <p:to>
                                        <p:strVal val="visible"/>
                                      </p:to>
                                    </p:set>
                                    <p:anim calcmode="lin" valueType="num">
                                      <p:cBhvr additive="base">
                                        <p:cTn id="53" dur="2000" fill="hold"/>
                                        <p:tgtEl>
                                          <p:spTgt spid="11"/>
                                        </p:tgtEl>
                                        <p:attrNameLst>
                                          <p:attrName>ppt_x</p:attrName>
                                        </p:attrNameLst>
                                      </p:cBhvr>
                                      <p:tavLst>
                                        <p:tav tm="0">
                                          <p:val>
                                            <p:strVal val="#ppt_x"/>
                                          </p:val>
                                        </p:tav>
                                        <p:tav tm="100000">
                                          <p:val>
                                            <p:strVal val="#ppt_x"/>
                                          </p:val>
                                        </p:tav>
                                      </p:tavLst>
                                    </p:anim>
                                    <p:anim calcmode="lin" valueType="num">
                                      <p:cBhvr additive="base">
                                        <p:cTn id="54" dur="2000" fill="hold"/>
                                        <p:tgtEl>
                                          <p:spTgt spid="11"/>
                                        </p:tgtEl>
                                        <p:attrNameLst>
                                          <p:attrName>ppt_y</p:attrName>
                                        </p:attrNameLst>
                                      </p:cBhvr>
                                      <p:tavLst>
                                        <p:tav tm="0">
                                          <p:val>
                                            <p:strVal val="0-#ppt_h/2"/>
                                          </p:val>
                                        </p:tav>
                                        <p:tav tm="100000">
                                          <p:val>
                                            <p:strVal val="#ppt_y"/>
                                          </p:val>
                                        </p:tav>
                                      </p:tavLst>
                                    </p:anim>
                                  </p:childTnLst>
                                </p:cTn>
                              </p:par>
                              <p:par>
                                <p:cTn id="55" presetID="2" presetClass="entr" presetSubtype="1" fill="hold" grpId="0" nodeType="withEffect">
                                  <p:stCondLst>
                                    <p:cond delay="0"/>
                                  </p:stCondLst>
                                  <p:childTnLst>
                                    <p:set>
                                      <p:cBhvr>
                                        <p:cTn id="56" dur="1" fill="hold">
                                          <p:stCondLst>
                                            <p:cond delay="0"/>
                                          </p:stCondLst>
                                        </p:cTn>
                                        <p:tgtEl>
                                          <p:spTgt spid="12"/>
                                        </p:tgtEl>
                                        <p:attrNameLst>
                                          <p:attrName>style.visibility</p:attrName>
                                        </p:attrNameLst>
                                      </p:cBhvr>
                                      <p:to>
                                        <p:strVal val="visible"/>
                                      </p:to>
                                    </p:set>
                                    <p:anim calcmode="lin" valueType="num">
                                      <p:cBhvr additive="base">
                                        <p:cTn id="57" dur="2000" fill="hold"/>
                                        <p:tgtEl>
                                          <p:spTgt spid="12"/>
                                        </p:tgtEl>
                                        <p:attrNameLst>
                                          <p:attrName>ppt_x</p:attrName>
                                        </p:attrNameLst>
                                      </p:cBhvr>
                                      <p:tavLst>
                                        <p:tav tm="0">
                                          <p:val>
                                            <p:strVal val="#ppt_x"/>
                                          </p:val>
                                        </p:tav>
                                        <p:tav tm="100000">
                                          <p:val>
                                            <p:strVal val="#ppt_x"/>
                                          </p:val>
                                        </p:tav>
                                      </p:tavLst>
                                    </p:anim>
                                    <p:anim calcmode="lin" valueType="num">
                                      <p:cBhvr additive="base">
                                        <p:cTn id="58" dur="2000" fill="hold"/>
                                        <p:tgtEl>
                                          <p:spTgt spid="12"/>
                                        </p:tgtEl>
                                        <p:attrNameLst>
                                          <p:attrName>ppt_y</p:attrName>
                                        </p:attrNameLst>
                                      </p:cBhvr>
                                      <p:tavLst>
                                        <p:tav tm="0">
                                          <p:val>
                                            <p:strVal val="0-#ppt_h/2"/>
                                          </p:val>
                                        </p:tav>
                                        <p:tav tm="100000">
                                          <p:val>
                                            <p:strVal val="#ppt_y"/>
                                          </p:val>
                                        </p:tav>
                                      </p:tavLst>
                                    </p:anim>
                                  </p:childTnLst>
                                </p:cTn>
                              </p:par>
                              <p:par>
                                <p:cTn id="59" presetID="2" presetClass="entr" presetSubtype="1" fill="hold" grpId="0" nodeType="withEffect">
                                  <p:stCondLst>
                                    <p:cond delay="0"/>
                                  </p:stCondLst>
                                  <p:childTnLst>
                                    <p:set>
                                      <p:cBhvr>
                                        <p:cTn id="60" dur="1" fill="hold">
                                          <p:stCondLst>
                                            <p:cond delay="0"/>
                                          </p:stCondLst>
                                        </p:cTn>
                                        <p:tgtEl>
                                          <p:spTgt spid="13"/>
                                        </p:tgtEl>
                                        <p:attrNameLst>
                                          <p:attrName>style.visibility</p:attrName>
                                        </p:attrNameLst>
                                      </p:cBhvr>
                                      <p:to>
                                        <p:strVal val="visible"/>
                                      </p:to>
                                    </p:set>
                                    <p:anim calcmode="lin" valueType="num">
                                      <p:cBhvr additive="base">
                                        <p:cTn id="61" dur="2000" fill="hold"/>
                                        <p:tgtEl>
                                          <p:spTgt spid="13"/>
                                        </p:tgtEl>
                                        <p:attrNameLst>
                                          <p:attrName>ppt_x</p:attrName>
                                        </p:attrNameLst>
                                      </p:cBhvr>
                                      <p:tavLst>
                                        <p:tav tm="0">
                                          <p:val>
                                            <p:strVal val="#ppt_x"/>
                                          </p:val>
                                        </p:tav>
                                        <p:tav tm="100000">
                                          <p:val>
                                            <p:strVal val="#ppt_x"/>
                                          </p:val>
                                        </p:tav>
                                      </p:tavLst>
                                    </p:anim>
                                    <p:anim calcmode="lin" valueType="num">
                                      <p:cBhvr additive="base">
                                        <p:cTn id="62" dur="2000" fill="hold"/>
                                        <p:tgtEl>
                                          <p:spTgt spid="13"/>
                                        </p:tgtEl>
                                        <p:attrNameLst>
                                          <p:attrName>ppt_y</p:attrName>
                                        </p:attrNameLst>
                                      </p:cBhvr>
                                      <p:tavLst>
                                        <p:tav tm="0">
                                          <p:val>
                                            <p:strVal val="0-#ppt_h/2"/>
                                          </p:val>
                                        </p:tav>
                                        <p:tav tm="100000">
                                          <p:val>
                                            <p:strVal val="#ppt_y"/>
                                          </p:val>
                                        </p:tav>
                                      </p:tavLst>
                                    </p:anim>
                                  </p:childTnLst>
                                </p:cTn>
                              </p:par>
                              <p:par>
                                <p:cTn id="63" presetID="2" presetClass="entr" presetSubtype="1" fill="hold" grpId="0" nodeType="withEffect">
                                  <p:stCondLst>
                                    <p:cond delay="0"/>
                                  </p:stCondLst>
                                  <p:childTnLst>
                                    <p:set>
                                      <p:cBhvr>
                                        <p:cTn id="64" dur="1" fill="hold">
                                          <p:stCondLst>
                                            <p:cond delay="0"/>
                                          </p:stCondLst>
                                        </p:cTn>
                                        <p:tgtEl>
                                          <p:spTgt spid="14"/>
                                        </p:tgtEl>
                                        <p:attrNameLst>
                                          <p:attrName>style.visibility</p:attrName>
                                        </p:attrNameLst>
                                      </p:cBhvr>
                                      <p:to>
                                        <p:strVal val="visible"/>
                                      </p:to>
                                    </p:set>
                                    <p:anim calcmode="lin" valueType="num">
                                      <p:cBhvr additive="base">
                                        <p:cTn id="65" dur="2000" fill="hold"/>
                                        <p:tgtEl>
                                          <p:spTgt spid="14"/>
                                        </p:tgtEl>
                                        <p:attrNameLst>
                                          <p:attrName>ppt_x</p:attrName>
                                        </p:attrNameLst>
                                      </p:cBhvr>
                                      <p:tavLst>
                                        <p:tav tm="0">
                                          <p:val>
                                            <p:strVal val="#ppt_x"/>
                                          </p:val>
                                        </p:tav>
                                        <p:tav tm="100000">
                                          <p:val>
                                            <p:strVal val="#ppt_x"/>
                                          </p:val>
                                        </p:tav>
                                      </p:tavLst>
                                    </p:anim>
                                    <p:anim calcmode="lin" valueType="num">
                                      <p:cBhvr additive="base">
                                        <p:cTn id="66" dur="2000" fill="hold"/>
                                        <p:tgtEl>
                                          <p:spTgt spid="14"/>
                                        </p:tgtEl>
                                        <p:attrNameLst>
                                          <p:attrName>ppt_y</p:attrName>
                                        </p:attrNameLst>
                                      </p:cBhvr>
                                      <p:tavLst>
                                        <p:tav tm="0">
                                          <p:val>
                                            <p:strVal val="0-#ppt_h/2"/>
                                          </p:val>
                                        </p:tav>
                                        <p:tav tm="100000">
                                          <p:val>
                                            <p:strVal val="#ppt_y"/>
                                          </p:val>
                                        </p:tav>
                                      </p:tavLst>
                                    </p:anim>
                                  </p:childTnLst>
                                </p:cTn>
                              </p:par>
                              <p:par>
                                <p:cTn id="67" presetID="8" presetClass="emph" presetSubtype="0" fill="hold" grpId="1" nodeType="withEffect">
                                  <p:stCondLst>
                                    <p:cond delay="0"/>
                                  </p:stCondLst>
                                  <p:childTnLst>
                                    <p:animRot by="-21600000">
                                      <p:cBhvr>
                                        <p:cTn id="68" dur="2000" fill="hold"/>
                                        <p:tgtEl>
                                          <p:spTgt spid="9"/>
                                        </p:tgtEl>
                                        <p:attrNameLst>
                                          <p:attrName>r</p:attrName>
                                        </p:attrNameLst>
                                      </p:cBhvr>
                                    </p:animRot>
                                  </p:childTnLst>
                                </p:cTn>
                              </p:par>
                              <p:par>
                                <p:cTn id="69" presetID="8" presetClass="emph" presetSubtype="0" fill="hold" grpId="1" nodeType="withEffect">
                                  <p:stCondLst>
                                    <p:cond delay="0"/>
                                  </p:stCondLst>
                                  <p:childTnLst>
                                    <p:animRot by="-21600000">
                                      <p:cBhvr>
                                        <p:cTn id="70" dur="2000" fill="hold"/>
                                        <p:tgtEl>
                                          <p:spTgt spid="10"/>
                                        </p:tgtEl>
                                        <p:attrNameLst>
                                          <p:attrName>r</p:attrName>
                                        </p:attrNameLst>
                                      </p:cBhvr>
                                    </p:animRot>
                                  </p:childTnLst>
                                </p:cTn>
                              </p:par>
                              <p:par>
                                <p:cTn id="71" presetID="8" presetClass="emph" presetSubtype="0" fill="hold" grpId="1" nodeType="withEffect">
                                  <p:stCondLst>
                                    <p:cond delay="0"/>
                                  </p:stCondLst>
                                  <p:childTnLst>
                                    <p:animRot by="-21600000">
                                      <p:cBhvr>
                                        <p:cTn id="72" dur="2000" fill="hold"/>
                                        <p:tgtEl>
                                          <p:spTgt spid="11"/>
                                        </p:tgtEl>
                                        <p:attrNameLst>
                                          <p:attrName>r</p:attrName>
                                        </p:attrNameLst>
                                      </p:cBhvr>
                                    </p:animRot>
                                  </p:childTnLst>
                                </p:cTn>
                              </p:par>
                              <p:par>
                                <p:cTn id="73" presetID="8" presetClass="emph" presetSubtype="0" fill="hold" grpId="1" nodeType="withEffect">
                                  <p:stCondLst>
                                    <p:cond delay="0"/>
                                  </p:stCondLst>
                                  <p:childTnLst>
                                    <p:animRot by="-21600000">
                                      <p:cBhvr>
                                        <p:cTn id="74" dur="2000" fill="hold"/>
                                        <p:tgtEl>
                                          <p:spTgt spid="12"/>
                                        </p:tgtEl>
                                        <p:attrNameLst>
                                          <p:attrName>r</p:attrName>
                                        </p:attrNameLst>
                                      </p:cBhvr>
                                    </p:animRot>
                                  </p:childTnLst>
                                </p:cTn>
                              </p:par>
                              <p:par>
                                <p:cTn id="75" presetID="8" presetClass="emph" presetSubtype="0" fill="hold" grpId="1" nodeType="withEffect">
                                  <p:stCondLst>
                                    <p:cond delay="0"/>
                                  </p:stCondLst>
                                  <p:childTnLst>
                                    <p:animRot by="-21600000">
                                      <p:cBhvr>
                                        <p:cTn id="76" dur="2000" fill="hold"/>
                                        <p:tgtEl>
                                          <p:spTgt spid="13"/>
                                        </p:tgtEl>
                                        <p:attrNameLst>
                                          <p:attrName>r</p:attrName>
                                        </p:attrNameLst>
                                      </p:cBhvr>
                                    </p:animRot>
                                  </p:childTnLst>
                                </p:cTn>
                              </p:par>
                              <p:par>
                                <p:cTn id="77" presetID="8" presetClass="emph" presetSubtype="0" fill="hold" grpId="1" nodeType="withEffect">
                                  <p:stCondLst>
                                    <p:cond delay="0"/>
                                  </p:stCondLst>
                                  <p:childTnLst>
                                    <p:animRot by="-21600000">
                                      <p:cBhvr>
                                        <p:cTn id="78" dur="2000" fill="hold"/>
                                        <p:tgtEl>
                                          <p:spTgt spid="14"/>
                                        </p:tgtEl>
                                        <p:attrNameLst>
                                          <p:attrName>r</p:attrName>
                                        </p:attrNameLst>
                                      </p:cBhvr>
                                    </p:animRot>
                                  </p:childTnLst>
                                </p:cTn>
                              </p:par>
                            </p:childTnLst>
                          </p:cTn>
                        </p:par>
                        <p:par>
                          <p:cTn id="79" fill="hold">
                            <p:stCondLst>
                              <p:cond delay="2000"/>
                            </p:stCondLst>
                            <p:childTnLst>
                              <p:par>
                                <p:cTn id="80" presetID="2" presetClass="exit" presetSubtype="2" fill="hold" grpId="2" nodeType="afterEffect">
                                  <p:stCondLst>
                                    <p:cond delay="0"/>
                                  </p:stCondLst>
                                  <p:childTnLst>
                                    <p:anim calcmode="lin" valueType="num">
                                      <p:cBhvr additive="base">
                                        <p:cTn id="81" dur="2000"/>
                                        <p:tgtEl>
                                          <p:spTgt spid="3"/>
                                        </p:tgtEl>
                                        <p:attrNameLst>
                                          <p:attrName>ppt_x</p:attrName>
                                        </p:attrNameLst>
                                      </p:cBhvr>
                                      <p:tavLst>
                                        <p:tav tm="0">
                                          <p:val>
                                            <p:strVal val="ppt_x"/>
                                          </p:val>
                                        </p:tav>
                                        <p:tav tm="100000">
                                          <p:val>
                                            <p:strVal val="1+ppt_w/2"/>
                                          </p:val>
                                        </p:tav>
                                      </p:tavLst>
                                    </p:anim>
                                    <p:anim calcmode="lin" valueType="num">
                                      <p:cBhvr additive="base">
                                        <p:cTn id="82" dur="2000"/>
                                        <p:tgtEl>
                                          <p:spTgt spid="3"/>
                                        </p:tgtEl>
                                        <p:attrNameLst>
                                          <p:attrName>ppt_y</p:attrName>
                                        </p:attrNameLst>
                                      </p:cBhvr>
                                      <p:tavLst>
                                        <p:tav tm="0">
                                          <p:val>
                                            <p:strVal val="ppt_y"/>
                                          </p:val>
                                        </p:tav>
                                        <p:tav tm="100000">
                                          <p:val>
                                            <p:strVal val="ppt_y"/>
                                          </p:val>
                                        </p:tav>
                                      </p:tavLst>
                                    </p:anim>
                                    <p:set>
                                      <p:cBhvr>
                                        <p:cTn id="83" dur="1" fill="hold">
                                          <p:stCondLst>
                                            <p:cond delay="1999"/>
                                          </p:stCondLst>
                                        </p:cTn>
                                        <p:tgtEl>
                                          <p:spTgt spid="3"/>
                                        </p:tgtEl>
                                        <p:attrNameLst>
                                          <p:attrName>style.visibility</p:attrName>
                                        </p:attrNameLst>
                                      </p:cBhvr>
                                      <p:to>
                                        <p:strVal val="hidden"/>
                                      </p:to>
                                    </p:set>
                                  </p:childTnLst>
                                </p:cTn>
                              </p:par>
                              <p:par>
                                <p:cTn id="84" presetID="2" presetClass="exit" presetSubtype="2" fill="hold" grpId="2" nodeType="withEffect">
                                  <p:stCondLst>
                                    <p:cond delay="0"/>
                                  </p:stCondLst>
                                  <p:childTnLst>
                                    <p:anim calcmode="lin" valueType="num">
                                      <p:cBhvr additive="base">
                                        <p:cTn id="85" dur="2000"/>
                                        <p:tgtEl>
                                          <p:spTgt spid="4"/>
                                        </p:tgtEl>
                                        <p:attrNameLst>
                                          <p:attrName>ppt_x</p:attrName>
                                        </p:attrNameLst>
                                      </p:cBhvr>
                                      <p:tavLst>
                                        <p:tav tm="0">
                                          <p:val>
                                            <p:strVal val="ppt_x"/>
                                          </p:val>
                                        </p:tav>
                                        <p:tav tm="100000">
                                          <p:val>
                                            <p:strVal val="1+ppt_w/2"/>
                                          </p:val>
                                        </p:tav>
                                      </p:tavLst>
                                    </p:anim>
                                    <p:anim calcmode="lin" valueType="num">
                                      <p:cBhvr additive="base">
                                        <p:cTn id="86" dur="2000"/>
                                        <p:tgtEl>
                                          <p:spTgt spid="4"/>
                                        </p:tgtEl>
                                        <p:attrNameLst>
                                          <p:attrName>ppt_y</p:attrName>
                                        </p:attrNameLst>
                                      </p:cBhvr>
                                      <p:tavLst>
                                        <p:tav tm="0">
                                          <p:val>
                                            <p:strVal val="ppt_y"/>
                                          </p:val>
                                        </p:tav>
                                        <p:tav tm="100000">
                                          <p:val>
                                            <p:strVal val="ppt_y"/>
                                          </p:val>
                                        </p:tav>
                                      </p:tavLst>
                                    </p:anim>
                                    <p:set>
                                      <p:cBhvr>
                                        <p:cTn id="87" dur="1" fill="hold">
                                          <p:stCondLst>
                                            <p:cond delay="1999"/>
                                          </p:stCondLst>
                                        </p:cTn>
                                        <p:tgtEl>
                                          <p:spTgt spid="4"/>
                                        </p:tgtEl>
                                        <p:attrNameLst>
                                          <p:attrName>style.visibility</p:attrName>
                                        </p:attrNameLst>
                                      </p:cBhvr>
                                      <p:to>
                                        <p:strVal val="hidden"/>
                                      </p:to>
                                    </p:set>
                                  </p:childTnLst>
                                </p:cTn>
                              </p:par>
                              <p:par>
                                <p:cTn id="88" presetID="2" presetClass="exit" presetSubtype="2" fill="hold" grpId="2" nodeType="withEffect">
                                  <p:stCondLst>
                                    <p:cond delay="0"/>
                                  </p:stCondLst>
                                  <p:childTnLst>
                                    <p:anim calcmode="lin" valueType="num">
                                      <p:cBhvr additive="base">
                                        <p:cTn id="89" dur="2000"/>
                                        <p:tgtEl>
                                          <p:spTgt spid="5"/>
                                        </p:tgtEl>
                                        <p:attrNameLst>
                                          <p:attrName>ppt_x</p:attrName>
                                        </p:attrNameLst>
                                      </p:cBhvr>
                                      <p:tavLst>
                                        <p:tav tm="0">
                                          <p:val>
                                            <p:strVal val="ppt_x"/>
                                          </p:val>
                                        </p:tav>
                                        <p:tav tm="100000">
                                          <p:val>
                                            <p:strVal val="1+ppt_w/2"/>
                                          </p:val>
                                        </p:tav>
                                      </p:tavLst>
                                    </p:anim>
                                    <p:anim calcmode="lin" valueType="num">
                                      <p:cBhvr additive="base">
                                        <p:cTn id="90" dur="2000"/>
                                        <p:tgtEl>
                                          <p:spTgt spid="5"/>
                                        </p:tgtEl>
                                        <p:attrNameLst>
                                          <p:attrName>ppt_y</p:attrName>
                                        </p:attrNameLst>
                                      </p:cBhvr>
                                      <p:tavLst>
                                        <p:tav tm="0">
                                          <p:val>
                                            <p:strVal val="ppt_y"/>
                                          </p:val>
                                        </p:tav>
                                        <p:tav tm="100000">
                                          <p:val>
                                            <p:strVal val="ppt_y"/>
                                          </p:val>
                                        </p:tav>
                                      </p:tavLst>
                                    </p:anim>
                                    <p:set>
                                      <p:cBhvr>
                                        <p:cTn id="91" dur="1" fill="hold">
                                          <p:stCondLst>
                                            <p:cond delay="1999"/>
                                          </p:stCondLst>
                                        </p:cTn>
                                        <p:tgtEl>
                                          <p:spTgt spid="5"/>
                                        </p:tgtEl>
                                        <p:attrNameLst>
                                          <p:attrName>style.visibility</p:attrName>
                                        </p:attrNameLst>
                                      </p:cBhvr>
                                      <p:to>
                                        <p:strVal val="hidden"/>
                                      </p:to>
                                    </p:set>
                                  </p:childTnLst>
                                </p:cTn>
                              </p:par>
                              <p:par>
                                <p:cTn id="92" presetID="2" presetClass="exit" presetSubtype="2" fill="hold" grpId="2" nodeType="withEffect">
                                  <p:stCondLst>
                                    <p:cond delay="0"/>
                                  </p:stCondLst>
                                  <p:childTnLst>
                                    <p:anim calcmode="lin" valueType="num">
                                      <p:cBhvr additive="base">
                                        <p:cTn id="93" dur="2000"/>
                                        <p:tgtEl>
                                          <p:spTgt spid="6"/>
                                        </p:tgtEl>
                                        <p:attrNameLst>
                                          <p:attrName>ppt_x</p:attrName>
                                        </p:attrNameLst>
                                      </p:cBhvr>
                                      <p:tavLst>
                                        <p:tav tm="0">
                                          <p:val>
                                            <p:strVal val="ppt_x"/>
                                          </p:val>
                                        </p:tav>
                                        <p:tav tm="100000">
                                          <p:val>
                                            <p:strVal val="1+ppt_w/2"/>
                                          </p:val>
                                        </p:tav>
                                      </p:tavLst>
                                    </p:anim>
                                    <p:anim calcmode="lin" valueType="num">
                                      <p:cBhvr additive="base">
                                        <p:cTn id="94" dur="2000"/>
                                        <p:tgtEl>
                                          <p:spTgt spid="6"/>
                                        </p:tgtEl>
                                        <p:attrNameLst>
                                          <p:attrName>ppt_y</p:attrName>
                                        </p:attrNameLst>
                                      </p:cBhvr>
                                      <p:tavLst>
                                        <p:tav tm="0">
                                          <p:val>
                                            <p:strVal val="ppt_y"/>
                                          </p:val>
                                        </p:tav>
                                        <p:tav tm="100000">
                                          <p:val>
                                            <p:strVal val="ppt_y"/>
                                          </p:val>
                                        </p:tav>
                                      </p:tavLst>
                                    </p:anim>
                                    <p:set>
                                      <p:cBhvr>
                                        <p:cTn id="95" dur="1" fill="hold">
                                          <p:stCondLst>
                                            <p:cond delay="1999"/>
                                          </p:stCondLst>
                                        </p:cTn>
                                        <p:tgtEl>
                                          <p:spTgt spid="6"/>
                                        </p:tgtEl>
                                        <p:attrNameLst>
                                          <p:attrName>style.visibility</p:attrName>
                                        </p:attrNameLst>
                                      </p:cBhvr>
                                      <p:to>
                                        <p:strVal val="hidden"/>
                                      </p:to>
                                    </p:set>
                                  </p:childTnLst>
                                </p:cTn>
                              </p:par>
                              <p:par>
                                <p:cTn id="96" presetID="2" presetClass="exit" presetSubtype="2" fill="hold" grpId="2" nodeType="withEffect">
                                  <p:stCondLst>
                                    <p:cond delay="0"/>
                                  </p:stCondLst>
                                  <p:childTnLst>
                                    <p:anim calcmode="lin" valueType="num">
                                      <p:cBhvr additive="base">
                                        <p:cTn id="97" dur="2000"/>
                                        <p:tgtEl>
                                          <p:spTgt spid="7"/>
                                        </p:tgtEl>
                                        <p:attrNameLst>
                                          <p:attrName>ppt_x</p:attrName>
                                        </p:attrNameLst>
                                      </p:cBhvr>
                                      <p:tavLst>
                                        <p:tav tm="0">
                                          <p:val>
                                            <p:strVal val="ppt_x"/>
                                          </p:val>
                                        </p:tav>
                                        <p:tav tm="100000">
                                          <p:val>
                                            <p:strVal val="1+ppt_w/2"/>
                                          </p:val>
                                        </p:tav>
                                      </p:tavLst>
                                    </p:anim>
                                    <p:anim calcmode="lin" valueType="num">
                                      <p:cBhvr additive="base">
                                        <p:cTn id="98" dur="2000"/>
                                        <p:tgtEl>
                                          <p:spTgt spid="7"/>
                                        </p:tgtEl>
                                        <p:attrNameLst>
                                          <p:attrName>ppt_y</p:attrName>
                                        </p:attrNameLst>
                                      </p:cBhvr>
                                      <p:tavLst>
                                        <p:tav tm="0">
                                          <p:val>
                                            <p:strVal val="ppt_y"/>
                                          </p:val>
                                        </p:tav>
                                        <p:tav tm="100000">
                                          <p:val>
                                            <p:strVal val="ppt_y"/>
                                          </p:val>
                                        </p:tav>
                                      </p:tavLst>
                                    </p:anim>
                                    <p:set>
                                      <p:cBhvr>
                                        <p:cTn id="99" dur="1" fill="hold">
                                          <p:stCondLst>
                                            <p:cond delay="1999"/>
                                          </p:stCondLst>
                                        </p:cTn>
                                        <p:tgtEl>
                                          <p:spTgt spid="7"/>
                                        </p:tgtEl>
                                        <p:attrNameLst>
                                          <p:attrName>style.visibility</p:attrName>
                                        </p:attrNameLst>
                                      </p:cBhvr>
                                      <p:to>
                                        <p:strVal val="hidden"/>
                                      </p:to>
                                    </p:set>
                                  </p:childTnLst>
                                </p:cTn>
                              </p:par>
                              <p:par>
                                <p:cTn id="100" presetID="2" presetClass="exit" presetSubtype="2" fill="hold" grpId="2" nodeType="withEffect">
                                  <p:stCondLst>
                                    <p:cond delay="0"/>
                                  </p:stCondLst>
                                  <p:childTnLst>
                                    <p:anim calcmode="lin" valueType="num">
                                      <p:cBhvr additive="base">
                                        <p:cTn id="101" dur="2000"/>
                                        <p:tgtEl>
                                          <p:spTgt spid="8"/>
                                        </p:tgtEl>
                                        <p:attrNameLst>
                                          <p:attrName>ppt_x</p:attrName>
                                        </p:attrNameLst>
                                      </p:cBhvr>
                                      <p:tavLst>
                                        <p:tav tm="0">
                                          <p:val>
                                            <p:strVal val="ppt_x"/>
                                          </p:val>
                                        </p:tav>
                                        <p:tav tm="100000">
                                          <p:val>
                                            <p:strVal val="1+ppt_w/2"/>
                                          </p:val>
                                        </p:tav>
                                      </p:tavLst>
                                    </p:anim>
                                    <p:anim calcmode="lin" valueType="num">
                                      <p:cBhvr additive="base">
                                        <p:cTn id="102" dur="2000"/>
                                        <p:tgtEl>
                                          <p:spTgt spid="8"/>
                                        </p:tgtEl>
                                        <p:attrNameLst>
                                          <p:attrName>ppt_y</p:attrName>
                                        </p:attrNameLst>
                                      </p:cBhvr>
                                      <p:tavLst>
                                        <p:tav tm="0">
                                          <p:val>
                                            <p:strVal val="ppt_y"/>
                                          </p:val>
                                        </p:tav>
                                        <p:tav tm="100000">
                                          <p:val>
                                            <p:strVal val="ppt_y"/>
                                          </p:val>
                                        </p:tav>
                                      </p:tavLst>
                                    </p:anim>
                                    <p:set>
                                      <p:cBhvr>
                                        <p:cTn id="103" dur="1" fill="hold">
                                          <p:stCondLst>
                                            <p:cond delay="1999"/>
                                          </p:stCondLst>
                                        </p:cTn>
                                        <p:tgtEl>
                                          <p:spTgt spid="8"/>
                                        </p:tgtEl>
                                        <p:attrNameLst>
                                          <p:attrName>style.visibility</p:attrName>
                                        </p:attrNameLst>
                                      </p:cBhvr>
                                      <p:to>
                                        <p:strVal val="hidden"/>
                                      </p:to>
                                    </p:set>
                                  </p:childTnLst>
                                </p:cTn>
                              </p:par>
                              <p:par>
                                <p:cTn id="104" presetID="8" presetClass="emph" presetSubtype="0" fill="hold" grpId="3" nodeType="withEffect">
                                  <p:stCondLst>
                                    <p:cond delay="0"/>
                                  </p:stCondLst>
                                  <p:childTnLst>
                                    <p:animRot by="21600000">
                                      <p:cBhvr>
                                        <p:cTn id="105" dur="2000" fill="hold"/>
                                        <p:tgtEl>
                                          <p:spTgt spid="3"/>
                                        </p:tgtEl>
                                        <p:attrNameLst>
                                          <p:attrName>r</p:attrName>
                                        </p:attrNameLst>
                                      </p:cBhvr>
                                    </p:animRot>
                                  </p:childTnLst>
                                </p:cTn>
                              </p:par>
                              <p:par>
                                <p:cTn id="106" presetID="8" presetClass="emph" presetSubtype="0" fill="hold" grpId="3" nodeType="withEffect">
                                  <p:stCondLst>
                                    <p:cond delay="0"/>
                                  </p:stCondLst>
                                  <p:childTnLst>
                                    <p:animRot by="21600000">
                                      <p:cBhvr>
                                        <p:cTn id="107" dur="2000" fill="hold"/>
                                        <p:tgtEl>
                                          <p:spTgt spid="4"/>
                                        </p:tgtEl>
                                        <p:attrNameLst>
                                          <p:attrName>r</p:attrName>
                                        </p:attrNameLst>
                                      </p:cBhvr>
                                    </p:animRot>
                                  </p:childTnLst>
                                </p:cTn>
                              </p:par>
                              <p:par>
                                <p:cTn id="108" presetID="8" presetClass="emph" presetSubtype="0" fill="hold" grpId="3" nodeType="withEffect">
                                  <p:stCondLst>
                                    <p:cond delay="0"/>
                                  </p:stCondLst>
                                  <p:childTnLst>
                                    <p:animRot by="21600000">
                                      <p:cBhvr>
                                        <p:cTn id="109" dur="2000" fill="hold"/>
                                        <p:tgtEl>
                                          <p:spTgt spid="5"/>
                                        </p:tgtEl>
                                        <p:attrNameLst>
                                          <p:attrName>r</p:attrName>
                                        </p:attrNameLst>
                                      </p:cBhvr>
                                    </p:animRot>
                                  </p:childTnLst>
                                </p:cTn>
                              </p:par>
                              <p:par>
                                <p:cTn id="110" presetID="8" presetClass="emph" presetSubtype="0" fill="hold" grpId="3" nodeType="withEffect">
                                  <p:stCondLst>
                                    <p:cond delay="0"/>
                                  </p:stCondLst>
                                  <p:childTnLst>
                                    <p:animRot by="21600000">
                                      <p:cBhvr>
                                        <p:cTn id="111" dur="2000" fill="hold"/>
                                        <p:tgtEl>
                                          <p:spTgt spid="6"/>
                                        </p:tgtEl>
                                        <p:attrNameLst>
                                          <p:attrName>r</p:attrName>
                                        </p:attrNameLst>
                                      </p:cBhvr>
                                    </p:animRot>
                                  </p:childTnLst>
                                </p:cTn>
                              </p:par>
                              <p:par>
                                <p:cTn id="112" presetID="8" presetClass="emph" presetSubtype="0" fill="hold" grpId="3" nodeType="withEffect">
                                  <p:stCondLst>
                                    <p:cond delay="0"/>
                                  </p:stCondLst>
                                  <p:childTnLst>
                                    <p:animRot by="21600000">
                                      <p:cBhvr>
                                        <p:cTn id="113" dur="2000" fill="hold"/>
                                        <p:tgtEl>
                                          <p:spTgt spid="7"/>
                                        </p:tgtEl>
                                        <p:attrNameLst>
                                          <p:attrName>r</p:attrName>
                                        </p:attrNameLst>
                                      </p:cBhvr>
                                    </p:animRot>
                                  </p:childTnLst>
                                </p:cTn>
                              </p:par>
                              <p:par>
                                <p:cTn id="114" presetID="8" presetClass="emph" presetSubtype="0" fill="hold" grpId="3" nodeType="withEffect">
                                  <p:stCondLst>
                                    <p:cond delay="0"/>
                                  </p:stCondLst>
                                  <p:childTnLst>
                                    <p:animRot by="21600000">
                                      <p:cBhvr>
                                        <p:cTn id="115" dur="2000" fill="hold"/>
                                        <p:tgtEl>
                                          <p:spTgt spid="8"/>
                                        </p:tgtEl>
                                        <p:attrNameLst>
                                          <p:attrName>r</p:attrName>
                                        </p:attrNameLst>
                                      </p:cBhvr>
                                    </p:animRot>
                                  </p:childTnLst>
                                </p:cTn>
                              </p:par>
                              <p:par>
                                <p:cTn id="116" presetID="2" presetClass="exit" presetSubtype="8" fill="hold" grpId="2" nodeType="withEffect">
                                  <p:stCondLst>
                                    <p:cond delay="0"/>
                                  </p:stCondLst>
                                  <p:childTnLst>
                                    <p:anim calcmode="lin" valueType="num">
                                      <p:cBhvr additive="base">
                                        <p:cTn id="117" dur="2000"/>
                                        <p:tgtEl>
                                          <p:spTgt spid="9"/>
                                        </p:tgtEl>
                                        <p:attrNameLst>
                                          <p:attrName>ppt_x</p:attrName>
                                        </p:attrNameLst>
                                      </p:cBhvr>
                                      <p:tavLst>
                                        <p:tav tm="0">
                                          <p:val>
                                            <p:strVal val="ppt_x"/>
                                          </p:val>
                                        </p:tav>
                                        <p:tav tm="100000">
                                          <p:val>
                                            <p:strVal val="0-ppt_w/2"/>
                                          </p:val>
                                        </p:tav>
                                      </p:tavLst>
                                    </p:anim>
                                    <p:anim calcmode="lin" valueType="num">
                                      <p:cBhvr additive="base">
                                        <p:cTn id="118" dur="2000"/>
                                        <p:tgtEl>
                                          <p:spTgt spid="9"/>
                                        </p:tgtEl>
                                        <p:attrNameLst>
                                          <p:attrName>ppt_y</p:attrName>
                                        </p:attrNameLst>
                                      </p:cBhvr>
                                      <p:tavLst>
                                        <p:tav tm="0">
                                          <p:val>
                                            <p:strVal val="ppt_y"/>
                                          </p:val>
                                        </p:tav>
                                        <p:tav tm="100000">
                                          <p:val>
                                            <p:strVal val="ppt_y"/>
                                          </p:val>
                                        </p:tav>
                                      </p:tavLst>
                                    </p:anim>
                                    <p:set>
                                      <p:cBhvr>
                                        <p:cTn id="119" dur="1" fill="hold">
                                          <p:stCondLst>
                                            <p:cond delay="1999"/>
                                          </p:stCondLst>
                                        </p:cTn>
                                        <p:tgtEl>
                                          <p:spTgt spid="9"/>
                                        </p:tgtEl>
                                        <p:attrNameLst>
                                          <p:attrName>style.visibility</p:attrName>
                                        </p:attrNameLst>
                                      </p:cBhvr>
                                      <p:to>
                                        <p:strVal val="hidden"/>
                                      </p:to>
                                    </p:set>
                                  </p:childTnLst>
                                </p:cTn>
                              </p:par>
                              <p:par>
                                <p:cTn id="120" presetID="2" presetClass="exit" presetSubtype="8" fill="hold" grpId="2" nodeType="withEffect">
                                  <p:stCondLst>
                                    <p:cond delay="0"/>
                                  </p:stCondLst>
                                  <p:childTnLst>
                                    <p:anim calcmode="lin" valueType="num">
                                      <p:cBhvr additive="base">
                                        <p:cTn id="121" dur="2000"/>
                                        <p:tgtEl>
                                          <p:spTgt spid="10"/>
                                        </p:tgtEl>
                                        <p:attrNameLst>
                                          <p:attrName>ppt_x</p:attrName>
                                        </p:attrNameLst>
                                      </p:cBhvr>
                                      <p:tavLst>
                                        <p:tav tm="0">
                                          <p:val>
                                            <p:strVal val="ppt_x"/>
                                          </p:val>
                                        </p:tav>
                                        <p:tav tm="100000">
                                          <p:val>
                                            <p:strVal val="0-ppt_w/2"/>
                                          </p:val>
                                        </p:tav>
                                      </p:tavLst>
                                    </p:anim>
                                    <p:anim calcmode="lin" valueType="num">
                                      <p:cBhvr additive="base">
                                        <p:cTn id="122" dur="2000"/>
                                        <p:tgtEl>
                                          <p:spTgt spid="10"/>
                                        </p:tgtEl>
                                        <p:attrNameLst>
                                          <p:attrName>ppt_y</p:attrName>
                                        </p:attrNameLst>
                                      </p:cBhvr>
                                      <p:tavLst>
                                        <p:tav tm="0">
                                          <p:val>
                                            <p:strVal val="ppt_y"/>
                                          </p:val>
                                        </p:tav>
                                        <p:tav tm="100000">
                                          <p:val>
                                            <p:strVal val="ppt_y"/>
                                          </p:val>
                                        </p:tav>
                                      </p:tavLst>
                                    </p:anim>
                                    <p:set>
                                      <p:cBhvr>
                                        <p:cTn id="123" dur="1" fill="hold">
                                          <p:stCondLst>
                                            <p:cond delay="1999"/>
                                          </p:stCondLst>
                                        </p:cTn>
                                        <p:tgtEl>
                                          <p:spTgt spid="10"/>
                                        </p:tgtEl>
                                        <p:attrNameLst>
                                          <p:attrName>style.visibility</p:attrName>
                                        </p:attrNameLst>
                                      </p:cBhvr>
                                      <p:to>
                                        <p:strVal val="hidden"/>
                                      </p:to>
                                    </p:set>
                                  </p:childTnLst>
                                </p:cTn>
                              </p:par>
                              <p:par>
                                <p:cTn id="124" presetID="2" presetClass="exit" presetSubtype="8" fill="hold" grpId="2" nodeType="withEffect">
                                  <p:stCondLst>
                                    <p:cond delay="0"/>
                                  </p:stCondLst>
                                  <p:childTnLst>
                                    <p:anim calcmode="lin" valueType="num">
                                      <p:cBhvr additive="base">
                                        <p:cTn id="125" dur="2000"/>
                                        <p:tgtEl>
                                          <p:spTgt spid="11"/>
                                        </p:tgtEl>
                                        <p:attrNameLst>
                                          <p:attrName>ppt_x</p:attrName>
                                        </p:attrNameLst>
                                      </p:cBhvr>
                                      <p:tavLst>
                                        <p:tav tm="0">
                                          <p:val>
                                            <p:strVal val="ppt_x"/>
                                          </p:val>
                                        </p:tav>
                                        <p:tav tm="100000">
                                          <p:val>
                                            <p:strVal val="0-ppt_w/2"/>
                                          </p:val>
                                        </p:tav>
                                      </p:tavLst>
                                    </p:anim>
                                    <p:anim calcmode="lin" valueType="num">
                                      <p:cBhvr additive="base">
                                        <p:cTn id="126" dur="2000"/>
                                        <p:tgtEl>
                                          <p:spTgt spid="11"/>
                                        </p:tgtEl>
                                        <p:attrNameLst>
                                          <p:attrName>ppt_y</p:attrName>
                                        </p:attrNameLst>
                                      </p:cBhvr>
                                      <p:tavLst>
                                        <p:tav tm="0">
                                          <p:val>
                                            <p:strVal val="ppt_y"/>
                                          </p:val>
                                        </p:tav>
                                        <p:tav tm="100000">
                                          <p:val>
                                            <p:strVal val="ppt_y"/>
                                          </p:val>
                                        </p:tav>
                                      </p:tavLst>
                                    </p:anim>
                                    <p:set>
                                      <p:cBhvr>
                                        <p:cTn id="127" dur="1" fill="hold">
                                          <p:stCondLst>
                                            <p:cond delay="1999"/>
                                          </p:stCondLst>
                                        </p:cTn>
                                        <p:tgtEl>
                                          <p:spTgt spid="11"/>
                                        </p:tgtEl>
                                        <p:attrNameLst>
                                          <p:attrName>style.visibility</p:attrName>
                                        </p:attrNameLst>
                                      </p:cBhvr>
                                      <p:to>
                                        <p:strVal val="hidden"/>
                                      </p:to>
                                    </p:set>
                                  </p:childTnLst>
                                </p:cTn>
                              </p:par>
                              <p:par>
                                <p:cTn id="128" presetID="2" presetClass="exit" presetSubtype="8" fill="hold" grpId="2" nodeType="withEffect">
                                  <p:stCondLst>
                                    <p:cond delay="0"/>
                                  </p:stCondLst>
                                  <p:childTnLst>
                                    <p:anim calcmode="lin" valueType="num">
                                      <p:cBhvr additive="base">
                                        <p:cTn id="129" dur="2000"/>
                                        <p:tgtEl>
                                          <p:spTgt spid="12"/>
                                        </p:tgtEl>
                                        <p:attrNameLst>
                                          <p:attrName>ppt_x</p:attrName>
                                        </p:attrNameLst>
                                      </p:cBhvr>
                                      <p:tavLst>
                                        <p:tav tm="0">
                                          <p:val>
                                            <p:strVal val="ppt_x"/>
                                          </p:val>
                                        </p:tav>
                                        <p:tav tm="100000">
                                          <p:val>
                                            <p:strVal val="0-ppt_w/2"/>
                                          </p:val>
                                        </p:tav>
                                      </p:tavLst>
                                    </p:anim>
                                    <p:anim calcmode="lin" valueType="num">
                                      <p:cBhvr additive="base">
                                        <p:cTn id="130" dur="2000"/>
                                        <p:tgtEl>
                                          <p:spTgt spid="12"/>
                                        </p:tgtEl>
                                        <p:attrNameLst>
                                          <p:attrName>ppt_y</p:attrName>
                                        </p:attrNameLst>
                                      </p:cBhvr>
                                      <p:tavLst>
                                        <p:tav tm="0">
                                          <p:val>
                                            <p:strVal val="ppt_y"/>
                                          </p:val>
                                        </p:tav>
                                        <p:tav tm="100000">
                                          <p:val>
                                            <p:strVal val="ppt_y"/>
                                          </p:val>
                                        </p:tav>
                                      </p:tavLst>
                                    </p:anim>
                                    <p:set>
                                      <p:cBhvr>
                                        <p:cTn id="131" dur="1" fill="hold">
                                          <p:stCondLst>
                                            <p:cond delay="1999"/>
                                          </p:stCondLst>
                                        </p:cTn>
                                        <p:tgtEl>
                                          <p:spTgt spid="12"/>
                                        </p:tgtEl>
                                        <p:attrNameLst>
                                          <p:attrName>style.visibility</p:attrName>
                                        </p:attrNameLst>
                                      </p:cBhvr>
                                      <p:to>
                                        <p:strVal val="hidden"/>
                                      </p:to>
                                    </p:set>
                                  </p:childTnLst>
                                </p:cTn>
                              </p:par>
                              <p:par>
                                <p:cTn id="132" presetID="2" presetClass="exit" presetSubtype="8" fill="hold" grpId="2" nodeType="withEffect">
                                  <p:stCondLst>
                                    <p:cond delay="0"/>
                                  </p:stCondLst>
                                  <p:childTnLst>
                                    <p:anim calcmode="lin" valueType="num">
                                      <p:cBhvr additive="base">
                                        <p:cTn id="133" dur="2000"/>
                                        <p:tgtEl>
                                          <p:spTgt spid="13"/>
                                        </p:tgtEl>
                                        <p:attrNameLst>
                                          <p:attrName>ppt_x</p:attrName>
                                        </p:attrNameLst>
                                      </p:cBhvr>
                                      <p:tavLst>
                                        <p:tav tm="0">
                                          <p:val>
                                            <p:strVal val="ppt_x"/>
                                          </p:val>
                                        </p:tav>
                                        <p:tav tm="100000">
                                          <p:val>
                                            <p:strVal val="0-ppt_w/2"/>
                                          </p:val>
                                        </p:tav>
                                      </p:tavLst>
                                    </p:anim>
                                    <p:anim calcmode="lin" valueType="num">
                                      <p:cBhvr additive="base">
                                        <p:cTn id="134" dur="2000"/>
                                        <p:tgtEl>
                                          <p:spTgt spid="13"/>
                                        </p:tgtEl>
                                        <p:attrNameLst>
                                          <p:attrName>ppt_y</p:attrName>
                                        </p:attrNameLst>
                                      </p:cBhvr>
                                      <p:tavLst>
                                        <p:tav tm="0">
                                          <p:val>
                                            <p:strVal val="ppt_y"/>
                                          </p:val>
                                        </p:tav>
                                        <p:tav tm="100000">
                                          <p:val>
                                            <p:strVal val="ppt_y"/>
                                          </p:val>
                                        </p:tav>
                                      </p:tavLst>
                                    </p:anim>
                                    <p:set>
                                      <p:cBhvr>
                                        <p:cTn id="135" dur="1" fill="hold">
                                          <p:stCondLst>
                                            <p:cond delay="1999"/>
                                          </p:stCondLst>
                                        </p:cTn>
                                        <p:tgtEl>
                                          <p:spTgt spid="13"/>
                                        </p:tgtEl>
                                        <p:attrNameLst>
                                          <p:attrName>style.visibility</p:attrName>
                                        </p:attrNameLst>
                                      </p:cBhvr>
                                      <p:to>
                                        <p:strVal val="hidden"/>
                                      </p:to>
                                    </p:set>
                                  </p:childTnLst>
                                </p:cTn>
                              </p:par>
                              <p:par>
                                <p:cTn id="136" presetID="2" presetClass="exit" presetSubtype="8" fill="hold" grpId="2" nodeType="withEffect">
                                  <p:stCondLst>
                                    <p:cond delay="0"/>
                                  </p:stCondLst>
                                  <p:childTnLst>
                                    <p:anim calcmode="lin" valueType="num">
                                      <p:cBhvr additive="base">
                                        <p:cTn id="137" dur="2000"/>
                                        <p:tgtEl>
                                          <p:spTgt spid="14"/>
                                        </p:tgtEl>
                                        <p:attrNameLst>
                                          <p:attrName>ppt_x</p:attrName>
                                        </p:attrNameLst>
                                      </p:cBhvr>
                                      <p:tavLst>
                                        <p:tav tm="0">
                                          <p:val>
                                            <p:strVal val="ppt_x"/>
                                          </p:val>
                                        </p:tav>
                                        <p:tav tm="100000">
                                          <p:val>
                                            <p:strVal val="0-ppt_w/2"/>
                                          </p:val>
                                        </p:tav>
                                      </p:tavLst>
                                    </p:anim>
                                    <p:anim calcmode="lin" valueType="num">
                                      <p:cBhvr additive="base">
                                        <p:cTn id="138" dur="2000"/>
                                        <p:tgtEl>
                                          <p:spTgt spid="14"/>
                                        </p:tgtEl>
                                        <p:attrNameLst>
                                          <p:attrName>ppt_y</p:attrName>
                                        </p:attrNameLst>
                                      </p:cBhvr>
                                      <p:tavLst>
                                        <p:tav tm="0">
                                          <p:val>
                                            <p:strVal val="ppt_y"/>
                                          </p:val>
                                        </p:tav>
                                        <p:tav tm="100000">
                                          <p:val>
                                            <p:strVal val="ppt_y"/>
                                          </p:val>
                                        </p:tav>
                                      </p:tavLst>
                                    </p:anim>
                                    <p:set>
                                      <p:cBhvr>
                                        <p:cTn id="139" dur="1" fill="hold">
                                          <p:stCondLst>
                                            <p:cond delay="1999"/>
                                          </p:stCondLst>
                                        </p:cTn>
                                        <p:tgtEl>
                                          <p:spTgt spid="14"/>
                                        </p:tgtEl>
                                        <p:attrNameLst>
                                          <p:attrName>style.visibility</p:attrName>
                                        </p:attrNameLst>
                                      </p:cBhvr>
                                      <p:to>
                                        <p:strVal val="hidden"/>
                                      </p:to>
                                    </p:set>
                                  </p:childTnLst>
                                </p:cTn>
                              </p:par>
                              <p:par>
                                <p:cTn id="140" presetID="8" presetClass="emph" presetSubtype="0" fill="hold" grpId="3" nodeType="withEffect">
                                  <p:stCondLst>
                                    <p:cond delay="0"/>
                                  </p:stCondLst>
                                  <p:childTnLst>
                                    <p:animRot by="-21600000">
                                      <p:cBhvr>
                                        <p:cTn id="141" dur="2000" fill="hold"/>
                                        <p:tgtEl>
                                          <p:spTgt spid="9"/>
                                        </p:tgtEl>
                                        <p:attrNameLst>
                                          <p:attrName>r</p:attrName>
                                        </p:attrNameLst>
                                      </p:cBhvr>
                                    </p:animRot>
                                  </p:childTnLst>
                                </p:cTn>
                              </p:par>
                              <p:par>
                                <p:cTn id="142" presetID="8" presetClass="emph" presetSubtype="0" fill="hold" grpId="3" nodeType="withEffect">
                                  <p:stCondLst>
                                    <p:cond delay="0"/>
                                  </p:stCondLst>
                                  <p:childTnLst>
                                    <p:animRot by="-21600000">
                                      <p:cBhvr>
                                        <p:cTn id="143" dur="2000" fill="hold"/>
                                        <p:tgtEl>
                                          <p:spTgt spid="10"/>
                                        </p:tgtEl>
                                        <p:attrNameLst>
                                          <p:attrName>r</p:attrName>
                                        </p:attrNameLst>
                                      </p:cBhvr>
                                    </p:animRot>
                                  </p:childTnLst>
                                </p:cTn>
                              </p:par>
                              <p:par>
                                <p:cTn id="144" presetID="8" presetClass="emph" presetSubtype="0" fill="hold" grpId="3" nodeType="withEffect">
                                  <p:stCondLst>
                                    <p:cond delay="0"/>
                                  </p:stCondLst>
                                  <p:childTnLst>
                                    <p:animRot by="-21600000">
                                      <p:cBhvr>
                                        <p:cTn id="145" dur="2000" fill="hold"/>
                                        <p:tgtEl>
                                          <p:spTgt spid="11"/>
                                        </p:tgtEl>
                                        <p:attrNameLst>
                                          <p:attrName>r</p:attrName>
                                        </p:attrNameLst>
                                      </p:cBhvr>
                                    </p:animRot>
                                  </p:childTnLst>
                                </p:cTn>
                              </p:par>
                              <p:par>
                                <p:cTn id="146" presetID="8" presetClass="emph" presetSubtype="0" fill="hold" grpId="3" nodeType="withEffect">
                                  <p:stCondLst>
                                    <p:cond delay="0"/>
                                  </p:stCondLst>
                                  <p:childTnLst>
                                    <p:animRot by="-21600000">
                                      <p:cBhvr>
                                        <p:cTn id="147" dur="2000" fill="hold"/>
                                        <p:tgtEl>
                                          <p:spTgt spid="12"/>
                                        </p:tgtEl>
                                        <p:attrNameLst>
                                          <p:attrName>r</p:attrName>
                                        </p:attrNameLst>
                                      </p:cBhvr>
                                    </p:animRot>
                                  </p:childTnLst>
                                </p:cTn>
                              </p:par>
                              <p:par>
                                <p:cTn id="148" presetID="8" presetClass="emph" presetSubtype="0" fill="hold" grpId="3" nodeType="withEffect">
                                  <p:stCondLst>
                                    <p:cond delay="0"/>
                                  </p:stCondLst>
                                  <p:childTnLst>
                                    <p:animRot by="-21600000">
                                      <p:cBhvr>
                                        <p:cTn id="149" dur="2000" fill="hold"/>
                                        <p:tgtEl>
                                          <p:spTgt spid="13"/>
                                        </p:tgtEl>
                                        <p:attrNameLst>
                                          <p:attrName>r</p:attrName>
                                        </p:attrNameLst>
                                      </p:cBhvr>
                                    </p:animRot>
                                  </p:childTnLst>
                                </p:cTn>
                              </p:par>
                              <p:par>
                                <p:cTn id="150" presetID="8" presetClass="emph" presetSubtype="0" fill="hold" grpId="3" nodeType="withEffect">
                                  <p:stCondLst>
                                    <p:cond delay="0"/>
                                  </p:stCondLst>
                                  <p:childTnLst>
                                    <p:animRot by="-21600000">
                                      <p:cBhvr>
                                        <p:cTn id="151" dur="2000" fill="hold"/>
                                        <p:tgtEl>
                                          <p:spTgt spid="14"/>
                                        </p:tgtEl>
                                        <p:attrNameLst>
                                          <p:attrName>r</p:attrName>
                                        </p:attrNameLst>
                                      </p:cBhvr>
                                    </p:animRot>
                                  </p:childTnLst>
                                </p:cTn>
                              </p:par>
                              <p:par>
                                <p:cTn id="152" presetID="23" presetClass="entr" presetSubtype="288" fill="hold" nodeType="withEffect">
                                  <p:stCondLst>
                                    <p:cond delay="0"/>
                                  </p:stCondLst>
                                  <p:childTnLst>
                                    <p:set>
                                      <p:cBhvr>
                                        <p:cTn id="153" dur="1" fill="hold">
                                          <p:stCondLst>
                                            <p:cond delay="0"/>
                                          </p:stCondLst>
                                        </p:cTn>
                                        <p:tgtEl>
                                          <p:spTgt spid="2"/>
                                        </p:tgtEl>
                                        <p:attrNameLst>
                                          <p:attrName>style.visibility</p:attrName>
                                        </p:attrNameLst>
                                      </p:cBhvr>
                                      <p:to>
                                        <p:strVal val="visible"/>
                                      </p:to>
                                    </p:set>
                                    <p:anim calcmode="lin" valueType="num">
                                      <p:cBhvr>
                                        <p:cTn id="154" dur="2000" fill="hold"/>
                                        <p:tgtEl>
                                          <p:spTgt spid="2"/>
                                        </p:tgtEl>
                                        <p:attrNameLst>
                                          <p:attrName>ppt_w</p:attrName>
                                        </p:attrNameLst>
                                      </p:cBhvr>
                                      <p:tavLst>
                                        <p:tav tm="0">
                                          <p:val>
                                            <p:strVal val="4/3*#ppt_w"/>
                                          </p:val>
                                        </p:tav>
                                        <p:tav tm="100000">
                                          <p:val>
                                            <p:strVal val="#ppt_w"/>
                                          </p:val>
                                        </p:tav>
                                      </p:tavLst>
                                    </p:anim>
                                    <p:anim calcmode="lin" valueType="num">
                                      <p:cBhvr>
                                        <p:cTn id="155" dur="2000" fill="hold"/>
                                        <p:tgtEl>
                                          <p:spTgt spid="2"/>
                                        </p:tgtEl>
                                        <p:attrNameLst>
                                          <p:attrName>ppt_h</p:attrName>
                                        </p:attrNameLst>
                                      </p:cBhvr>
                                      <p:tavLst>
                                        <p:tav tm="0">
                                          <p:val>
                                            <p:strVal val="4/3*#ppt_h"/>
                                          </p:val>
                                        </p:tav>
                                        <p:tav tm="100000">
                                          <p:val>
                                            <p:strVal val="#ppt_h"/>
                                          </p:val>
                                        </p:tav>
                                      </p:tavLst>
                                    </p:anim>
                                  </p:childTnLst>
                                </p:cTn>
                              </p:par>
                              <p:par>
                                <p:cTn id="156" presetID="16" presetClass="entr" presetSubtype="37" fill="hold" nodeType="withEffect">
                                  <p:stCondLst>
                                    <p:cond delay="0"/>
                                  </p:stCondLst>
                                  <p:childTnLst>
                                    <p:set>
                                      <p:cBhvr>
                                        <p:cTn id="157" dur="1" fill="hold">
                                          <p:stCondLst>
                                            <p:cond delay="0"/>
                                          </p:stCondLst>
                                        </p:cTn>
                                        <p:tgtEl>
                                          <p:spTgt spid="2"/>
                                        </p:tgtEl>
                                        <p:attrNameLst>
                                          <p:attrName>style.visibility</p:attrName>
                                        </p:attrNameLst>
                                      </p:cBhvr>
                                      <p:to>
                                        <p:strVal val="visible"/>
                                      </p:to>
                                    </p:set>
                                    <p:animEffect transition="in" filter="barn(outVertical)">
                                      <p:cBhvr>
                                        <p:cTn id="158"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3" grpId="3" animBg="1"/>
      <p:bldP spid="4" grpId="0" animBg="1"/>
      <p:bldP spid="4" grpId="1" animBg="1"/>
      <p:bldP spid="4" grpId="2" animBg="1"/>
      <p:bldP spid="4" grpId="3" animBg="1"/>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14).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Medio marco"/>
          <p:cNvSpPr/>
          <p:nvPr/>
        </p:nvSpPr>
        <p:spPr>
          <a:xfrm>
            <a:off x="1000132" y="0"/>
            <a:ext cx="3643306" cy="2786064"/>
          </a:xfrm>
          <a:prstGeom prst="halfFrame">
            <a:avLst>
              <a:gd name="adj1" fmla="val 5887"/>
              <a:gd name="adj2" fmla="val 6540"/>
            </a:avLst>
          </a:prstGeom>
          <a:gradFill flip="none" rotWithShape="1">
            <a:gsLst>
              <a:gs pos="0">
                <a:srgbClr val="003DB8"/>
              </a:gs>
              <a:gs pos="50000">
                <a:schemeClr val="tx2">
                  <a:lumMod val="60000"/>
                  <a:lumOff val="40000"/>
                  <a:shade val="67500"/>
                  <a:satMod val="115000"/>
                </a:schemeClr>
              </a:gs>
              <a:gs pos="100000">
                <a:schemeClr val="tx2">
                  <a:lumMod val="60000"/>
                  <a:lumOff val="40000"/>
                  <a:shade val="100000"/>
                  <a:satMod val="115000"/>
                </a:schemeClr>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 name="3 Medio marco"/>
          <p:cNvSpPr/>
          <p:nvPr/>
        </p:nvSpPr>
        <p:spPr>
          <a:xfrm>
            <a:off x="1500166" y="500042"/>
            <a:ext cx="3071834" cy="2286016"/>
          </a:xfrm>
          <a:prstGeom prst="halfFrame">
            <a:avLst>
              <a:gd name="adj1" fmla="val 6821"/>
              <a:gd name="adj2" fmla="val 7751"/>
            </a:avLst>
          </a:prstGeom>
          <a:gradFill flip="none" rotWithShape="1">
            <a:gsLst>
              <a:gs pos="0">
                <a:srgbClr val="00CC00"/>
              </a:gs>
              <a:gs pos="50000">
                <a:srgbClr val="9CB86E"/>
              </a:gs>
              <a:gs pos="100000">
                <a:srgbClr val="156B13"/>
              </a:gs>
            </a:gsLst>
            <a:lin ang="0" scaled="0"/>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5" name="4 Medio marco"/>
          <p:cNvSpPr/>
          <p:nvPr/>
        </p:nvSpPr>
        <p:spPr>
          <a:xfrm>
            <a:off x="2000232" y="1000108"/>
            <a:ext cx="2571768" cy="1857394"/>
          </a:xfrm>
          <a:prstGeom prst="halfFrame">
            <a:avLst>
              <a:gd name="adj1" fmla="val 6661"/>
              <a:gd name="adj2" fmla="val 7174"/>
            </a:avLst>
          </a:prstGeom>
          <a:gradFill flip="none" rotWithShape="1">
            <a:gsLst>
              <a:gs pos="0">
                <a:srgbClr val="003DB8"/>
              </a:gs>
              <a:gs pos="50000">
                <a:schemeClr val="tx2">
                  <a:lumMod val="60000"/>
                  <a:lumOff val="40000"/>
                  <a:shade val="67500"/>
                  <a:satMod val="115000"/>
                </a:schemeClr>
              </a:gs>
              <a:gs pos="100000">
                <a:schemeClr val="tx2">
                  <a:lumMod val="60000"/>
                  <a:lumOff val="40000"/>
                  <a:shade val="100000"/>
                  <a:satMod val="115000"/>
                </a:schemeClr>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Medio marco"/>
          <p:cNvSpPr/>
          <p:nvPr/>
        </p:nvSpPr>
        <p:spPr>
          <a:xfrm rot="5400000">
            <a:off x="5179211" y="107145"/>
            <a:ext cx="2143140" cy="2928934"/>
          </a:xfrm>
          <a:prstGeom prst="halfFrame">
            <a:avLst>
              <a:gd name="adj1" fmla="val 7876"/>
              <a:gd name="adj2" fmla="val 6884"/>
            </a:avLst>
          </a:prstGeom>
          <a:gradFill flip="none" rotWithShape="1">
            <a:gsLst>
              <a:gs pos="0">
                <a:srgbClr val="003DB8"/>
              </a:gs>
              <a:gs pos="50000">
                <a:schemeClr val="tx2">
                  <a:lumMod val="60000"/>
                  <a:lumOff val="40000"/>
                  <a:shade val="67500"/>
                  <a:satMod val="115000"/>
                </a:schemeClr>
              </a:gs>
              <a:gs pos="100000">
                <a:schemeClr val="tx2">
                  <a:lumMod val="60000"/>
                  <a:lumOff val="40000"/>
                  <a:shade val="100000"/>
                  <a:satMod val="115000"/>
                </a:schemeClr>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Medio marco"/>
          <p:cNvSpPr/>
          <p:nvPr/>
        </p:nvSpPr>
        <p:spPr>
          <a:xfrm flipH="1">
            <a:off x="4786314" y="0"/>
            <a:ext cx="3357554" cy="2571750"/>
          </a:xfrm>
          <a:prstGeom prst="halfFrame">
            <a:avLst>
              <a:gd name="adj1" fmla="val 6611"/>
              <a:gd name="adj2" fmla="val 6048"/>
            </a:avLst>
          </a:prstGeom>
          <a:gradFill flip="none" rotWithShape="1">
            <a:gsLst>
              <a:gs pos="0">
                <a:srgbClr val="00CC00"/>
              </a:gs>
              <a:gs pos="50000">
                <a:srgbClr val="9CB86E"/>
              </a:gs>
              <a:gs pos="100000">
                <a:srgbClr val="156B13"/>
              </a:gs>
            </a:gsLst>
            <a:lin ang="0" scaled="0"/>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Medio marco"/>
          <p:cNvSpPr/>
          <p:nvPr/>
        </p:nvSpPr>
        <p:spPr>
          <a:xfrm flipH="1">
            <a:off x="4857752" y="1000108"/>
            <a:ext cx="2357454" cy="1785956"/>
          </a:xfrm>
          <a:prstGeom prst="halfFrame">
            <a:avLst>
              <a:gd name="adj1" fmla="val 6661"/>
              <a:gd name="adj2" fmla="val 7687"/>
            </a:avLst>
          </a:prstGeom>
          <a:gradFill flip="none" rotWithShape="1">
            <a:gsLst>
              <a:gs pos="0">
                <a:srgbClr val="003DB8"/>
              </a:gs>
              <a:gs pos="50000">
                <a:schemeClr val="tx2">
                  <a:lumMod val="60000"/>
                  <a:lumOff val="40000"/>
                  <a:shade val="67500"/>
                  <a:satMod val="115000"/>
                </a:schemeClr>
              </a:gs>
              <a:gs pos="100000">
                <a:schemeClr val="tx2">
                  <a:lumMod val="60000"/>
                  <a:lumOff val="40000"/>
                  <a:shade val="100000"/>
                  <a:satMod val="115000"/>
                </a:schemeClr>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Medio marco"/>
          <p:cNvSpPr/>
          <p:nvPr/>
        </p:nvSpPr>
        <p:spPr>
          <a:xfrm rot="16200000">
            <a:off x="1571613" y="2143113"/>
            <a:ext cx="2428874" cy="3571900"/>
          </a:xfrm>
          <a:prstGeom prst="halfFrame">
            <a:avLst>
              <a:gd name="adj1" fmla="val 6334"/>
              <a:gd name="adj2" fmla="val 6334"/>
            </a:avLst>
          </a:prstGeom>
          <a:gradFill flip="none" rotWithShape="1">
            <a:gsLst>
              <a:gs pos="0">
                <a:srgbClr val="00CC00"/>
              </a:gs>
              <a:gs pos="50000">
                <a:srgbClr val="9CB86E"/>
              </a:gs>
              <a:gs pos="100000">
                <a:srgbClr val="156B13"/>
              </a:gs>
            </a:gsLst>
            <a:lin ang="0" scaled="0"/>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Medio marco"/>
          <p:cNvSpPr/>
          <p:nvPr/>
        </p:nvSpPr>
        <p:spPr>
          <a:xfrm rot="16200000" flipV="1">
            <a:off x="5103044" y="2112144"/>
            <a:ext cx="2643188" cy="3419524"/>
          </a:xfrm>
          <a:prstGeom prst="halfFrame">
            <a:avLst>
              <a:gd name="adj1" fmla="val 4464"/>
              <a:gd name="adj2" fmla="val 5986"/>
            </a:avLst>
          </a:prstGeom>
          <a:gradFill flip="none" rotWithShape="1">
            <a:gsLst>
              <a:gs pos="0">
                <a:srgbClr val="003DB8"/>
              </a:gs>
              <a:gs pos="50000">
                <a:schemeClr val="tx2">
                  <a:lumMod val="60000"/>
                  <a:lumOff val="40000"/>
                  <a:shade val="67500"/>
                  <a:satMod val="115000"/>
                </a:schemeClr>
              </a:gs>
              <a:gs pos="100000">
                <a:schemeClr val="tx2">
                  <a:lumMod val="60000"/>
                  <a:lumOff val="40000"/>
                  <a:shade val="100000"/>
                  <a:satMod val="115000"/>
                </a:schemeClr>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Medio marco"/>
          <p:cNvSpPr/>
          <p:nvPr/>
        </p:nvSpPr>
        <p:spPr>
          <a:xfrm rot="16200000" flipV="1">
            <a:off x="5138770" y="2219294"/>
            <a:ext cx="2214546" cy="2919458"/>
          </a:xfrm>
          <a:prstGeom prst="halfFrame">
            <a:avLst>
              <a:gd name="adj1" fmla="val 7205"/>
              <a:gd name="adj2" fmla="val 6110"/>
            </a:avLst>
          </a:prstGeom>
          <a:gradFill flip="none" rotWithShape="1">
            <a:gsLst>
              <a:gs pos="0">
                <a:srgbClr val="003DB8"/>
              </a:gs>
              <a:gs pos="50000">
                <a:schemeClr val="tx2">
                  <a:lumMod val="60000"/>
                  <a:lumOff val="40000"/>
                  <a:shade val="67500"/>
                  <a:satMod val="115000"/>
                </a:schemeClr>
              </a:gs>
              <a:gs pos="100000">
                <a:schemeClr val="tx2">
                  <a:lumMod val="60000"/>
                  <a:lumOff val="40000"/>
                  <a:shade val="100000"/>
                  <a:satMod val="115000"/>
                </a:schemeClr>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Medio marco"/>
          <p:cNvSpPr/>
          <p:nvPr/>
        </p:nvSpPr>
        <p:spPr>
          <a:xfrm rot="16200000">
            <a:off x="2000232" y="2214560"/>
            <a:ext cx="2000264" cy="3000396"/>
          </a:xfrm>
          <a:prstGeom prst="halfFrame">
            <a:avLst>
              <a:gd name="adj1" fmla="val 7286"/>
              <a:gd name="adj2" fmla="val 6802"/>
            </a:avLst>
          </a:prstGeom>
          <a:gradFill flip="none" rotWithShape="1">
            <a:gsLst>
              <a:gs pos="0">
                <a:srgbClr val="003DB8"/>
              </a:gs>
              <a:gs pos="50000">
                <a:schemeClr val="tx2">
                  <a:lumMod val="60000"/>
                  <a:lumOff val="40000"/>
                  <a:shade val="67500"/>
                  <a:satMod val="115000"/>
                </a:schemeClr>
              </a:gs>
              <a:gs pos="100000">
                <a:schemeClr val="tx2">
                  <a:lumMod val="60000"/>
                  <a:lumOff val="40000"/>
                  <a:shade val="100000"/>
                  <a:satMod val="115000"/>
                </a:schemeClr>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Medio marco"/>
          <p:cNvSpPr/>
          <p:nvPr/>
        </p:nvSpPr>
        <p:spPr>
          <a:xfrm rot="16200000">
            <a:off x="2500298" y="2357436"/>
            <a:ext cx="1500198" cy="2500330"/>
          </a:xfrm>
          <a:prstGeom prst="halfFrame">
            <a:avLst>
              <a:gd name="adj1" fmla="val 10086"/>
              <a:gd name="adj2" fmla="val 10438"/>
            </a:avLst>
          </a:prstGeom>
          <a:gradFill flip="none" rotWithShape="1">
            <a:gsLst>
              <a:gs pos="0">
                <a:srgbClr val="003DB8"/>
              </a:gs>
              <a:gs pos="50000">
                <a:schemeClr val="tx2">
                  <a:lumMod val="60000"/>
                  <a:lumOff val="40000"/>
                  <a:shade val="67500"/>
                  <a:satMod val="115000"/>
                </a:schemeClr>
              </a:gs>
              <a:gs pos="100000">
                <a:schemeClr val="tx2">
                  <a:lumMod val="60000"/>
                  <a:lumOff val="40000"/>
                  <a:shade val="100000"/>
                  <a:satMod val="115000"/>
                </a:schemeClr>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Medio marco"/>
          <p:cNvSpPr/>
          <p:nvPr/>
        </p:nvSpPr>
        <p:spPr>
          <a:xfrm rot="16200000" flipV="1">
            <a:off x="5214958" y="2357420"/>
            <a:ext cx="1500166" cy="2500330"/>
          </a:xfrm>
          <a:prstGeom prst="halfFrame">
            <a:avLst>
              <a:gd name="adj1" fmla="val 8625"/>
              <a:gd name="adj2" fmla="val 11045"/>
            </a:avLst>
          </a:prstGeom>
          <a:gradFill flip="none" rotWithShape="1">
            <a:gsLst>
              <a:gs pos="0">
                <a:srgbClr val="00CC00"/>
              </a:gs>
              <a:gs pos="50000">
                <a:srgbClr val="9CB86E"/>
              </a:gs>
              <a:gs pos="100000">
                <a:srgbClr val="156B13"/>
              </a:gs>
            </a:gsLst>
            <a:lin ang="0" scaled="0"/>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Rectángulo"/>
          <p:cNvSpPr/>
          <p:nvPr/>
        </p:nvSpPr>
        <p:spPr>
          <a:xfrm>
            <a:off x="-428660" y="-214332"/>
            <a:ext cx="9787006" cy="5500726"/>
          </a:xfrm>
          <a:prstGeom prst="rect">
            <a:avLst/>
          </a:prstGeom>
          <a:gradFill flip="none" rotWithShape="1">
            <a:gsLst>
              <a:gs pos="21000">
                <a:srgbClr val="0033CC"/>
              </a:gs>
              <a:gs pos="50000">
                <a:srgbClr val="00CC00">
                  <a:shade val="67500"/>
                  <a:satMod val="115000"/>
                </a:srgbClr>
              </a:gs>
              <a:gs pos="100000">
                <a:srgbClr val="00CC00">
                  <a:shade val="100000"/>
                  <a:satMod val="115000"/>
                </a:srgb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5"/>
                                        </p:tgtEl>
                                        <p:attrNameLst>
                                          <p:attrName>style.visibility</p:attrName>
                                        </p:attrNameLst>
                                      </p:cBhvr>
                                      <p:to>
                                        <p:strVal val="hidden"/>
                                      </p:to>
                                    </p:set>
                                  </p:childTnLst>
                                </p:cTn>
                              </p:par>
                              <p:par>
                                <p:cTn id="7" presetID="2" presetClass="entr" presetSubtype="6" fill="hold" grpId="0"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additive="base">
                                        <p:cTn id="9" dur="2000" fill="hold"/>
                                        <p:tgtEl>
                                          <p:spTgt spid="3"/>
                                        </p:tgtEl>
                                        <p:attrNameLst>
                                          <p:attrName>ppt_x</p:attrName>
                                        </p:attrNameLst>
                                      </p:cBhvr>
                                      <p:tavLst>
                                        <p:tav tm="0">
                                          <p:val>
                                            <p:strVal val="1+#ppt_w/2"/>
                                          </p:val>
                                        </p:tav>
                                        <p:tav tm="100000">
                                          <p:val>
                                            <p:strVal val="#ppt_x"/>
                                          </p:val>
                                        </p:tav>
                                      </p:tavLst>
                                    </p:anim>
                                    <p:anim calcmode="lin" valueType="num">
                                      <p:cBhvr additive="base">
                                        <p:cTn id="10" dur="2000" fill="hold"/>
                                        <p:tgtEl>
                                          <p:spTgt spid="3"/>
                                        </p:tgtEl>
                                        <p:attrNameLst>
                                          <p:attrName>ppt_y</p:attrName>
                                        </p:attrNameLst>
                                      </p:cBhvr>
                                      <p:tavLst>
                                        <p:tav tm="0">
                                          <p:val>
                                            <p:strVal val="1+#ppt_h/2"/>
                                          </p:val>
                                        </p:tav>
                                        <p:tav tm="100000">
                                          <p:val>
                                            <p:strVal val="#ppt_y"/>
                                          </p:val>
                                        </p:tav>
                                      </p:tavLst>
                                    </p:anim>
                                  </p:childTnLst>
                                </p:cTn>
                              </p:par>
                              <p:par>
                                <p:cTn id="11" presetID="2" presetClass="entr" presetSubtype="6" fill="hold" grpId="0"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2000" fill="hold"/>
                                        <p:tgtEl>
                                          <p:spTgt spid="4"/>
                                        </p:tgtEl>
                                        <p:attrNameLst>
                                          <p:attrName>ppt_x</p:attrName>
                                        </p:attrNameLst>
                                      </p:cBhvr>
                                      <p:tavLst>
                                        <p:tav tm="0">
                                          <p:val>
                                            <p:strVal val="1+#ppt_w/2"/>
                                          </p:val>
                                        </p:tav>
                                        <p:tav tm="100000">
                                          <p:val>
                                            <p:strVal val="#ppt_x"/>
                                          </p:val>
                                        </p:tav>
                                      </p:tavLst>
                                    </p:anim>
                                    <p:anim calcmode="lin" valueType="num">
                                      <p:cBhvr additive="base">
                                        <p:cTn id="14" dur="2000" fill="hold"/>
                                        <p:tgtEl>
                                          <p:spTgt spid="4"/>
                                        </p:tgtEl>
                                        <p:attrNameLst>
                                          <p:attrName>ppt_y</p:attrName>
                                        </p:attrNameLst>
                                      </p:cBhvr>
                                      <p:tavLst>
                                        <p:tav tm="0">
                                          <p:val>
                                            <p:strVal val="1+#ppt_h/2"/>
                                          </p:val>
                                        </p:tav>
                                        <p:tav tm="100000">
                                          <p:val>
                                            <p:strVal val="#ppt_y"/>
                                          </p:val>
                                        </p:tav>
                                      </p:tavLst>
                                    </p:anim>
                                  </p:childTnLst>
                                </p:cTn>
                              </p:par>
                              <p:par>
                                <p:cTn id="15" presetID="2" presetClass="entr" presetSubtype="6" fill="hold" grpId="0"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additive="base">
                                        <p:cTn id="17" dur="2000" fill="hold"/>
                                        <p:tgtEl>
                                          <p:spTgt spid="5"/>
                                        </p:tgtEl>
                                        <p:attrNameLst>
                                          <p:attrName>ppt_x</p:attrName>
                                        </p:attrNameLst>
                                      </p:cBhvr>
                                      <p:tavLst>
                                        <p:tav tm="0">
                                          <p:val>
                                            <p:strVal val="1+#ppt_w/2"/>
                                          </p:val>
                                        </p:tav>
                                        <p:tav tm="100000">
                                          <p:val>
                                            <p:strVal val="#ppt_x"/>
                                          </p:val>
                                        </p:tav>
                                      </p:tavLst>
                                    </p:anim>
                                    <p:anim calcmode="lin" valueType="num">
                                      <p:cBhvr additive="base">
                                        <p:cTn id="18" dur="2000" fill="hold"/>
                                        <p:tgtEl>
                                          <p:spTgt spid="5"/>
                                        </p:tgtEl>
                                        <p:attrNameLst>
                                          <p:attrName>ppt_y</p:attrName>
                                        </p:attrNameLst>
                                      </p:cBhvr>
                                      <p:tavLst>
                                        <p:tav tm="0">
                                          <p:val>
                                            <p:strVal val="1+#ppt_h/2"/>
                                          </p:val>
                                        </p:tav>
                                        <p:tav tm="100000">
                                          <p:val>
                                            <p:strVal val="#ppt_y"/>
                                          </p:val>
                                        </p:tav>
                                      </p:tavLst>
                                    </p:anim>
                                  </p:childTnLst>
                                </p:cTn>
                              </p:par>
                              <p:par>
                                <p:cTn id="19" presetID="2" presetClass="entr" presetSubtype="12" fill="hold" grpId="0" nodeType="with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additive="base">
                                        <p:cTn id="21" dur="2000" fill="hold"/>
                                        <p:tgtEl>
                                          <p:spTgt spid="6"/>
                                        </p:tgtEl>
                                        <p:attrNameLst>
                                          <p:attrName>ppt_x</p:attrName>
                                        </p:attrNameLst>
                                      </p:cBhvr>
                                      <p:tavLst>
                                        <p:tav tm="0">
                                          <p:val>
                                            <p:strVal val="0-#ppt_w/2"/>
                                          </p:val>
                                        </p:tav>
                                        <p:tav tm="100000">
                                          <p:val>
                                            <p:strVal val="#ppt_x"/>
                                          </p:val>
                                        </p:tav>
                                      </p:tavLst>
                                    </p:anim>
                                    <p:anim calcmode="lin" valueType="num">
                                      <p:cBhvr additive="base">
                                        <p:cTn id="22" dur="2000" fill="hold"/>
                                        <p:tgtEl>
                                          <p:spTgt spid="6"/>
                                        </p:tgtEl>
                                        <p:attrNameLst>
                                          <p:attrName>ppt_y</p:attrName>
                                        </p:attrNameLst>
                                      </p:cBhvr>
                                      <p:tavLst>
                                        <p:tav tm="0">
                                          <p:val>
                                            <p:strVal val="1+#ppt_h/2"/>
                                          </p:val>
                                        </p:tav>
                                        <p:tav tm="100000">
                                          <p:val>
                                            <p:strVal val="#ppt_y"/>
                                          </p:val>
                                        </p:tav>
                                      </p:tavLst>
                                    </p:anim>
                                  </p:childTnLst>
                                </p:cTn>
                              </p:par>
                              <p:par>
                                <p:cTn id="23" presetID="2" presetClass="entr" presetSubtype="12" fill="hold" grpId="0" nodeType="withEffect">
                                  <p:stCondLst>
                                    <p:cond delay="0"/>
                                  </p:stCondLst>
                                  <p:childTnLst>
                                    <p:set>
                                      <p:cBhvr>
                                        <p:cTn id="24" dur="1" fill="hold">
                                          <p:stCondLst>
                                            <p:cond delay="0"/>
                                          </p:stCondLst>
                                        </p:cTn>
                                        <p:tgtEl>
                                          <p:spTgt spid="7"/>
                                        </p:tgtEl>
                                        <p:attrNameLst>
                                          <p:attrName>style.visibility</p:attrName>
                                        </p:attrNameLst>
                                      </p:cBhvr>
                                      <p:to>
                                        <p:strVal val="visible"/>
                                      </p:to>
                                    </p:set>
                                    <p:anim calcmode="lin" valueType="num">
                                      <p:cBhvr additive="base">
                                        <p:cTn id="25" dur="2000" fill="hold"/>
                                        <p:tgtEl>
                                          <p:spTgt spid="7"/>
                                        </p:tgtEl>
                                        <p:attrNameLst>
                                          <p:attrName>ppt_x</p:attrName>
                                        </p:attrNameLst>
                                      </p:cBhvr>
                                      <p:tavLst>
                                        <p:tav tm="0">
                                          <p:val>
                                            <p:strVal val="0-#ppt_w/2"/>
                                          </p:val>
                                        </p:tav>
                                        <p:tav tm="100000">
                                          <p:val>
                                            <p:strVal val="#ppt_x"/>
                                          </p:val>
                                        </p:tav>
                                      </p:tavLst>
                                    </p:anim>
                                    <p:anim calcmode="lin" valueType="num">
                                      <p:cBhvr additive="base">
                                        <p:cTn id="26" dur="2000" fill="hold"/>
                                        <p:tgtEl>
                                          <p:spTgt spid="7"/>
                                        </p:tgtEl>
                                        <p:attrNameLst>
                                          <p:attrName>ppt_y</p:attrName>
                                        </p:attrNameLst>
                                      </p:cBhvr>
                                      <p:tavLst>
                                        <p:tav tm="0">
                                          <p:val>
                                            <p:strVal val="1+#ppt_h/2"/>
                                          </p:val>
                                        </p:tav>
                                        <p:tav tm="100000">
                                          <p:val>
                                            <p:strVal val="#ppt_y"/>
                                          </p:val>
                                        </p:tav>
                                      </p:tavLst>
                                    </p:anim>
                                  </p:childTnLst>
                                </p:cTn>
                              </p:par>
                              <p:par>
                                <p:cTn id="27" presetID="2" presetClass="entr" presetSubtype="12" fill="hold" grpId="0" nodeType="withEffect">
                                  <p:stCondLst>
                                    <p:cond delay="0"/>
                                  </p:stCondLst>
                                  <p:childTnLst>
                                    <p:set>
                                      <p:cBhvr>
                                        <p:cTn id="28" dur="1" fill="hold">
                                          <p:stCondLst>
                                            <p:cond delay="0"/>
                                          </p:stCondLst>
                                        </p:cTn>
                                        <p:tgtEl>
                                          <p:spTgt spid="8"/>
                                        </p:tgtEl>
                                        <p:attrNameLst>
                                          <p:attrName>style.visibility</p:attrName>
                                        </p:attrNameLst>
                                      </p:cBhvr>
                                      <p:to>
                                        <p:strVal val="visible"/>
                                      </p:to>
                                    </p:set>
                                    <p:anim calcmode="lin" valueType="num">
                                      <p:cBhvr additive="base">
                                        <p:cTn id="29" dur="2000" fill="hold"/>
                                        <p:tgtEl>
                                          <p:spTgt spid="8"/>
                                        </p:tgtEl>
                                        <p:attrNameLst>
                                          <p:attrName>ppt_x</p:attrName>
                                        </p:attrNameLst>
                                      </p:cBhvr>
                                      <p:tavLst>
                                        <p:tav tm="0">
                                          <p:val>
                                            <p:strVal val="0-#ppt_w/2"/>
                                          </p:val>
                                        </p:tav>
                                        <p:tav tm="100000">
                                          <p:val>
                                            <p:strVal val="#ppt_x"/>
                                          </p:val>
                                        </p:tav>
                                      </p:tavLst>
                                    </p:anim>
                                    <p:anim calcmode="lin" valueType="num">
                                      <p:cBhvr additive="base">
                                        <p:cTn id="30" dur="2000" fill="hold"/>
                                        <p:tgtEl>
                                          <p:spTgt spid="8"/>
                                        </p:tgtEl>
                                        <p:attrNameLst>
                                          <p:attrName>ppt_y</p:attrName>
                                        </p:attrNameLst>
                                      </p:cBhvr>
                                      <p:tavLst>
                                        <p:tav tm="0">
                                          <p:val>
                                            <p:strVal val="1+#ppt_h/2"/>
                                          </p:val>
                                        </p:tav>
                                        <p:tav tm="100000">
                                          <p:val>
                                            <p:strVal val="#ppt_y"/>
                                          </p:val>
                                        </p:tav>
                                      </p:tavLst>
                                    </p:anim>
                                  </p:childTnLst>
                                </p:cTn>
                              </p:par>
                              <p:par>
                                <p:cTn id="31" presetID="2" presetClass="entr" presetSubtype="3" fill="hold" grpId="0" nodeType="withEffect">
                                  <p:stCondLst>
                                    <p:cond delay="0"/>
                                  </p:stCondLst>
                                  <p:childTnLst>
                                    <p:set>
                                      <p:cBhvr>
                                        <p:cTn id="32" dur="1" fill="hold">
                                          <p:stCondLst>
                                            <p:cond delay="0"/>
                                          </p:stCondLst>
                                        </p:cTn>
                                        <p:tgtEl>
                                          <p:spTgt spid="9"/>
                                        </p:tgtEl>
                                        <p:attrNameLst>
                                          <p:attrName>style.visibility</p:attrName>
                                        </p:attrNameLst>
                                      </p:cBhvr>
                                      <p:to>
                                        <p:strVal val="visible"/>
                                      </p:to>
                                    </p:set>
                                    <p:anim calcmode="lin" valueType="num">
                                      <p:cBhvr additive="base">
                                        <p:cTn id="33" dur="2000" fill="hold"/>
                                        <p:tgtEl>
                                          <p:spTgt spid="9"/>
                                        </p:tgtEl>
                                        <p:attrNameLst>
                                          <p:attrName>ppt_x</p:attrName>
                                        </p:attrNameLst>
                                      </p:cBhvr>
                                      <p:tavLst>
                                        <p:tav tm="0">
                                          <p:val>
                                            <p:strVal val="1+#ppt_w/2"/>
                                          </p:val>
                                        </p:tav>
                                        <p:tav tm="100000">
                                          <p:val>
                                            <p:strVal val="#ppt_x"/>
                                          </p:val>
                                        </p:tav>
                                      </p:tavLst>
                                    </p:anim>
                                    <p:anim calcmode="lin" valueType="num">
                                      <p:cBhvr additive="base">
                                        <p:cTn id="34" dur="2000" fill="hold"/>
                                        <p:tgtEl>
                                          <p:spTgt spid="9"/>
                                        </p:tgtEl>
                                        <p:attrNameLst>
                                          <p:attrName>ppt_y</p:attrName>
                                        </p:attrNameLst>
                                      </p:cBhvr>
                                      <p:tavLst>
                                        <p:tav tm="0">
                                          <p:val>
                                            <p:strVal val="0-#ppt_h/2"/>
                                          </p:val>
                                        </p:tav>
                                        <p:tav tm="100000">
                                          <p:val>
                                            <p:strVal val="#ppt_y"/>
                                          </p:val>
                                        </p:tav>
                                      </p:tavLst>
                                    </p:anim>
                                  </p:childTnLst>
                                </p:cTn>
                              </p:par>
                              <p:par>
                                <p:cTn id="35" presetID="2" presetClass="entr" presetSubtype="3" fill="hold" grpId="0" nodeType="withEffect">
                                  <p:stCondLst>
                                    <p:cond delay="0"/>
                                  </p:stCondLst>
                                  <p:childTnLst>
                                    <p:set>
                                      <p:cBhvr>
                                        <p:cTn id="36" dur="1" fill="hold">
                                          <p:stCondLst>
                                            <p:cond delay="0"/>
                                          </p:stCondLst>
                                        </p:cTn>
                                        <p:tgtEl>
                                          <p:spTgt spid="12"/>
                                        </p:tgtEl>
                                        <p:attrNameLst>
                                          <p:attrName>style.visibility</p:attrName>
                                        </p:attrNameLst>
                                      </p:cBhvr>
                                      <p:to>
                                        <p:strVal val="visible"/>
                                      </p:to>
                                    </p:set>
                                    <p:anim calcmode="lin" valueType="num">
                                      <p:cBhvr additive="base">
                                        <p:cTn id="37" dur="2000" fill="hold"/>
                                        <p:tgtEl>
                                          <p:spTgt spid="12"/>
                                        </p:tgtEl>
                                        <p:attrNameLst>
                                          <p:attrName>ppt_x</p:attrName>
                                        </p:attrNameLst>
                                      </p:cBhvr>
                                      <p:tavLst>
                                        <p:tav tm="0">
                                          <p:val>
                                            <p:strVal val="1+#ppt_w/2"/>
                                          </p:val>
                                        </p:tav>
                                        <p:tav tm="100000">
                                          <p:val>
                                            <p:strVal val="#ppt_x"/>
                                          </p:val>
                                        </p:tav>
                                      </p:tavLst>
                                    </p:anim>
                                    <p:anim calcmode="lin" valueType="num">
                                      <p:cBhvr additive="base">
                                        <p:cTn id="38" dur="2000" fill="hold"/>
                                        <p:tgtEl>
                                          <p:spTgt spid="12"/>
                                        </p:tgtEl>
                                        <p:attrNameLst>
                                          <p:attrName>ppt_y</p:attrName>
                                        </p:attrNameLst>
                                      </p:cBhvr>
                                      <p:tavLst>
                                        <p:tav tm="0">
                                          <p:val>
                                            <p:strVal val="0-#ppt_h/2"/>
                                          </p:val>
                                        </p:tav>
                                        <p:tav tm="100000">
                                          <p:val>
                                            <p:strVal val="#ppt_y"/>
                                          </p:val>
                                        </p:tav>
                                      </p:tavLst>
                                    </p:anim>
                                  </p:childTnLst>
                                </p:cTn>
                              </p:par>
                              <p:par>
                                <p:cTn id="39" presetID="2" presetClass="entr" presetSubtype="3" fill="hold" grpId="0" nodeType="withEffect">
                                  <p:stCondLst>
                                    <p:cond delay="0"/>
                                  </p:stCondLst>
                                  <p:childTnLst>
                                    <p:set>
                                      <p:cBhvr>
                                        <p:cTn id="40" dur="1" fill="hold">
                                          <p:stCondLst>
                                            <p:cond delay="0"/>
                                          </p:stCondLst>
                                        </p:cTn>
                                        <p:tgtEl>
                                          <p:spTgt spid="13"/>
                                        </p:tgtEl>
                                        <p:attrNameLst>
                                          <p:attrName>style.visibility</p:attrName>
                                        </p:attrNameLst>
                                      </p:cBhvr>
                                      <p:to>
                                        <p:strVal val="visible"/>
                                      </p:to>
                                    </p:set>
                                    <p:anim calcmode="lin" valueType="num">
                                      <p:cBhvr additive="base">
                                        <p:cTn id="41" dur="2000" fill="hold"/>
                                        <p:tgtEl>
                                          <p:spTgt spid="13"/>
                                        </p:tgtEl>
                                        <p:attrNameLst>
                                          <p:attrName>ppt_x</p:attrName>
                                        </p:attrNameLst>
                                      </p:cBhvr>
                                      <p:tavLst>
                                        <p:tav tm="0">
                                          <p:val>
                                            <p:strVal val="1+#ppt_w/2"/>
                                          </p:val>
                                        </p:tav>
                                        <p:tav tm="100000">
                                          <p:val>
                                            <p:strVal val="#ppt_x"/>
                                          </p:val>
                                        </p:tav>
                                      </p:tavLst>
                                    </p:anim>
                                    <p:anim calcmode="lin" valueType="num">
                                      <p:cBhvr additive="base">
                                        <p:cTn id="42" dur="2000" fill="hold"/>
                                        <p:tgtEl>
                                          <p:spTgt spid="13"/>
                                        </p:tgtEl>
                                        <p:attrNameLst>
                                          <p:attrName>ppt_y</p:attrName>
                                        </p:attrNameLst>
                                      </p:cBhvr>
                                      <p:tavLst>
                                        <p:tav tm="0">
                                          <p:val>
                                            <p:strVal val="0-#ppt_h/2"/>
                                          </p:val>
                                        </p:tav>
                                        <p:tav tm="100000">
                                          <p:val>
                                            <p:strVal val="#ppt_y"/>
                                          </p:val>
                                        </p:tav>
                                      </p:tavLst>
                                    </p:anim>
                                  </p:childTnLst>
                                </p:cTn>
                              </p:par>
                              <p:par>
                                <p:cTn id="43" presetID="2" presetClass="entr" presetSubtype="9" fill="hold" grpId="0" nodeType="withEffect">
                                  <p:stCondLst>
                                    <p:cond delay="0"/>
                                  </p:stCondLst>
                                  <p:childTnLst>
                                    <p:set>
                                      <p:cBhvr>
                                        <p:cTn id="44" dur="1" fill="hold">
                                          <p:stCondLst>
                                            <p:cond delay="0"/>
                                          </p:stCondLst>
                                        </p:cTn>
                                        <p:tgtEl>
                                          <p:spTgt spid="10"/>
                                        </p:tgtEl>
                                        <p:attrNameLst>
                                          <p:attrName>style.visibility</p:attrName>
                                        </p:attrNameLst>
                                      </p:cBhvr>
                                      <p:to>
                                        <p:strVal val="visible"/>
                                      </p:to>
                                    </p:set>
                                    <p:anim calcmode="lin" valueType="num">
                                      <p:cBhvr additive="base">
                                        <p:cTn id="45" dur="2000" fill="hold"/>
                                        <p:tgtEl>
                                          <p:spTgt spid="10"/>
                                        </p:tgtEl>
                                        <p:attrNameLst>
                                          <p:attrName>ppt_x</p:attrName>
                                        </p:attrNameLst>
                                      </p:cBhvr>
                                      <p:tavLst>
                                        <p:tav tm="0">
                                          <p:val>
                                            <p:strVal val="0-#ppt_w/2"/>
                                          </p:val>
                                        </p:tav>
                                        <p:tav tm="100000">
                                          <p:val>
                                            <p:strVal val="#ppt_x"/>
                                          </p:val>
                                        </p:tav>
                                      </p:tavLst>
                                    </p:anim>
                                    <p:anim calcmode="lin" valueType="num">
                                      <p:cBhvr additive="base">
                                        <p:cTn id="46" dur="2000" fill="hold"/>
                                        <p:tgtEl>
                                          <p:spTgt spid="10"/>
                                        </p:tgtEl>
                                        <p:attrNameLst>
                                          <p:attrName>ppt_y</p:attrName>
                                        </p:attrNameLst>
                                      </p:cBhvr>
                                      <p:tavLst>
                                        <p:tav tm="0">
                                          <p:val>
                                            <p:strVal val="0-#ppt_h/2"/>
                                          </p:val>
                                        </p:tav>
                                        <p:tav tm="100000">
                                          <p:val>
                                            <p:strVal val="#ppt_y"/>
                                          </p:val>
                                        </p:tav>
                                      </p:tavLst>
                                    </p:anim>
                                  </p:childTnLst>
                                </p:cTn>
                              </p:par>
                              <p:par>
                                <p:cTn id="47" presetID="2" presetClass="entr" presetSubtype="9" fill="hold" grpId="0" nodeType="withEffect">
                                  <p:stCondLst>
                                    <p:cond delay="0"/>
                                  </p:stCondLst>
                                  <p:childTnLst>
                                    <p:set>
                                      <p:cBhvr>
                                        <p:cTn id="48" dur="1" fill="hold">
                                          <p:stCondLst>
                                            <p:cond delay="0"/>
                                          </p:stCondLst>
                                        </p:cTn>
                                        <p:tgtEl>
                                          <p:spTgt spid="11"/>
                                        </p:tgtEl>
                                        <p:attrNameLst>
                                          <p:attrName>style.visibility</p:attrName>
                                        </p:attrNameLst>
                                      </p:cBhvr>
                                      <p:to>
                                        <p:strVal val="visible"/>
                                      </p:to>
                                    </p:set>
                                    <p:anim calcmode="lin" valueType="num">
                                      <p:cBhvr additive="base">
                                        <p:cTn id="49" dur="2000" fill="hold"/>
                                        <p:tgtEl>
                                          <p:spTgt spid="11"/>
                                        </p:tgtEl>
                                        <p:attrNameLst>
                                          <p:attrName>ppt_x</p:attrName>
                                        </p:attrNameLst>
                                      </p:cBhvr>
                                      <p:tavLst>
                                        <p:tav tm="0">
                                          <p:val>
                                            <p:strVal val="0-#ppt_w/2"/>
                                          </p:val>
                                        </p:tav>
                                        <p:tav tm="100000">
                                          <p:val>
                                            <p:strVal val="#ppt_x"/>
                                          </p:val>
                                        </p:tav>
                                      </p:tavLst>
                                    </p:anim>
                                    <p:anim calcmode="lin" valueType="num">
                                      <p:cBhvr additive="base">
                                        <p:cTn id="50" dur="2000" fill="hold"/>
                                        <p:tgtEl>
                                          <p:spTgt spid="11"/>
                                        </p:tgtEl>
                                        <p:attrNameLst>
                                          <p:attrName>ppt_y</p:attrName>
                                        </p:attrNameLst>
                                      </p:cBhvr>
                                      <p:tavLst>
                                        <p:tav tm="0">
                                          <p:val>
                                            <p:strVal val="0-#ppt_h/2"/>
                                          </p:val>
                                        </p:tav>
                                        <p:tav tm="100000">
                                          <p:val>
                                            <p:strVal val="#ppt_y"/>
                                          </p:val>
                                        </p:tav>
                                      </p:tavLst>
                                    </p:anim>
                                  </p:childTnLst>
                                </p:cTn>
                              </p:par>
                              <p:par>
                                <p:cTn id="51" presetID="2" presetClass="entr" presetSubtype="9" fill="hold" grpId="0" nodeType="withEffect">
                                  <p:stCondLst>
                                    <p:cond delay="0"/>
                                  </p:stCondLst>
                                  <p:childTnLst>
                                    <p:set>
                                      <p:cBhvr>
                                        <p:cTn id="52" dur="1" fill="hold">
                                          <p:stCondLst>
                                            <p:cond delay="0"/>
                                          </p:stCondLst>
                                        </p:cTn>
                                        <p:tgtEl>
                                          <p:spTgt spid="14"/>
                                        </p:tgtEl>
                                        <p:attrNameLst>
                                          <p:attrName>style.visibility</p:attrName>
                                        </p:attrNameLst>
                                      </p:cBhvr>
                                      <p:to>
                                        <p:strVal val="visible"/>
                                      </p:to>
                                    </p:set>
                                    <p:anim calcmode="lin" valueType="num">
                                      <p:cBhvr additive="base">
                                        <p:cTn id="53" dur="2000" fill="hold"/>
                                        <p:tgtEl>
                                          <p:spTgt spid="14"/>
                                        </p:tgtEl>
                                        <p:attrNameLst>
                                          <p:attrName>ppt_x</p:attrName>
                                        </p:attrNameLst>
                                      </p:cBhvr>
                                      <p:tavLst>
                                        <p:tav tm="0">
                                          <p:val>
                                            <p:strVal val="0-#ppt_w/2"/>
                                          </p:val>
                                        </p:tav>
                                        <p:tav tm="100000">
                                          <p:val>
                                            <p:strVal val="#ppt_x"/>
                                          </p:val>
                                        </p:tav>
                                      </p:tavLst>
                                    </p:anim>
                                    <p:anim calcmode="lin" valueType="num">
                                      <p:cBhvr additive="base">
                                        <p:cTn id="54" dur="2000" fill="hold"/>
                                        <p:tgtEl>
                                          <p:spTgt spid="14"/>
                                        </p:tgtEl>
                                        <p:attrNameLst>
                                          <p:attrName>ppt_y</p:attrName>
                                        </p:attrNameLst>
                                      </p:cBhvr>
                                      <p:tavLst>
                                        <p:tav tm="0">
                                          <p:val>
                                            <p:strVal val="0-#ppt_h/2"/>
                                          </p:val>
                                        </p:tav>
                                        <p:tav tm="100000">
                                          <p:val>
                                            <p:strVal val="#ppt_y"/>
                                          </p:val>
                                        </p:tav>
                                      </p:tavLst>
                                    </p:anim>
                                  </p:childTnLst>
                                </p:cTn>
                              </p:par>
                              <p:par>
                                <p:cTn id="55" presetID="5" presetClass="entr" presetSubtype="10" fill="hold" grpId="1" nodeType="withEffect">
                                  <p:stCondLst>
                                    <p:cond delay="0"/>
                                  </p:stCondLst>
                                  <p:childTnLst>
                                    <p:set>
                                      <p:cBhvr>
                                        <p:cTn id="56" dur="1" fill="hold">
                                          <p:stCondLst>
                                            <p:cond delay="0"/>
                                          </p:stCondLst>
                                        </p:cTn>
                                        <p:tgtEl>
                                          <p:spTgt spid="3"/>
                                        </p:tgtEl>
                                        <p:attrNameLst>
                                          <p:attrName>style.visibility</p:attrName>
                                        </p:attrNameLst>
                                      </p:cBhvr>
                                      <p:to>
                                        <p:strVal val="visible"/>
                                      </p:to>
                                    </p:set>
                                    <p:animEffect transition="in" filter="checkerboard(across)">
                                      <p:cBhvr>
                                        <p:cTn id="57" dur="2000"/>
                                        <p:tgtEl>
                                          <p:spTgt spid="3"/>
                                        </p:tgtEl>
                                      </p:cBhvr>
                                    </p:animEffect>
                                  </p:childTnLst>
                                </p:cTn>
                              </p:par>
                              <p:par>
                                <p:cTn id="58" presetID="5" presetClass="entr" presetSubtype="10" fill="hold" grpId="1" nodeType="withEffect">
                                  <p:stCondLst>
                                    <p:cond delay="0"/>
                                  </p:stCondLst>
                                  <p:childTnLst>
                                    <p:set>
                                      <p:cBhvr>
                                        <p:cTn id="59" dur="1" fill="hold">
                                          <p:stCondLst>
                                            <p:cond delay="0"/>
                                          </p:stCondLst>
                                        </p:cTn>
                                        <p:tgtEl>
                                          <p:spTgt spid="4"/>
                                        </p:tgtEl>
                                        <p:attrNameLst>
                                          <p:attrName>style.visibility</p:attrName>
                                        </p:attrNameLst>
                                      </p:cBhvr>
                                      <p:to>
                                        <p:strVal val="visible"/>
                                      </p:to>
                                    </p:set>
                                    <p:animEffect transition="in" filter="checkerboard(across)">
                                      <p:cBhvr>
                                        <p:cTn id="60" dur="2000"/>
                                        <p:tgtEl>
                                          <p:spTgt spid="4"/>
                                        </p:tgtEl>
                                      </p:cBhvr>
                                    </p:animEffect>
                                  </p:childTnLst>
                                </p:cTn>
                              </p:par>
                              <p:par>
                                <p:cTn id="61" presetID="5" presetClass="entr" presetSubtype="10" fill="hold" grpId="1" nodeType="withEffect">
                                  <p:stCondLst>
                                    <p:cond delay="0"/>
                                  </p:stCondLst>
                                  <p:childTnLst>
                                    <p:set>
                                      <p:cBhvr>
                                        <p:cTn id="62" dur="1" fill="hold">
                                          <p:stCondLst>
                                            <p:cond delay="0"/>
                                          </p:stCondLst>
                                        </p:cTn>
                                        <p:tgtEl>
                                          <p:spTgt spid="5"/>
                                        </p:tgtEl>
                                        <p:attrNameLst>
                                          <p:attrName>style.visibility</p:attrName>
                                        </p:attrNameLst>
                                      </p:cBhvr>
                                      <p:to>
                                        <p:strVal val="visible"/>
                                      </p:to>
                                    </p:set>
                                    <p:animEffect transition="in" filter="checkerboard(across)">
                                      <p:cBhvr>
                                        <p:cTn id="63" dur="2000"/>
                                        <p:tgtEl>
                                          <p:spTgt spid="5"/>
                                        </p:tgtEl>
                                      </p:cBhvr>
                                    </p:animEffect>
                                  </p:childTnLst>
                                </p:cTn>
                              </p:par>
                              <p:par>
                                <p:cTn id="64" presetID="5" presetClass="entr" presetSubtype="10" fill="hold" grpId="1" nodeType="withEffect">
                                  <p:stCondLst>
                                    <p:cond delay="0"/>
                                  </p:stCondLst>
                                  <p:childTnLst>
                                    <p:set>
                                      <p:cBhvr>
                                        <p:cTn id="65" dur="1" fill="hold">
                                          <p:stCondLst>
                                            <p:cond delay="0"/>
                                          </p:stCondLst>
                                        </p:cTn>
                                        <p:tgtEl>
                                          <p:spTgt spid="6"/>
                                        </p:tgtEl>
                                        <p:attrNameLst>
                                          <p:attrName>style.visibility</p:attrName>
                                        </p:attrNameLst>
                                      </p:cBhvr>
                                      <p:to>
                                        <p:strVal val="visible"/>
                                      </p:to>
                                    </p:set>
                                    <p:animEffect transition="in" filter="checkerboard(across)">
                                      <p:cBhvr>
                                        <p:cTn id="66" dur="2000"/>
                                        <p:tgtEl>
                                          <p:spTgt spid="6"/>
                                        </p:tgtEl>
                                      </p:cBhvr>
                                    </p:animEffect>
                                  </p:childTnLst>
                                </p:cTn>
                              </p:par>
                              <p:par>
                                <p:cTn id="67" presetID="5" presetClass="entr" presetSubtype="10" fill="hold" grpId="1" nodeType="withEffect">
                                  <p:stCondLst>
                                    <p:cond delay="0"/>
                                  </p:stCondLst>
                                  <p:childTnLst>
                                    <p:set>
                                      <p:cBhvr>
                                        <p:cTn id="68" dur="1" fill="hold">
                                          <p:stCondLst>
                                            <p:cond delay="0"/>
                                          </p:stCondLst>
                                        </p:cTn>
                                        <p:tgtEl>
                                          <p:spTgt spid="7"/>
                                        </p:tgtEl>
                                        <p:attrNameLst>
                                          <p:attrName>style.visibility</p:attrName>
                                        </p:attrNameLst>
                                      </p:cBhvr>
                                      <p:to>
                                        <p:strVal val="visible"/>
                                      </p:to>
                                    </p:set>
                                    <p:animEffect transition="in" filter="checkerboard(across)">
                                      <p:cBhvr>
                                        <p:cTn id="69" dur="2000"/>
                                        <p:tgtEl>
                                          <p:spTgt spid="7"/>
                                        </p:tgtEl>
                                      </p:cBhvr>
                                    </p:animEffect>
                                  </p:childTnLst>
                                </p:cTn>
                              </p:par>
                              <p:par>
                                <p:cTn id="70" presetID="5" presetClass="entr" presetSubtype="10" fill="hold" grpId="1" nodeType="withEffect">
                                  <p:stCondLst>
                                    <p:cond delay="0"/>
                                  </p:stCondLst>
                                  <p:childTnLst>
                                    <p:set>
                                      <p:cBhvr>
                                        <p:cTn id="71" dur="1" fill="hold">
                                          <p:stCondLst>
                                            <p:cond delay="0"/>
                                          </p:stCondLst>
                                        </p:cTn>
                                        <p:tgtEl>
                                          <p:spTgt spid="8"/>
                                        </p:tgtEl>
                                        <p:attrNameLst>
                                          <p:attrName>style.visibility</p:attrName>
                                        </p:attrNameLst>
                                      </p:cBhvr>
                                      <p:to>
                                        <p:strVal val="visible"/>
                                      </p:to>
                                    </p:set>
                                    <p:animEffect transition="in" filter="checkerboard(across)">
                                      <p:cBhvr>
                                        <p:cTn id="72" dur="2000"/>
                                        <p:tgtEl>
                                          <p:spTgt spid="8"/>
                                        </p:tgtEl>
                                      </p:cBhvr>
                                    </p:animEffect>
                                  </p:childTnLst>
                                </p:cTn>
                              </p:par>
                              <p:par>
                                <p:cTn id="73" presetID="5" presetClass="entr" presetSubtype="10" fill="hold" grpId="1" nodeType="withEffect">
                                  <p:stCondLst>
                                    <p:cond delay="0"/>
                                  </p:stCondLst>
                                  <p:childTnLst>
                                    <p:set>
                                      <p:cBhvr>
                                        <p:cTn id="74" dur="1" fill="hold">
                                          <p:stCondLst>
                                            <p:cond delay="0"/>
                                          </p:stCondLst>
                                        </p:cTn>
                                        <p:tgtEl>
                                          <p:spTgt spid="9"/>
                                        </p:tgtEl>
                                        <p:attrNameLst>
                                          <p:attrName>style.visibility</p:attrName>
                                        </p:attrNameLst>
                                      </p:cBhvr>
                                      <p:to>
                                        <p:strVal val="visible"/>
                                      </p:to>
                                    </p:set>
                                    <p:animEffect transition="in" filter="checkerboard(across)">
                                      <p:cBhvr>
                                        <p:cTn id="75" dur="2000"/>
                                        <p:tgtEl>
                                          <p:spTgt spid="9"/>
                                        </p:tgtEl>
                                      </p:cBhvr>
                                    </p:animEffect>
                                  </p:childTnLst>
                                </p:cTn>
                              </p:par>
                              <p:par>
                                <p:cTn id="76" presetID="5" presetClass="entr" presetSubtype="10" fill="hold" grpId="1" nodeType="withEffect">
                                  <p:stCondLst>
                                    <p:cond delay="0"/>
                                  </p:stCondLst>
                                  <p:childTnLst>
                                    <p:set>
                                      <p:cBhvr>
                                        <p:cTn id="77" dur="1" fill="hold">
                                          <p:stCondLst>
                                            <p:cond delay="0"/>
                                          </p:stCondLst>
                                        </p:cTn>
                                        <p:tgtEl>
                                          <p:spTgt spid="10"/>
                                        </p:tgtEl>
                                        <p:attrNameLst>
                                          <p:attrName>style.visibility</p:attrName>
                                        </p:attrNameLst>
                                      </p:cBhvr>
                                      <p:to>
                                        <p:strVal val="visible"/>
                                      </p:to>
                                    </p:set>
                                    <p:animEffect transition="in" filter="checkerboard(across)">
                                      <p:cBhvr>
                                        <p:cTn id="78" dur="2000"/>
                                        <p:tgtEl>
                                          <p:spTgt spid="10"/>
                                        </p:tgtEl>
                                      </p:cBhvr>
                                    </p:animEffect>
                                  </p:childTnLst>
                                </p:cTn>
                              </p:par>
                              <p:par>
                                <p:cTn id="79" presetID="5" presetClass="entr" presetSubtype="10" fill="hold" grpId="1" nodeType="withEffect">
                                  <p:stCondLst>
                                    <p:cond delay="0"/>
                                  </p:stCondLst>
                                  <p:childTnLst>
                                    <p:set>
                                      <p:cBhvr>
                                        <p:cTn id="80" dur="1" fill="hold">
                                          <p:stCondLst>
                                            <p:cond delay="0"/>
                                          </p:stCondLst>
                                        </p:cTn>
                                        <p:tgtEl>
                                          <p:spTgt spid="11"/>
                                        </p:tgtEl>
                                        <p:attrNameLst>
                                          <p:attrName>style.visibility</p:attrName>
                                        </p:attrNameLst>
                                      </p:cBhvr>
                                      <p:to>
                                        <p:strVal val="visible"/>
                                      </p:to>
                                    </p:set>
                                    <p:animEffect transition="in" filter="checkerboard(across)">
                                      <p:cBhvr>
                                        <p:cTn id="81" dur="2000"/>
                                        <p:tgtEl>
                                          <p:spTgt spid="11"/>
                                        </p:tgtEl>
                                      </p:cBhvr>
                                    </p:animEffect>
                                  </p:childTnLst>
                                </p:cTn>
                              </p:par>
                              <p:par>
                                <p:cTn id="82" presetID="5" presetClass="entr" presetSubtype="10" fill="hold" grpId="1" nodeType="withEffect">
                                  <p:stCondLst>
                                    <p:cond delay="0"/>
                                  </p:stCondLst>
                                  <p:childTnLst>
                                    <p:set>
                                      <p:cBhvr>
                                        <p:cTn id="83" dur="1" fill="hold">
                                          <p:stCondLst>
                                            <p:cond delay="0"/>
                                          </p:stCondLst>
                                        </p:cTn>
                                        <p:tgtEl>
                                          <p:spTgt spid="12"/>
                                        </p:tgtEl>
                                        <p:attrNameLst>
                                          <p:attrName>style.visibility</p:attrName>
                                        </p:attrNameLst>
                                      </p:cBhvr>
                                      <p:to>
                                        <p:strVal val="visible"/>
                                      </p:to>
                                    </p:set>
                                    <p:animEffect transition="in" filter="checkerboard(across)">
                                      <p:cBhvr>
                                        <p:cTn id="84" dur="2000"/>
                                        <p:tgtEl>
                                          <p:spTgt spid="12"/>
                                        </p:tgtEl>
                                      </p:cBhvr>
                                    </p:animEffect>
                                  </p:childTnLst>
                                </p:cTn>
                              </p:par>
                              <p:par>
                                <p:cTn id="85" presetID="5" presetClass="entr" presetSubtype="10" fill="hold" grpId="1" nodeType="withEffect">
                                  <p:stCondLst>
                                    <p:cond delay="0"/>
                                  </p:stCondLst>
                                  <p:childTnLst>
                                    <p:set>
                                      <p:cBhvr>
                                        <p:cTn id="86" dur="1" fill="hold">
                                          <p:stCondLst>
                                            <p:cond delay="0"/>
                                          </p:stCondLst>
                                        </p:cTn>
                                        <p:tgtEl>
                                          <p:spTgt spid="13"/>
                                        </p:tgtEl>
                                        <p:attrNameLst>
                                          <p:attrName>style.visibility</p:attrName>
                                        </p:attrNameLst>
                                      </p:cBhvr>
                                      <p:to>
                                        <p:strVal val="visible"/>
                                      </p:to>
                                    </p:set>
                                    <p:animEffect transition="in" filter="checkerboard(across)">
                                      <p:cBhvr>
                                        <p:cTn id="87" dur="2000"/>
                                        <p:tgtEl>
                                          <p:spTgt spid="13"/>
                                        </p:tgtEl>
                                      </p:cBhvr>
                                    </p:animEffect>
                                  </p:childTnLst>
                                </p:cTn>
                              </p:par>
                              <p:par>
                                <p:cTn id="88" presetID="5" presetClass="entr" presetSubtype="10" fill="hold" grpId="1" nodeType="withEffect">
                                  <p:stCondLst>
                                    <p:cond delay="0"/>
                                  </p:stCondLst>
                                  <p:childTnLst>
                                    <p:set>
                                      <p:cBhvr>
                                        <p:cTn id="89" dur="1" fill="hold">
                                          <p:stCondLst>
                                            <p:cond delay="0"/>
                                          </p:stCondLst>
                                        </p:cTn>
                                        <p:tgtEl>
                                          <p:spTgt spid="14"/>
                                        </p:tgtEl>
                                        <p:attrNameLst>
                                          <p:attrName>style.visibility</p:attrName>
                                        </p:attrNameLst>
                                      </p:cBhvr>
                                      <p:to>
                                        <p:strVal val="visible"/>
                                      </p:to>
                                    </p:set>
                                    <p:animEffect transition="in" filter="checkerboard(across)">
                                      <p:cBhvr>
                                        <p:cTn id="90" dur="2000"/>
                                        <p:tgtEl>
                                          <p:spTgt spid="14"/>
                                        </p:tgtEl>
                                      </p:cBhvr>
                                    </p:animEffect>
                                  </p:childTnLst>
                                </p:cTn>
                              </p:par>
                            </p:childTnLst>
                          </p:cTn>
                        </p:par>
                        <p:par>
                          <p:cTn id="91" fill="hold">
                            <p:stCondLst>
                              <p:cond delay="2000"/>
                            </p:stCondLst>
                            <p:childTnLst>
                              <p:par>
                                <p:cTn id="92" presetID="2" presetClass="exit" presetSubtype="6" fill="hold" grpId="2" nodeType="afterEffect">
                                  <p:stCondLst>
                                    <p:cond delay="0"/>
                                  </p:stCondLst>
                                  <p:childTnLst>
                                    <p:anim calcmode="lin" valueType="num">
                                      <p:cBhvr additive="base">
                                        <p:cTn id="93" dur="2000"/>
                                        <p:tgtEl>
                                          <p:spTgt spid="3"/>
                                        </p:tgtEl>
                                        <p:attrNameLst>
                                          <p:attrName>ppt_x</p:attrName>
                                        </p:attrNameLst>
                                      </p:cBhvr>
                                      <p:tavLst>
                                        <p:tav tm="0">
                                          <p:val>
                                            <p:strVal val="ppt_x"/>
                                          </p:val>
                                        </p:tav>
                                        <p:tav tm="100000">
                                          <p:val>
                                            <p:strVal val="1+ppt_w/2"/>
                                          </p:val>
                                        </p:tav>
                                      </p:tavLst>
                                    </p:anim>
                                    <p:anim calcmode="lin" valueType="num">
                                      <p:cBhvr additive="base">
                                        <p:cTn id="94" dur="2000"/>
                                        <p:tgtEl>
                                          <p:spTgt spid="3"/>
                                        </p:tgtEl>
                                        <p:attrNameLst>
                                          <p:attrName>ppt_y</p:attrName>
                                        </p:attrNameLst>
                                      </p:cBhvr>
                                      <p:tavLst>
                                        <p:tav tm="0">
                                          <p:val>
                                            <p:strVal val="ppt_y"/>
                                          </p:val>
                                        </p:tav>
                                        <p:tav tm="100000">
                                          <p:val>
                                            <p:strVal val="1+ppt_h/2"/>
                                          </p:val>
                                        </p:tav>
                                      </p:tavLst>
                                    </p:anim>
                                    <p:set>
                                      <p:cBhvr>
                                        <p:cTn id="95" dur="1" fill="hold">
                                          <p:stCondLst>
                                            <p:cond delay="1999"/>
                                          </p:stCondLst>
                                        </p:cTn>
                                        <p:tgtEl>
                                          <p:spTgt spid="3"/>
                                        </p:tgtEl>
                                        <p:attrNameLst>
                                          <p:attrName>style.visibility</p:attrName>
                                        </p:attrNameLst>
                                      </p:cBhvr>
                                      <p:to>
                                        <p:strVal val="hidden"/>
                                      </p:to>
                                    </p:set>
                                  </p:childTnLst>
                                </p:cTn>
                              </p:par>
                              <p:par>
                                <p:cTn id="96" presetID="2" presetClass="exit" presetSubtype="6" fill="hold" nodeType="withEffect">
                                  <p:stCondLst>
                                    <p:cond delay="0"/>
                                  </p:stCondLst>
                                  <p:childTnLst>
                                    <p:anim calcmode="lin" valueType="num">
                                      <p:cBhvr additive="base">
                                        <p:cTn id="97" dur="2000"/>
                                        <p:tgtEl>
                                          <p:spTgt spid="4"/>
                                        </p:tgtEl>
                                        <p:attrNameLst>
                                          <p:attrName>ppt_x</p:attrName>
                                        </p:attrNameLst>
                                      </p:cBhvr>
                                      <p:tavLst>
                                        <p:tav tm="0">
                                          <p:val>
                                            <p:strVal val="ppt_x"/>
                                          </p:val>
                                        </p:tav>
                                        <p:tav tm="100000">
                                          <p:val>
                                            <p:strVal val="1+ppt_w/2"/>
                                          </p:val>
                                        </p:tav>
                                      </p:tavLst>
                                    </p:anim>
                                    <p:anim calcmode="lin" valueType="num">
                                      <p:cBhvr additive="base">
                                        <p:cTn id="98" dur="2000"/>
                                        <p:tgtEl>
                                          <p:spTgt spid="4"/>
                                        </p:tgtEl>
                                        <p:attrNameLst>
                                          <p:attrName>ppt_y</p:attrName>
                                        </p:attrNameLst>
                                      </p:cBhvr>
                                      <p:tavLst>
                                        <p:tav tm="0">
                                          <p:val>
                                            <p:strVal val="ppt_y"/>
                                          </p:val>
                                        </p:tav>
                                        <p:tav tm="100000">
                                          <p:val>
                                            <p:strVal val="1+ppt_h/2"/>
                                          </p:val>
                                        </p:tav>
                                      </p:tavLst>
                                    </p:anim>
                                    <p:set>
                                      <p:cBhvr>
                                        <p:cTn id="99" dur="1" fill="hold">
                                          <p:stCondLst>
                                            <p:cond delay="1999"/>
                                          </p:stCondLst>
                                        </p:cTn>
                                        <p:tgtEl>
                                          <p:spTgt spid="4"/>
                                        </p:tgtEl>
                                        <p:attrNameLst>
                                          <p:attrName>style.visibility</p:attrName>
                                        </p:attrNameLst>
                                      </p:cBhvr>
                                      <p:to>
                                        <p:strVal val="hidden"/>
                                      </p:to>
                                    </p:set>
                                  </p:childTnLst>
                                </p:cTn>
                              </p:par>
                              <p:par>
                                <p:cTn id="100" presetID="2" presetClass="exit" presetSubtype="6" fill="hold" nodeType="withEffect">
                                  <p:stCondLst>
                                    <p:cond delay="0"/>
                                  </p:stCondLst>
                                  <p:childTnLst>
                                    <p:anim calcmode="lin" valueType="num">
                                      <p:cBhvr additive="base">
                                        <p:cTn id="101" dur="2000"/>
                                        <p:tgtEl>
                                          <p:spTgt spid="5"/>
                                        </p:tgtEl>
                                        <p:attrNameLst>
                                          <p:attrName>ppt_x</p:attrName>
                                        </p:attrNameLst>
                                      </p:cBhvr>
                                      <p:tavLst>
                                        <p:tav tm="0">
                                          <p:val>
                                            <p:strVal val="ppt_x"/>
                                          </p:val>
                                        </p:tav>
                                        <p:tav tm="100000">
                                          <p:val>
                                            <p:strVal val="1+ppt_w/2"/>
                                          </p:val>
                                        </p:tav>
                                      </p:tavLst>
                                    </p:anim>
                                    <p:anim calcmode="lin" valueType="num">
                                      <p:cBhvr additive="base">
                                        <p:cTn id="102" dur="2000"/>
                                        <p:tgtEl>
                                          <p:spTgt spid="5"/>
                                        </p:tgtEl>
                                        <p:attrNameLst>
                                          <p:attrName>ppt_y</p:attrName>
                                        </p:attrNameLst>
                                      </p:cBhvr>
                                      <p:tavLst>
                                        <p:tav tm="0">
                                          <p:val>
                                            <p:strVal val="ppt_y"/>
                                          </p:val>
                                        </p:tav>
                                        <p:tav tm="100000">
                                          <p:val>
                                            <p:strVal val="1+ppt_h/2"/>
                                          </p:val>
                                        </p:tav>
                                      </p:tavLst>
                                    </p:anim>
                                    <p:set>
                                      <p:cBhvr>
                                        <p:cTn id="103" dur="1" fill="hold">
                                          <p:stCondLst>
                                            <p:cond delay="1999"/>
                                          </p:stCondLst>
                                        </p:cTn>
                                        <p:tgtEl>
                                          <p:spTgt spid="5"/>
                                        </p:tgtEl>
                                        <p:attrNameLst>
                                          <p:attrName>style.visibility</p:attrName>
                                        </p:attrNameLst>
                                      </p:cBhvr>
                                      <p:to>
                                        <p:strVal val="hidden"/>
                                      </p:to>
                                    </p:set>
                                  </p:childTnLst>
                                </p:cTn>
                              </p:par>
                              <p:par>
                                <p:cTn id="104" presetID="2" presetClass="exit" presetSubtype="9" fill="hold" nodeType="withEffect">
                                  <p:stCondLst>
                                    <p:cond delay="0"/>
                                  </p:stCondLst>
                                  <p:childTnLst>
                                    <p:anim calcmode="lin" valueType="num">
                                      <p:cBhvr additive="base">
                                        <p:cTn id="105" dur="2000"/>
                                        <p:tgtEl>
                                          <p:spTgt spid="10"/>
                                        </p:tgtEl>
                                        <p:attrNameLst>
                                          <p:attrName>ppt_x</p:attrName>
                                        </p:attrNameLst>
                                      </p:cBhvr>
                                      <p:tavLst>
                                        <p:tav tm="0">
                                          <p:val>
                                            <p:strVal val="ppt_x"/>
                                          </p:val>
                                        </p:tav>
                                        <p:tav tm="100000">
                                          <p:val>
                                            <p:strVal val="0-ppt_w/2"/>
                                          </p:val>
                                        </p:tav>
                                      </p:tavLst>
                                    </p:anim>
                                    <p:anim calcmode="lin" valueType="num">
                                      <p:cBhvr additive="base">
                                        <p:cTn id="106" dur="2000"/>
                                        <p:tgtEl>
                                          <p:spTgt spid="10"/>
                                        </p:tgtEl>
                                        <p:attrNameLst>
                                          <p:attrName>ppt_y</p:attrName>
                                        </p:attrNameLst>
                                      </p:cBhvr>
                                      <p:tavLst>
                                        <p:tav tm="0">
                                          <p:val>
                                            <p:strVal val="ppt_y"/>
                                          </p:val>
                                        </p:tav>
                                        <p:tav tm="100000">
                                          <p:val>
                                            <p:strVal val="0-ppt_h/2"/>
                                          </p:val>
                                        </p:tav>
                                      </p:tavLst>
                                    </p:anim>
                                    <p:set>
                                      <p:cBhvr>
                                        <p:cTn id="107" dur="1" fill="hold">
                                          <p:stCondLst>
                                            <p:cond delay="1999"/>
                                          </p:stCondLst>
                                        </p:cTn>
                                        <p:tgtEl>
                                          <p:spTgt spid="10"/>
                                        </p:tgtEl>
                                        <p:attrNameLst>
                                          <p:attrName>style.visibility</p:attrName>
                                        </p:attrNameLst>
                                      </p:cBhvr>
                                      <p:to>
                                        <p:strVal val="hidden"/>
                                      </p:to>
                                    </p:set>
                                  </p:childTnLst>
                                </p:cTn>
                              </p:par>
                              <p:par>
                                <p:cTn id="108" presetID="2" presetClass="exit" presetSubtype="9" fill="hold" nodeType="withEffect">
                                  <p:stCondLst>
                                    <p:cond delay="0"/>
                                  </p:stCondLst>
                                  <p:childTnLst>
                                    <p:anim calcmode="lin" valueType="num">
                                      <p:cBhvr additive="base">
                                        <p:cTn id="109" dur="2000"/>
                                        <p:tgtEl>
                                          <p:spTgt spid="11"/>
                                        </p:tgtEl>
                                        <p:attrNameLst>
                                          <p:attrName>ppt_x</p:attrName>
                                        </p:attrNameLst>
                                      </p:cBhvr>
                                      <p:tavLst>
                                        <p:tav tm="0">
                                          <p:val>
                                            <p:strVal val="ppt_x"/>
                                          </p:val>
                                        </p:tav>
                                        <p:tav tm="100000">
                                          <p:val>
                                            <p:strVal val="0-ppt_w/2"/>
                                          </p:val>
                                        </p:tav>
                                      </p:tavLst>
                                    </p:anim>
                                    <p:anim calcmode="lin" valueType="num">
                                      <p:cBhvr additive="base">
                                        <p:cTn id="110" dur="2000"/>
                                        <p:tgtEl>
                                          <p:spTgt spid="11"/>
                                        </p:tgtEl>
                                        <p:attrNameLst>
                                          <p:attrName>ppt_y</p:attrName>
                                        </p:attrNameLst>
                                      </p:cBhvr>
                                      <p:tavLst>
                                        <p:tav tm="0">
                                          <p:val>
                                            <p:strVal val="ppt_y"/>
                                          </p:val>
                                        </p:tav>
                                        <p:tav tm="100000">
                                          <p:val>
                                            <p:strVal val="0-ppt_h/2"/>
                                          </p:val>
                                        </p:tav>
                                      </p:tavLst>
                                    </p:anim>
                                    <p:set>
                                      <p:cBhvr>
                                        <p:cTn id="111" dur="1" fill="hold">
                                          <p:stCondLst>
                                            <p:cond delay="1999"/>
                                          </p:stCondLst>
                                        </p:cTn>
                                        <p:tgtEl>
                                          <p:spTgt spid="11"/>
                                        </p:tgtEl>
                                        <p:attrNameLst>
                                          <p:attrName>style.visibility</p:attrName>
                                        </p:attrNameLst>
                                      </p:cBhvr>
                                      <p:to>
                                        <p:strVal val="hidden"/>
                                      </p:to>
                                    </p:set>
                                  </p:childTnLst>
                                </p:cTn>
                              </p:par>
                              <p:par>
                                <p:cTn id="112" presetID="2" presetClass="exit" presetSubtype="9" fill="hold" nodeType="withEffect">
                                  <p:stCondLst>
                                    <p:cond delay="0"/>
                                  </p:stCondLst>
                                  <p:childTnLst>
                                    <p:anim calcmode="lin" valueType="num">
                                      <p:cBhvr additive="base">
                                        <p:cTn id="113" dur="2000"/>
                                        <p:tgtEl>
                                          <p:spTgt spid="14"/>
                                        </p:tgtEl>
                                        <p:attrNameLst>
                                          <p:attrName>ppt_x</p:attrName>
                                        </p:attrNameLst>
                                      </p:cBhvr>
                                      <p:tavLst>
                                        <p:tav tm="0">
                                          <p:val>
                                            <p:strVal val="ppt_x"/>
                                          </p:val>
                                        </p:tav>
                                        <p:tav tm="100000">
                                          <p:val>
                                            <p:strVal val="0-ppt_w/2"/>
                                          </p:val>
                                        </p:tav>
                                      </p:tavLst>
                                    </p:anim>
                                    <p:anim calcmode="lin" valueType="num">
                                      <p:cBhvr additive="base">
                                        <p:cTn id="114" dur="2000"/>
                                        <p:tgtEl>
                                          <p:spTgt spid="14"/>
                                        </p:tgtEl>
                                        <p:attrNameLst>
                                          <p:attrName>ppt_y</p:attrName>
                                        </p:attrNameLst>
                                      </p:cBhvr>
                                      <p:tavLst>
                                        <p:tav tm="0">
                                          <p:val>
                                            <p:strVal val="ppt_y"/>
                                          </p:val>
                                        </p:tav>
                                        <p:tav tm="100000">
                                          <p:val>
                                            <p:strVal val="0-ppt_h/2"/>
                                          </p:val>
                                        </p:tav>
                                      </p:tavLst>
                                    </p:anim>
                                    <p:set>
                                      <p:cBhvr>
                                        <p:cTn id="115" dur="1" fill="hold">
                                          <p:stCondLst>
                                            <p:cond delay="1999"/>
                                          </p:stCondLst>
                                        </p:cTn>
                                        <p:tgtEl>
                                          <p:spTgt spid="14"/>
                                        </p:tgtEl>
                                        <p:attrNameLst>
                                          <p:attrName>style.visibility</p:attrName>
                                        </p:attrNameLst>
                                      </p:cBhvr>
                                      <p:to>
                                        <p:strVal val="hidden"/>
                                      </p:to>
                                    </p:set>
                                  </p:childTnLst>
                                </p:cTn>
                              </p:par>
                              <p:par>
                                <p:cTn id="116" presetID="2" presetClass="exit" presetSubtype="12" fill="hold" nodeType="withEffect">
                                  <p:stCondLst>
                                    <p:cond delay="0"/>
                                  </p:stCondLst>
                                  <p:childTnLst>
                                    <p:anim calcmode="lin" valueType="num">
                                      <p:cBhvr additive="base">
                                        <p:cTn id="117" dur="2000"/>
                                        <p:tgtEl>
                                          <p:spTgt spid="6"/>
                                        </p:tgtEl>
                                        <p:attrNameLst>
                                          <p:attrName>ppt_x</p:attrName>
                                        </p:attrNameLst>
                                      </p:cBhvr>
                                      <p:tavLst>
                                        <p:tav tm="0">
                                          <p:val>
                                            <p:strVal val="ppt_x"/>
                                          </p:val>
                                        </p:tav>
                                        <p:tav tm="100000">
                                          <p:val>
                                            <p:strVal val="0-ppt_w/2"/>
                                          </p:val>
                                        </p:tav>
                                      </p:tavLst>
                                    </p:anim>
                                    <p:anim calcmode="lin" valueType="num">
                                      <p:cBhvr additive="base">
                                        <p:cTn id="118" dur="2000"/>
                                        <p:tgtEl>
                                          <p:spTgt spid="6"/>
                                        </p:tgtEl>
                                        <p:attrNameLst>
                                          <p:attrName>ppt_y</p:attrName>
                                        </p:attrNameLst>
                                      </p:cBhvr>
                                      <p:tavLst>
                                        <p:tav tm="0">
                                          <p:val>
                                            <p:strVal val="ppt_y"/>
                                          </p:val>
                                        </p:tav>
                                        <p:tav tm="100000">
                                          <p:val>
                                            <p:strVal val="1+ppt_h/2"/>
                                          </p:val>
                                        </p:tav>
                                      </p:tavLst>
                                    </p:anim>
                                    <p:set>
                                      <p:cBhvr>
                                        <p:cTn id="119" dur="1" fill="hold">
                                          <p:stCondLst>
                                            <p:cond delay="1999"/>
                                          </p:stCondLst>
                                        </p:cTn>
                                        <p:tgtEl>
                                          <p:spTgt spid="6"/>
                                        </p:tgtEl>
                                        <p:attrNameLst>
                                          <p:attrName>style.visibility</p:attrName>
                                        </p:attrNameLst>
                                      </p:cBhvr>
                                      <p:to>
                                        <p:strVal val="hidden"/>
                                      </p:to>
                                    </p:set>
                                  </p:childTnLst>
                                </p:cTn>
                              </p:par>
                              <p:par>
                                <p:cTn id="120" presetID="2" presetClass="exit" presetSubtype="12" fill="hold" nodeType="withEffect">
                                  <p:stCondLst>
                                    <p:cond delay="0"/>
                                  </p:stCondLst>
                                  <p:childTnLst>
                                    <p:anim calcmode="lin" valueType="num">
                                      <p:cBhvr additive="base">
                                        <p:cTn id="121" dur="2000"/>
                                        <p:tgtEl>
                                          <p:spTgt spid="7"/>
                                        </p:tgtEl>
                                        <p:attrNameLst>
                                          <p:attrName>ppt_x</p:attrName>
                                        </p:attrNameLst>
                                      </p:cBhvr>
                                      <p:tavLst>
                                        <p:tav tm="0">
                                          <p:val>
                                            <p:strVal val="ppt_x"/>
                                          </p:val>
                                        </p:tav>
                                        <p:tav tm="100000">
                                          <p:val>
                                            <p:strVal val="0-ppt_w/2"/>
                                          </p:val>
                                        </p:tav>
                                      </p:tavLst>
                                    </p:anim>
                                    <p:anim calcmode="lin" valueType="num">
                                      <p:cBhvr additive="base">
                                        <p:cTn id="122" dur="2000"/>
                                        <p:tgtEl>
                                          <p:spTgt spid="7"/>
                                        </p:tgtEl>
                                        <p:attrNameLst>
                                          <p:attrName>ppt_y</p:attrName>
                                        </p:attrNameLst>
                                      </p:cBhvr>
                                      <p:tavLst>
                                        <p:tav tm="0">
                                          <p:val>
                                            <p:strVal val="ppt_y"/>
                                          </p:val>
                                        </p:tav>
                                        <p:tav tm="100000">
                                          <p:val>
                                            <p:strVal val="1+ppt_h/2"/>
                                          </p:val>
                                        </p:tav>
                                      </p:tavLst>
                                    </p:anim>
                                    <p:set>
                                      <p:cBhvr>
                                        <p:cTn id="123" dur="1" fill="hold">
                                          <p:stCondLst>
                                            <p:cond delay="1999"/>
                                          </p:stCondLst>
                                        </p:cTn>
                                        <p:tgtEl>
                                          <p:spTgt spid="7"/>
                                        </p:tgtEl>
                                        <p:attrNameLst>
                                          <p:attrName>style.visibility</p:attrName>
                                        </p:attrNameLst>
                                      </p:cBhvr>
                                      <p:to>
                                        <p:strVal val="hidden"/>
                                      </p:to>
                                    </p:set>
                                  </p:childTnLst>
                                </p:cTn>
                              </p:par>
                              <p:par>
                                <p:cTn id="124" presetID="2" presetClass="exit" presetSubtype="12" fill="hold" nodeType="withEffect">
                                  <p:stCondLst>
                                    <p:cond delay="0"/>
                                  </p:stCondLst>
                                  <p:childTnLst>
                                    <p:anim calcmode="lin" valueType="num">
                                      <p:cBhvr additive="base">
                                        <p:cTn id="125" dur="2000"/>
                                        <p:tgtEl>
                                          <p:spTgt spid="8"/>
                                        </p:tgtEl>
                                        <p:attrNameLst>
                                          <p:attrName>ppt_x</p:attrName>
                                        </p:attrNameLst>
                                      </p:cBhvr>
                                      <p:tavLst>
                                        <p:tav tm="0">
                                          <p:val>
                                            <p:strVal val="ppt_x"/>
                                          </p:val>
                                        </p:tav>
                                        <p:tav tm="100000">
                                          <p:val>
                                            <p:strVal val="0-ppt_w/2"/>
                                          </p:val>
                                        </p:tav>
                                      </p:tavLst>
                                    </p:anim>
                                    <p:anim calcmode="lin" valueType="num">
                                      <p:cBhvr additive="base">
                                        <p:cTn id="126" dur="2000"/>
                                        <p:tgtEl>
                                          <p:spTgt spid="8"/>
                                        </p:tgtEl>
                                        <p:attrNameLst>
                                          <p:attrName>ppt_y</p:attrName>
                                        </p:attrNameLst>
                                      </p:cBhvr>
                                      <p:tavLst>
                                        <p:tav tm="0">
                                          <p:val>
                                            <p:strVal val="ppt_y"/>
                                          </p:val>
                                        </p:tav>
                                        <p:tav tm="100000">
                                          <p:val>
                                            <p:strVal val="1+ppt_h/2"/>
                                          </p:val>
                                        </p:tav>
                                      </p:tavLst>
                                    </p:anim>
                                    <p:set>
                                      <p:cBhvr>
                                        <p:cTn id="127" dur="1" fill="hold">
                                          <p:stCondLst>
                                            <p:cond delay="1999"/>
                                          </p:stCondLst>
                                        </p:cTn>
                                        <p:tgtEl>
                                          <p:spTgt spid="8"/>
                                        </p:tgtEl>
                                        <p:attrNameLst>
                                          <p:attrName>style.visibility</p:attrName>
                                        </p:attrNameLst>
                                      </p:cBhvr>
                                      <p:to>
                                        <p:strVal val="hidden"/>
                                      </p:to>
                                    </p:set>
                                  </p:childTnLst>
                                </p:cTn>
                              </p:par>
                              <p:par>
                                <p:cTn id="128" presetID="2" presetClass="exit" presetSubtype="3" fill="hold" nodeType="withEffect">
                                  <p:stCondLst>
                                    <p:cond delay="0"/>
                                  </p:stCondLst>
                                  <p:childTnLst>
                                    <p:anim calcmode="lin" valueType="num">
                                      <p:cBhvr additive="base">
                                        <p:cTn id="129" dur="2000"/>
                                        <p:tgtEl>
                                          <p:spTgt spid="9"/>
                                        </p:tgtEl>
                                        <p:attrNameLst>
                                          <p:attrName>ppt_x</p:attrName>
                                        </p:attrNameLst>
                                      </p:cBhvr>
                                      <p:tavLst>
                                        <p:tav tm="0">
                                          <p:val>
                                            <p:strVal val="ppt_x"/>
                                          </p:val>
                                        </p:tav>
                                        <p:tav tm="100000">
                                          <p:val>
                                            <p:strVal val="1+ppt_w/2"/>
                                          </p:val>
                                        </p:tav>
                                      </p:tavLst>
                                    </p:anim>
                                    <p:anim calcmode="lin" valueType="num">
                                      <p:cBhvr additive="base">
                                        <p:cTn id="130" dur="2000"/>
                                        <p:tgtEl>
                                          <p:spTgt spid="9"/>
                                        </p:tgtEl>
                                        <p:attrNameLst>
                                          <p:attrName>ppt_y</p:attrName>
                                        </p:attrNameLst>
                                      </p:cBhvr>
                                      <p:tavLst>
                                        <p:tav tm="0">
                                          <p:val>
                                            <p:strVal val="ppt_y"/>
                                          </p:val>
                                        </p:tav>
                                        <p:tav tm="100000">
                                          <p:val>
                                            <p:strVal val="0-ppt_h/2"/>
                                          </p:val>
                                        </p:tav>
                                      </p:tavLst>
                                    </p:anim>
                                    <p:set>
                                      <p:cBhvr>
                                        <p:cTn id="131" dur="1" fill="hold">
                                          <p:stCondLst>
                                            <p:cond delay="1999"/>
                                          </p:stCondLst>
                                        </p:cTn>
                                        <p:tgtEl>
                                          <p:spTgt spid="9"/>
                                        </p:tgtEl>
                                        <p:attrNameLst>
                                          <p:attrName>style.visibility</p:attrName>
                                        </p:attrNameLst>
                                      </p:cBhvr>
                                      <p:to>
                                        <p:strVal val="hidden"/>
                                      </p:to>
                                    </p:set>
                                  </p:childTnLst>
                                </p:cTn>
                              </p:par>
                              <p:par>
                                <p:cTn id="132" presetID="2" presetClass="exit" presetSubtype="3" fill="hold" nodeType="withEffect">
                                  <p:stCondLst>
                                    <p:cond delay="0"/>
                                  </p:stCondLst>
                                  <p:childTnLst>
                                    <p:anim calcmode="lin" valueType="num">
                                      <p:cBhvr additive="base">
                                        <p:cTn id="133" dur="2000"/>
                                        <p:tgtEl>
                                          <p:spTgt spid="12"/>
                                        </p:tgtEl>
                                        <p:attrNameLst>
                                          <p:attrName>ppt_x</p:attrName>
                                        </p:attrNameLst>
                                      </p:cBhvr>
                                      <p:tavLst>
                                        <p:tav tm="0">
                                          <p:val>
                                            <p:strVal val="ppt_x"/>
                                          </p:val>
                                        </p:tav>
                                        <p:tav tm="100000">
                                          <p:val>
                                            <p:strVal val="1+ppt_w/2"/>
                                          </p:val>
                                        </p:tav>
                                      </p:tavLst>
                                    </p:anim>
                                    <p:anim calcmode="lin" valueType="num">
                                      <p:cBhvr additive="base">
                                        <p:cTn id="134" dur="2000"/>
                                        <p:tgtEl>
                                          <p:spTgt spid="12"/>
                                        </p:tgtEl>
                                        <p:attrNameLst>
                                          <p:attrName>ppt_y</p:attrName>
                                        </p:attrNameLst>
                                      </p:cBhvr>
                                      <p:tavLst>
                                        <p:tav tm="0">
                                          <p:val>
                                            <p:strVal val="ppt_y"/>
                                          </p:val>
                                        </p:tav>
                                        <p:tav tm="100000">
                                          <p:val>
                                            <p:strVal val="0-ppt_h/2"/>
                                          </p:val>
                                        </p:tav>
                                      </p:tavLst>
                                    </p:anim>
                                    <p:set>
                                      <p:cBhvr>
                                        <p:cTn id="135" dur="1" fill="hold">
                                          <p:stCondLst>
                                            <p:cond delay="1999"/>
                                          </p:stCondLst>
                                        </p:cTn>
                                        <p:tgtEl>
                                          <p:spTgt spid="12"/>
                                        </p:tgtEl>
                                        <p:attrNameLst>
                                          <p:attrName>style.visibility</p:attrName>
                                        </p:attrNameLst>
                                      </p:cBhvr>
                                      <p:to>
                                        <p:strVal val="hidden"/>
                                      </p:to>
                                    </p:set>
                                  </p:childTnLst>
                                </p:cTn>
                              </p:par>
                              <p:par>
                                <p:cTn id="136" presetID="2" presetClass="exit" presetSubtype="3" fill="hold" nodeType="withEffect">
                                  <p:stCondLst>
                                    <p:cond delay="0"/>
                                  </p:stCondLst>
                                  <p:childTnLst>
                                    <p:anim calcmode="lin" valueType="num">
                                      <p:cBhvr additive="base">
                                        <p:cTn id="137" dur="2000"/>
                                        <p:tgtEl>
                                          <p:spTgt spid="13"/>
                                        </p:tgtEl>
                                        <p:attrNameLst>
                                          <p:attrName>ppt_x</p:attrName>
                                        </p:attrNameLst>
                                      </p:cBhvr>
                                      <p:tavLst>
                                        <p:tav tm="0">
                                          <p:val>
                                            <p:strVal val="ppt_x"/>
                                          </p:val>
                                        </p:tav>
                                        <p:tav tm="100000">
                                          <p:val>
                                            <p:strVal val="1+ppt_w/2"/>
                                          </p:val>
                                        </p:tav>
                                      </p:tavLst>
                                    </p:anim>
                                    <p:anim calcmode="lin" valueType="num">
                                      <p:cBhvr additive="base">
                                        <p:cTn id="138" dur="2000"/>
                                        <p:tgtEl>
                                          <p:spTgt spid="13"/>
                                        </p:tgtEl>
                                        <p:attrNameLst>
                                          <p:attrName>ppt_y</p:attrName>
                                        </p:attrNameLst>
                                      </p:cBhvr>
                                      <p:tavLst>
                                        <p:tav tm="0">
                                          <p:val>
                                            <p:strVal val="ppt_y"/>
                                          </p:val>
                                        </p:tav>
                                        <p:tav tm="100000">
                                          <p:val>
                                            <p:strVal val="0-ppt_h/2"/>
                                          </p:val>
                                        </p:tav>
                                      </p:tavLst>
                                    </p:anim>
                                    <p:set>
                                      <p:cBhvr>
                                        <p:cTn id="139" dur="1" fill="hold">
                                          <p:stCondLst>
                                            <p:cond delay="1999"/>
                                          </p:stCondLst>
                                        </p:cTn>
                                        <p:tgtEl>
                                          <p:spTgt spid="13"/>
                                        </p:tgtEl>
                                        <p:attrNameLst>
                                          <p:attrName>style.visibility</p:attrName>
                                        </p:attrNameLst>
                                      </p:cBhvr>
                                      <p:to>
                                        <p:strVal val="hidden"/>
                                      </p:to>
                                    </p:set>
                                  </p:childTnLst>
                                </p:cTn>
                              </p:par>
                              <p:par>
                                <p:cTn id="140" presetID="23" presetClass="entr" presetSubtype="272" fill="hold" nodeType="withEffect">
                                  <p:stCondLst>
                                    <p:cond delay="0"/>
                                  </p:stCondLst>
                                  <p:childTnLst>
                                    <p:set>
                                      <p:cBhvr>
                                        <p:cTn id="141" dur="1" fill="hold">
                                          <p:stCondLst>
                                            <p:cond delay="0"/>
                                          </p:stCondLst>
                                        </p:cTn>
                                        <p:tgtEl>
                                          <p:spTgt spid="2"/>
                                        </p:tgtEl>
                                        <p:attrNameLst>
                                          <p:attrName>style.visibility</p:attrName>
                                        </p:attrNameLst>
                                      </p:cBhvr>
                                      <p:to>
                                        <p:strVal val="visible"/>
                                      </p:to>
                                    </p:set>
                                    <p:anim calcmode="lin" valueType="num">
                                      <p:cBhvr>
                                        <p:cTn id="142" dur="2000" fill="hold"/>
                                        <p:tgtEl>
                                          <p:spTgt spid="2"/>
                                        </p:tgtEl>
                                        <p:attrNameLst>
                                          <p:attrName>ppt_w</p:attrName>
                                        </p:attrNameLst>
                                      </p:cBhvr>
                                      <p:tavLst>
                                        <p:tav tm="0">
                                          <p:val>
                                            <p:strVal val="2/3*#ppt_w"/>
                                          </p:val>
                                        </p:tav>
                                        <p:tav tm="100000">
                                          <p:val>
                                            <p:strVal val="#ppt_w"/>
                                          </p:val>
                                        </p:tav>
                                      </p:tavLst>
                                    </p:anim>
                                    <p:anim calcmode="lin" valueType="num">
                                      <p:cBhvr>
                                        <p:cTn id="143" dur="2000" fill="hold"/>
                                        <p:tgtEl>
                                          <p:spTgt spid="2"/>
                                        </p:tgtEl>
                                        <p:attrNameLst>
                                          <p:attrName>ppt_h</p:attrName>
                                        </p:attrNameLst>
                                      </p:cBhvr>
                                      <p:tavLst>
                                        <p:tav tm="0">
                                          <p:val>
                                            <p:strVal val="2/3*#ppt_h"/>
                                          </p:val>
                                        </p:tav>
                                        <p:tav tm="100000">
                                          <p:val>
                                            <p:strVal val="#ppt_h"/>
                                          </p:val>
                                        </p:tav>
                                      </p:tavLst>
                                    </p:anim>
                                  </p:childTnLst>
                                </p:cTn>
                              </p:par>
                              <p:par>
                                <p:cTn id="144" presetID="4" presetClass="entr" presetSubtype="32" fill="hold" nodeType="withEffect">
                                  <p:stCondLst>
                                    <p:cond delay="0"/>
                                  </p:stCondLst>
                                  <p:childTnLst>
                                    <p:set>
                                      <p:cBhvr>
                                        <p:cTn id="145" dur="1" fill="hold">
                                          <p:stCondLst>
                                            <p:cond delay="0"/>
                                          </p:stCondLst>
                                        </p:cTn>
                                        <p:tgtEl>
                                          <p:spTgt spid="2"/>
                                        </p:tgtEl>
                                        <p:attrNameLst>
                                          <p:attrName>style.visibility</p:attrName>
                                        </p:attrNameLst>
                                      </p:cBhvr>
                                      <p:to>
                                        <p:strVal val="visible"/>
                                      </p:to>
                                    </p:set>
                                    <p:animEffect transition="in" filter="box(out)">
                                      <p:cBhvr>
                                        <p:cTn id="146"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4" grpId="0" animBg="1"/>
      <p:bldP spid="4" grpId="1" animBg="1"/>
      <p:bldP spid="5" grpId="0" animBg="1"/>
      <p:bldP spid="5" grpId="1" animBg="1"/>
      <p:bldP spid="6" grpId="0" animBg="1"/>
      <p:bldP spid="6" grpId="1" animBg="1"/>
      <p:bldP spid="7" grpId="0" animBg="1"/>
      <p:bldP spid="7" grpId="1" animBg="1"/>
      <p:bldP spid="8" grpId="0" animBg="1"/>
      <p:bldP spid="8" grpId="1" animBg="1"/>
      <p:bldP spid="9" grpId="0" animBg="1"/>
      <p:bldP spid="9" grpId="1" animBg="1"/>
      <p:bldP spid="10" grpId="0" animBg="1"/>
      <p:bldP spid="10" grpId="1" animBg="1"/>
      <p:bldP spid="11" grpId="0" animBg="1"/>
      <p:bldP spid="11" grpId="1" animBg="1"/>
      <p:bldP spid="12" grpId="0" animBg="1"/>
      <p:bldP spid="12" grpId="1" animBg="1"/>
      <p:bldP spid="13" grpId="0" animBg="1"/>
      <p:bldP spid="13" grpId="1" animBg="1"/>
      <p:bldP spid="14" grpId="0" animBg="1"/>
      <p:bldP spid="14" grpId="1" animBg="1"/>
      <p:bldP spid="15"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16).jpg"/>
          <p:cNvPicPr>
            <a:picLocks noGrp="1" noChangeAspect="1"/>
          </p:cNvPicPr>
          <p:nvPr isPhoto="1"/>
        </p:nvPicPr>
        <p:blipFill>
          <a:blip r:embed="rId3">
            <a:lum/>
          </a:blip>
          <a:stretch>
            <a:fillRect/>
          </a:stretch>
        </p:blipFill>
        <p:spPr>
          <a:xfrm>
            <a:off x="0" y="0"/>
            <a:ext cx="9144000" cy="5143500"/>
          </a:xfrm>
          <a:prstGeom prst="rect">
            <a:avLst/>
          </a:prstGeom>
          <a:noFill/>
          <a:ln>
            <a:noFill/>
          </a:ln>
        </p:spPr>
      </p:pic>
      <p:sp>
        <p:nvSpPr>
          <p:cNvPr id="3" name="2 Elipse"/>
          <p:cNvSpPr/>
          <p:nvPr/>
        </p:nvSpPr>
        <p:spPr>
          <a:xfrm>
            <a:off x="1714480" y="1928790"/>
            <a:ext cx="1928826" cy="1714512"/>
          </a:xfrm>
          <a:prstGeom prst="ellipse">
            <a:avLst/>
          </a:prstGeom>
          <a:blipFill>
            <a:blip r:embed="rId4" cstate="print">
              <a:duotone>
                <a:prstClr val="black"/>
                <a:srgbClr val="00CC00">
                  <a:tint val="45000"/>
                  <a:satMod val="400000"/>
                </a:srgbClr>
              </a:duotone>
              <a:lum contrast="40000"/>
            </a:blip>
            <a:stretch>
              <a:fillRect/>
            </a:stretch>
          </a:blipFill>
          <a:ln>
            <a:solidFill>
              <a:srgbClr val="003DB8"/>
            </a:solidFill>
          </a:ln>
          <a:scene3d>
            <a:camera prst="orthographicFront">
              <a:rot lat="0" lon="20099993" rev="0"/>
            </a:camera>
            <a:lightRig rig="threePt" dir="t"/>
          </a:scene3d>
          <a:sp3d extrusionH="336550">
            <a:bevelT w="622300" h="292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Elipse"/>
          <p:cNvSpPr/>
          <p:nvPr/>
        </p:nvSpPr>
        <p:spPr>
          <a:xfrm>
            <a:off x="3643306" y="3428988"/>
            <a:ext cx="1928826" cy="1714512"/>
          </a:xfrm>
          <a:prstGeom prst="ellipse">
            <a:avLst/>
          </a:prstGeom>
          <a:blipFill>
            <a:blip r:embed="rId4" cstate="print">
              <a:duotone>
                <a:prstClr val="black"/>
                <a:srgbClr val="00CC00">
                  <a:tint val="45000"/>
                  <a:satMod val="400000"/>
                </a:srgbClr>
              </a:duotone>
              <a:lum contrast="40000"/>
            </a:blip>
            <a:stretch>
              <a:fillRect/>
            </a:stretch>
          </a:blipFill>
          <a:ln>
            <a:solidFill>
              <a:srgbClr val="003DB8"/>
            </a:solidFill>
          </a:ln>
          <a:scene3d>
            <a:camera prst="orthographicFront">
              <a:rot lat="0" lon="20099993" rev="0"/>
            </a:camera>
            <a:lightRig rig="threePt" dir="t"/>
          </a:scene3d>
          <a:sp3d extrusionH="336550">
            <a:bevelT w="622300" h="292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Elipse"/>
          <p:cNvSpPr/>
          <p:nvPr/>
        </p:nvSpPr>
        <p:spPr>
          <a:xfrm>
            <a:off x="3643306" y="0"/>
            <a:ext cx="1928826" cy="1714512"/>
          </a:xfrm>
          <a:prstGeom prst="ellipse">
            <a:avLst/>
          </a:prstGeom>
          <a:blipFill>
            <a:blip r:embed="rId4" cstate="print">
              <a:duotone>
                <a:prstClr val="black"/>
                <a:srgbClr val="00CC00">
                  <a:tint val="45000"/>
                  <a:satMod val="400000"/>
                </a:srgbClr>
              </a:duotone>
              <a:lum contrast="40000"/>
            </a:blip>
            <a:stretch>
              <a:fillRect/>
            </a:stretch>
          </a:blipFill>
          <a:ln>
            <a:solidFill>
              <a:srgbClr val="003DB8"/>
            </a:solidFill>
          </a:ln>
          <a:scene3d>
            <a:camera prst="orthographicFront">
              <a:rot lat="0" lon="20099993" rev="0"/>
            </a:camera>
            <a:lightRig rig="threePt" dir="t"/>
          </a:scene3d>
          <a:sp3d extrusionH="336550">
            <a:bevelT w="622300" h="292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Elipse"/>
          <p:cNvSpPr/>
          <p:nvPr/>
        </p:nvSpPr>
        <p:spPr>
          <a:xfrm>
            <a:off x="6072198" y="1714476"/>
            <a:ext cx="1928826" cy="1714512"/>
          </a:xfrm>
          <a:prstGeom prst="ellipse">
            <a:avLst/>
          </a:prstGeom>
          <a:blipFill>
            <a:blip r:embed="rId4" cstate="print">
              <a:duotone>
                <a:prstClr val="black"/>
                <a:srgbClr val="00CC00">
                  <a:tint val="45000"/>
                  <a:satMod val="400000"/>
                </a:srgbClr>
              </a:duotone>
              <a:lum contrast="40000"/>
            </a:blip>
            <a:stretch>
              <a:fillRect/>
            </a:stretch>
          </a:blipFill>
          <a:ln>
            <a:solidFill>
              <a:srgbClr val="003DB8"/>
            </a:solidFill>
          </a:ln>
          <a:scene3d>
            <a:camera prst="orthographicFront">
              <a:rot lat="0" lon="20099993" rev="0"/>
            </a:camera>
            <a:lightRig rig="threePt" dir="t"/>
          </a:scene3d>
          <a:sp3d extrusionH="336550">
            <a:bevelT w="622300" h="292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Elipse"/>
          <p:cNvSpPr/>
          <p:nvPr/>
        </p:nvSpPr>
        <p:spPr>
          <a:xfrm>
            <a:off x="2000232" y="285716"/>
            <a:ext cx="1928826" cy="1714512"/>
          </a:xfrm>
          <a:prstGeom prst="ellipse">
            <a:avLst/>
          </a:prstGeom>
          <a:blipFill>
            <a:blip r:embed="rId4" cstate="print">
              <a:duotone>
                <a:prstClr val="black"/>
                <a:srgbClr val="00CC00">
                  <a:tint val="45000"/>
                  <a:satMod val="400000"/>
                </a:srgbClr>
              </a:duotone>
              <a:lum contrast="40000"/>
            </a:blip>
            <a:stretch>
              <a:fillRect/>
            </a:stretch>
          </a:blipFill>
          <a:ln>
            <a:solidFill>
              <a:srgbClr val="003DB8"/>
            </a:solidFill>
          </a:ln>
          <a:scene3d>
            <a:camera prst="orthographicFront">
              <a:rot lat="0" lon="20099993" rev="0"/>
            </a:camera>
            <a:lightRig rig="threePt" dir="t"/>
          </a:scene3d>
          <a:sp3d extrusionH="336550">
            <a:bevelT w="622300" h="292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Elipse"/>
          <p:cNvSpPr/>
          <p:nvPr/>
        </p:nvSpPr>
        <p:spPr>
          <a:xfrm>
            <a:off x="5429256" y="285716"/>
            <a:ext cx="1928826" cy="1714512"/>
          </a:xfrm>
          <a:prstGeom prst="ellipse">
            <a:avLst/>
          </a:prstGeom>
          <a:blipFill>
            <a:blip r:embed="rId4" cstate="print">
              <a:duotone>
                <a:prstClr val="black"/>
                <a:srgbClr val="00CC00">
                  <a:tint val="45000"/>
                  <a:satMod val="400000"/>
                </a:srgbClr>
              </a:duotone>
              <a:lum contrast="40000"/>
            </a:blip>
            <a:stretch>
              <a:fillRect/>
            </a:stretch>
          </a:blipFill>
          <a:ln>
            <a:solidFill>
              <a:srgbClr val="003DB8"/>
            </a:solidFill>
          </a:ln>
          <a:scene3d>
            <a:camera prst="orthographicFront">
              <a:rot lat="0" lon="20099993" rev="0"/>
            </a:camera>
            <a:lightRig rig="threePt" dir="t"/>
          </a:scene3d>
          <a:sp3d extrusionH="336550">
            <a:bevelT w="622300" h="292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Elipse"/>
          <p:cNvSpPr/>
          <p:nvPr/>
        </p:nvSpPr>
        <p:spPr>
          <a:xfrm>
            <a:off x="2071670" y="3428988"/>
            <a:ext cx="1928826" cy="1714512"/>
          </a:xfrm>
          <a:prstGeom prst="ellipse">
            <a:avLst/>
          </a:prstGeom>
          <a:blipFill>
            <a:blip r:embed="rId4" cstate="print">
              <a:duotone>
                <a:prstClr val="black"/>
                <a:srgbClr val="00CC00">
                  <a:tint val="45000"/>
                  <a:satMod val="400000"/>
                </a:srgbClr>
              </a:duotone>
              <a:lum contrast="40000"/>
            </a:blip>
            <a:stretch>
              <a:fillRect/>
            </a:stretch>
          </a:blipFill>
          <a:ln>
            <a:solidFill>
              <a:srgbClr val="003DB8"/>
            </a:solidFill>
          </a:ln>
          <a:scene3d>
            <a:camera prst="orthographicFront">
              <a:rot lat="0" lon="20099993" rev="0"/>
            </a:camera>
            <a:lightRig rig="threePt" dir="t"/>
          </a:scene3d>
          <a:sp3d extrusionH="336550">
            <a:bevelT w="622300" h="292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Elipse"/>
          <p:cNvSpPr/>
          <p:nvPr/>
        </p:nvSpPr>
        <p:spPr>
          <a:xfrm>
            <a:off x="5143504" y="3143254"/>
            <a:ext cx="1928826" cy="1714512"/>
          </a:xfrm>
          <a:prstGeom prst="ellipse">
            <a:avLst/>
          </a:prstGeom>
          <a:blipFill>
            <a:blip r:embed="rId4" cstate="print">
              <a:duotone>
                <a:prstClr val="black"/>
                <a:srgbClr val="00CC00">
                  <a:tint val="45000"/>
                  <a:satMod val="400000"/>
                </a:srgbClr>
              </a:duotone>
              <a:lum contrast="40000"/>
            </a:blip>
            <a:stretch>
              <a:fillRect/>
            </a:stretch>
          </a:blipFill>
          <a:ln>
            <a:solidFill>
              <a:srgbClr val="003DB8"/>
            </a:solidFill>
          </a:ln>
          <a:scene3d>
            <a:camera prst="orthographicFront">
              <a:rot lat="0" lon="20099993" rev="0"/>
            </a:camera>
            <a:lightRig rig="threePt" dir="t"/>
          </a:scene3d>
          <a:sp3d extrusionH="336550">
            <a:bevelT w="622300" h="292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a:off x="-428660" y="-214332"/>
            <a:ext cx="9787006" cy="5500726"/>
          </a:xfrm>
          <a:prstGeom prst="rect">
            <a:avLst/>
          </a:prstGeom>
          <a:gradFill flip="none" rotWithShape="1">
            <a:gsLst>
              <a:gs pos="21000">
                <a:srgbClr val="0033CC"/>
              </a:gs>
              <a:gs pos="50000">
                <a:srgbClr val="00CC00">
                  <a:shade val="67500"/>
                  <a:satMod val="115000"/>
                </a:srgbClr>
              </a:gs>
              <a:gs pos="100000">
                <a:srgbClr val="00CC00">
                  <a:shade val="100000"/>
                  <a:satMod val="115000"/>
                </a:srgb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1"/>
                                        </p:tgtEl>
                                        <p:attrNameLst>
                                          <p:attrName>style.visibility</p:attrName>
                                        </p:attrNameLst>
                                      </p:cBhvr>
                                      <p:to>
                                        <p:strVal val="hidden"/>
                                      </p:to>
                                    </p:set>
                                  </p:childTnLst>
                                </p:cTn>
                              </p:par>
                              <p:par>
                                <p:cTn id="7" presetID="2" presetClass="entr" presetSubtype="2" fill="hold" grpId="0"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additive="base">
                                        <p:cTn id="9" dur="2000" fill="hold"/>
                                        <p:tgtEl>
                                          <p:spTgt spid="3"/>
                                        </p:tgtEl>
                                        <p:attrNameLst>
                                          <p:attrName>ppt_x</p:attrName>
                                        </p:attrNameLst>
                                      </p:cBhvr>
                                      <p:tavLst>
                                        <p:tav tm="0">
                                          <p:val>
                                            <p:strVal val="1+#ppt_w/2"/>
                                          </p:val>
                                        </p:tav>
                                        <p:tav tm="100000">
                                          <p:val>
                                            <p:strVal val="#ppt_x"/>
                                          </p:val>
                                        </p:tav>
                                      </p:tavLst>
                                    </p:anim>
                                    <p:anim calcmode="lin" valueType="num">
                                      <p:cBhvr additive="base">
                                        <p:cTn id="10" dur="2000" fill="hold"/>
                                        <p:tgtEl>
                                          <p:spTgt spid="3"/>
                                        </p:tgtEl>
                                        <p:attrNameLst>
                                          <p:attrName>ppt_y</p:attrName>
                                        </p:attrNameLst>
                                      </p:cBhvr>
                                      <p:tavLst>
                                        <p:tav tm="0">
                                          <p:val>
                                            <p:strVal val="#ppt_y"/>
                                          </p:val>
                                        </p:tav>
                                        <p:tav tm="100000">
                                          <p:val>
                                            <p:strVal val="#ppt_y"/>
                                          </p:val>
                                        </p:tav>
                                      </p:tavLst>
                                    </p:anim>
                                  </p:childTnLst>
                                </p:cTn>
                              </p:par>
                              <p:par>
                                <p:cTn id="11" presetID="2" presetClass="entr" presetSubtype="1" fill="hold" grpId="0"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2000" fill="hold"/>
                                        <p:tgtEl>
                                          <p:spTgt spid="4"/>
                                        </p:tgtEl>
                                        <p:attrNameLst>
                                          <p:attrName>ppt_x</p:attrName>
                                        </p:attrNameLst>
                                      </p:cBhvr>
                                      <p:tavLst>
                                        <p:tav tm="0">
                                          <p:val>
                                            <p:strVal val="#ppt_x"/>
                                          </p:val>
                                        </p:tav>
                                        <p:tav tm="100000">
                                          <p:val>
                                            <p:strVal val="#ppt_x"/>
                                          </p:val>
                                        </p:tav>
                                      </p:tavLst>
                                    </p:anim>
                                    <p:anim calcmode="lin" valueType="num">
                                      <p:cBhvr additive="base">
                                        <p:cTn id="14" dur="2000" fill="hold"/>
                                        <p:tgtEl>
                                          <p:spTgt spid="4"/>
                                        </p:tgtEl>
                                        <p:attrNameLst>
                                          <p:attrName>ppt_y</p:attrName>
                                        </p:attrNameLst>
                                      </p:cBhvr>
                                      <p:tavLst>
                                        <p:tav tm="0">
                                          <p:val>
                                            <p:strVal val="0-#ppt_h/2"/>
                                          </p:val>
                                        </p:tav>
                                        <p:tav tm="100000">
                                          <p:val>
                                            <p:strVal val="#ppt_y"/>
                                          </p:val>
                                        </p:tav>
                                      </p:tavLst>
                                    </p:anim>
                                  </p:childTnLst>
                                </p:cTn>
                              </p:par>
                              <p:par>
                                <p:cTn id="15" presetID="2" presetClass="entr" presetSubtype="4" fill="hold" grpId="0"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additive="base">
                                        <p:cTn id="17" dur="2000" fill="hold"/>
                                        <p:tgtEl>
                                          <p:spTgt spid="5"/>
                                        </p:tgtEl>
                                        <p:attrNameLst>
                                          <p:attrName>ppt_x</p:attrName>
                                        </p:attrNameLst>
                                      </p:cBhvr>
                                      <p:tavLst>
                                        <p:tav tm="0">
                                          <p:val>
                                            <p:strVal val="#ppt_x"/>
                                          </p:val>
                                        </p:tav>
                                        <p:tav tm="100000">
                                          <p:val>
                                            <p:strVal val="#ppt_x"/>
                                          </p:val>
                                        </p:tav>
                                      </p:tavLst>
                                    </p:anim>
                                    <p:anim calcmode="lin" valueType="num">
                                      <p:cBhvr additive="base">
                                        <p:cTn id="18" dur="2000" fill="hold"/>
                                        <p:tgtEl>
                                          <p:spTgt spid="5"/>
                                        </p:tgtEl>
                                        <p:attrNameLst>
                                          <p:attrName>ppt_y</p:attrName>
                                        </p:attrNameLst>
                                      </p:cBhvr>
                                      <p:tavLst>
                                        <p:tav tm="0">
                                          <p:val>
                                            <p:strVal val="1+#ppt_h/2"/>
                                          </p:val>
                                        </p:tav>
                                        <p:tav tm="100000">
                                          <p:val>
                                            <p:strVal val="#ppt_y"/>
                                          </p:val>
                                        </p:tav>
                                      </p:tavLst>
                                    </p:anim>
                                  </p:childTnLst>
                                </p:cTn>
                              </p:par>
                              <p:par>
                                <p:cTn id="19" presetID="2" presetClass="entr" presetSubtype="8" fill="hold" grpId="0" nodeType="with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additive="base">
                                        <p:cTn id="21" dur="2000" fill="hold"/>
                                        <p:tgtEl>
                                          <p:spTgt spid="6"/>
                                        </p:tgtEl>
                                        <p:attrNameLst>
                                          <p:attrName>ppt_x</p:attrName>
                                        </p:attrNameLst>
                                      </p:cBhvr>
                                      <p:tavLst>
                                        <p:tav tm="0">
                                          <p:val>
                                            <p:strVal val="0-#ppt_w/2"/>
                                          </p:val>
                                        </p:tav>
                                        <p:tav tm="100000">
                                          <p:val>
                                            <p:strVal val="#ppt_x"/>
                                          </p:val>
                                        </p:tav>
                                      </p:tavLst>
                                    </p:anim>
                                    <p:anim calcmode="lin" valueType="num">
                                      <p:cBhvr additive="base">
                                        <p:cTn id="22" dur="2000" fill="hold"/>
                                        <p:tgtEl>
                                          <p:spTgt spid="6"/>
                                        </p:tgtEl>
                                        <p:attrNameLst>
                                          <p:attrName>ppt_y</p:attrName>
                                        </p:attrNameLst>
                                      </p:cBhvr>
                                      <p:tavLst>
                                        <p:tav tm="0">
                                          <p:val>
                                            <p:strVal val="#ppt_y"/>
                                          </p:val>
                                        </p:tav>
                                        <p:tav tm="100000">
                                          <p:val>
                                            <p:strVal val="#ppt_y"/>
                                          </p:val>
                                        </p:tav>
                                      </p:tavLst>
                                    </p:anim>
                                  </p:childTnLst>
                                </p:cTn>
                              </p:par>
                              <p:par>
                                <p:cTn id="23" presetID="2" presetClass="entr" presetSubtype="6" fill="hold" grpId="0" nodeType="withEffect">
                                  <p:stCondLst>
                                    <p:cond delay="0"/>
                                  </p:stCondLst>
                                  <p:childTnLst>
                                    <p:set>
                                      <p:cBhvr>
                                        <p:cTn id="24" dur="1" fill="hold">
                                          <p:stCondLst>
                                            <p:cond delay="0"/>
                                          </p:stCondLst>
                                        </p:cTn>
                                        <p:tgtEl>
                                          <p:spTgt spid="7"/>
                                        </p:tgtEl>
                                        <p:attrNameLst>
                                          <p:attrName>style.visibility</p:attrName>
                                        </p:attrNameLst>
                                      </p:cBhvr>
                                      <p:to>
                                        <p:strVal val="visible"/>
                                      </p:to>
                                    </p:set>
                                    <p:anim calcmode="lin" valueType="num">
                                      <p:cBhvr additive="base">
                                        <p:cTn id="25" dur="2000" fill="hold"/>
                                        <p:tgtEl>
                                          <p:spTgt spid="7"/>
                                        </p:tgtEl>
                                        <p:attrNameLst>
                                          <p:attrName>ppt_x</p:attrName>
                                        </p:attrNameLst>
                                      </p:cBhvr>
                                      <p:tavLst>
                                        <p:tav tm="0">
                                          <p:val>
                                            <p:strVal val="1+#ppt_w/2"/>
                                          </p:val>
                                        </p:tav>
                                        <p:tav tm="100000">
                                          <p:val>
                                            <p:strVal val="#ppt_x"/>
                                          </p:val>
                                        </p:tav>
                                      </p:tavLst>
                                    </p:anim>
                                    <p:anim calcmode="lin" valueType="num">
                                      <p:cBhvr additive="base">
                                        <p:cTn id="26" dur="2000" fill="hold"/>
                                        <p:tgtEl>
                                          <p:spTgt spid="7"/>
                                        </p:tgtEl>
                                        <p:attrNameLst>
                                          <p:attrName>ppt_y</p:attrName>
                                        </p:attrNameLst>
                                      </p:cBhvr>
                                      <p:tavLst>
                                        <p:tav tm="0">
                                          <p:val>
                                            <p:strVal val="1+#ppt_h/2"/>
                                          </p:val>
                                        </p:tav>
                                        <p:tav tm="100000">
                                          <p:val>
                                            <p:strVal val="#ppt_y"/>
                                          </p:val>
                                        </p:tav>
                                      </p:tavLst>
                                    </p:anim>
                                  </p:childTnLst>
                                </p:cTn>
                              </p:par>
                              <p:par>
                                <p:cTn id="27" presetID="2" presetClass="entr" presetSubtype="12" fill="hold" grpId="0" nodeType="withEffect">
                                  <p:stCondLst>
                                    <p:cond delay="0"/>
                                  </p:stCondLst>
                                  <p:childTnLst>
                                    <p:set>
                                      <p:cBhvr>
                                        <p:cTn id="28" dur="1" fill="hold">
                                          <p:stCondLst>
                                            <p:cond delay="0"/>
                                          </p:stCondLst>
                                        </p:cTn>
                                        <p:tgtEl>
                                          <p:spTgt spid="8"/>
                                        </p:tgtEl>
                                        <p:attrNameLst>
                                          <p:attrName>style.visibility</p:attrName>
                                        </p:attrNameLst>
                                      </p:cBhvr>
                                      <p:to>
                                        <p:strVal val="visible"/>
                                      </p:to>
                                    </p:set>
                                    <p:anim calcmode="lin" valueType="num">
                                      <p:cBhvr additive="base">
                                        <p:cTn id="29" dur="2000" fill="hold"/>
                                        <p:tgtEl>
                                          <p:spTgt spid="8"/>
                                        </p:tgtEl>
                                        <p:attrNameLst>
                                          <p:attrName>ppt_x</p:attrName>
                                        </p:attrNameLst>
                                      </p:cBhvr>
                                      <p:tavLst>
                                        <p:tav tm="0">
                                          <p:val>
                                            <p:strVal val="0-#ppt_w/2"/>
                                          </p:val>
                                        </p:tav>
                                        <p:tav tm="100000">
                                          <p:val>
                                            <p:strVal val="#ppt_x"/>
                                          </p:val>
                                        </p:tav>
                                      </p:tavLst>
                                    </p:anim>
                                    <p:anim calcmode="lin" valueType="num">
                                      <p:cBhvr additive="base">
                                        <p:cTn id="30" dur="2000" fill="hold"/>
                                        <p:tgtEl>
                                          <p:spTgt spid="8"/>
                                        </p:tgtEl>
                                        <p:attrNameLst>
                                          <p:attrName>ppt_y</p:attrName>
                                        </p:attrNameLst>
                                      </p:cBhvr>
                                      <p:tavLst>
                                        <p:tav tm="0">
                                          <p:val>
                                            <p:strVal val="1+#ppt_h/2"/>
                                          </p:val>
                                        </p:tav>
                                        <p:tav tm="100000">
                                          <p:val>
                                            <p:strVal val="#ppt_y"/>
                                          </p:val>
                                        </p:tav>
                                      </p:tavLst>
                                    </p:anim>
                                  </p:childTnLst>
                                </p:cTn>
                              </p:par>
                              <p:par>
                                <p:cTn id="31" presetID="2" presetClass="entr" presetSubtype="3" fill="hold" grpId="0" nodeType="withEffect">
                                  <p:stCondLst>
                                    <p:cond delay="0"/>
                                  </p:stCondLst>
                                  <p:childTnLst>
                                    <p:set>
                                      <p:cBhvr>
                                        <p:cTn id="32" dur="1" fill="hold">
                                          <p:stCondLst>
                                            <p:cond delay="0"/>
                                          </p:stCondLst>
                                        </p:cTn>
                                        <p:tgtEl>
                                          <p:spTgt spid="9"/>
                                        </p:tgtEl>
                                        <p:attrNameLst>
                                          <p:attrName>style.visibility</p:attrName>
                                        </p:attrNameLst>
                                      </p:cBhvr>
                                      <p:to>
                                        <p:strVal val="visible"/>
                                      </p:to>
                                    </p:set>
                                    <p:anim calcmode="lin" valueType="num">
                                      <p:cBhvr additive="base">
                                        <p:cTn id="33" dur="2000" fill="hold"/>
                                        <p:tgtEl>
                                          <p:spTgt spid="9"/>
                                        </p:tgtEl>
                                        <p:attrNameLst>
                                          <p:attrName>ppt_x</p:attrName>
                                        </p:attrNameLst>
                                      </p:cBhvr>
                                      <p:tavLst>
                                        <p:tav tm="0">
                                          <p:val>
                                            <p:strVal val="1+#ppt_w/2"/>
                                          </p:val>
                                        </p:tav>
                                        <p:tav tm="100000">
                                          <p:val>
                                            <p:strVal val="#ppt_x"/>
                                          </p:val>
                                        </p:tav>
                                      </p:tavLst>
                                    </p:anim>
                                    <p:anim calcmode="lin" valueType="num">
                                      <p:cBhvr additive="base">
                                        <p:cTn id="34" dur="2000" fill="hold"/>
                                        <p:tgtEl>
                                          <p:spTgt spid="9"/>
                                        </p:tgtEl>
                                        <p:attrNameLst>
                                          <p:attrName>ppt_y</p:attrName>
                                        </p:attrNameLst>
                                      </p:cBhvr>
                                      <p:tavLst>
                                        <p:tav tm="0">
                                          <p:val>
                                            <p:strVal val="0-#ppt_h/2"/>
                                          </p:val>
                                        </p:tav>
                                        <p:tav tm="100000">
                                          <p:val>
                                            <p:strVal val="#ppt_y"/>
                                          </p:val>
                                        </p:tav>
                                      </p:tavLst>
                                    </p:anim>
                                  </p:childTnLst>
                                </p:cTn>
                              </p:par>
                              <p:par>
                                <p:cTn id="35" presetID="2" presetClass="entr" presetSubtype="9" fill="hold" grpId="0" nodeType="withEffect">
                                  <p:stCondLst>
                                    <p:cond delay="0"/>
                                  </p:stCondLst>
                                  <p:childTnLst>
                                    <p:set>
                                      <p:cBhvr>
                                        <p:cTn id="36" dur="1" fill="hold">
                                          <p:stCondLst>
                                            <p:cond delay="0"/>
                                          </p:stCondLst>
                                        </p:cTn>
                                        <p:tgtEl>
                                          <p:spTgt spid="10"/>
                                        </p:tgtEl>
                                        <p:attrNameLst>
                                          <p:attrName>style.visibility</p:attrName>
                                        </p:attrNameLst>
                                      </p:cBhvr>
                                      <p:to>
                                        <p:strVal val="visible"/>
                                      </p:to>
                                    </p:set>
                                    <p:anim calcmode="lin" valueType="num">
                                      <p:cBhvr additive="base">
                                        <p:cTn id="37" dur="2000" fill="hold"/>
                                        <p:tgtEl>
                                          <p:spTgt spid="10"/>
                                        </p:tgtEl>
                                        <p:attrNameLst>
                                          <p:attrName>ppt_x</p:attrName>
                                        </p:attrNameLst>
                                      </p:cBhvr>
                                      <p:tavLst>
                                        <p:tav tm="0">
                                          <p:val>
                                            <p:strVal val="0-#ppt_w/2"/>
                                          </p:val>
                                        </p:tav>
                                        <p:tav tm="100000">
                                          <p:val>
                                            <p:strVal val="#ppt_x"/>
                                          </p:val>
                                        </p:tav>
                                      </p:tavLst>
                                    </p:anim>
                                    <p:anim calcmode="lin" valueType="num">
                                      <p:cBhvr additive="base">
                                        <p:cTn id="38" dur="2000" fill="hold"/>
                                        <p:tgtEl>
                                          <p:spTgt spid="10"/>
                                        </p:tgtEl>
                                        <p:attrNameLst>
                                          <p:attrName>ppt_y</p:attrName>
                                        </p:attrNameLst>
                                      </p:cBhvr>
                                      <p:tavLst>
                                        <p:tav tm="0">
                                          <p:val>
                                            <p:strVal val="0-#ppt_h/2"/>
                                          </p:val>
                                        </p:tav>
                                        <p:tav tm="100000">
                                          <p:val>
                                            <p:strVal val="#ppt_y"/>
                                          </p:val>
                                        </p:tav>
                                      </p:tavLst>
                                    </p:anim>
                                  </p:childTnLst>
                                </p:cTn>
                              </p:par>
                              <p:par>
                                <p:cTn id="39" presetID="8" presetClass="emph" presetSubtype="0" fill="hold" grpId="1" nodeType="withEffect">
                                  <p:stCondLst>
                                    <p:cond delay="0"/>
                                  </p:stCondLst>
                                  <p:childTnLst>
                                    <p:animRot by="21600000">
                                      <p:cBhvr>
                                        <p:cTn id="40" dur="2000" fill="hold"/>
                                        <p:tgtEl>
                                          <p:spTgt spid="3"/>
                                        </p:tgtEl>
                                        <p:attrNameLst>
                                          <p:attrName>r</p:attrName>
                                        </p:attrNameLst>
                                      </p:cBhvr>
                                    </p:animRot>
                                  </p:childTnLst>
                                </p:cTn>
                              </p:par>
                              <p:par>
                                <p:cTn id="41" presetID="8" presetClass="emph" presetSubtype="0" fill="hold" grpId="1" nodeType="withEffect">
                                  <p:stCondLst>
                                    <p:cond delay="0"/>
                                  </p:stCondLst>
                                  <p:childTnLst>
                                    <p:animRot by="21600000">
                                      <p:cBhvr>
                                        <p:cTn id="42" dur="2000" fill="hold"/>
                                        <p:tgtEl>
                                          <p:spTgt spid="4"/>
                                        </p:tgtEl>
                                        <p:attrNameLst>
                                          <p:attrName>r</p:attrName>
                                        </p:attrNameLst>
                                      </p:cBhvr>
                                    </p:animRot>
                                  </p:childTnLst>
                                </p:cTn>
                              </p:par>
                              <p:par>
                                <p:cTn id="43" presetID="8" presetClass="emph" presetSubtype="0" fill="hold" grpId="1" nodeType="withEffect">
                                  <p:stCondLst>
                                    <p:cond delay="0"/>
                                  </p:stCondLst>
                                  <p:childTnLst>
                                    <p:animRot by="21600000">
                                      <p:cBhvr>
                                        <p:cTn id="44" dur="2000" fill="hold"/>
                                        <p:tgtEl>
                                          <p:spTgt spid="5"/>
                                        </p:tgtEl>
                                        <p:attrNameLst>
                                          <p:attrName>r</p:attrName>
                                        </p:attrNameLst>
                                      </p:cBhvr>
                                    </p:animRot>
                                  </p:childTnLst>
                                </p:cTn>
                              </p:par>
                              <p:par>
                                <p:cTn id="45" presetID="8" presetClass="emph" presetSubtype="0" fill="hold" grpId="1" nodeType="withEffect">
                                  <p:stCondLst>
                                    <p:cond delay="0"/>
                                  </p:stCondLst>
                                  <p:childTnLst>
                                    <p:animRot by="21600000">
                                      <p:cBhvr>
                                        <p:cTn id="46" dur="2000" fill="hold"/>
                                        <p:tgtEl>
                                          <p:spTgt spid="6"/>
                                        </p:tgtEl>
                                        <p:attrNameLst>
                                          <p:attrName>r</p:attrName>
                                        </p:attrNameLst>
                                      </p:cBhvr>
                                    </p:animRot>
                                  </p:childTnLst>
                                </p:cTn>
                              </p:par>
                              <p:par>
                                <p:cTn id="47" presetID="8" presetClass="emph" presetSubtype="0" fill="hold" grpId="1" nodeType="withEffect">
                                  <p:stCondLst>
                                    <p:cond delay="0"/>
                                  </p:stCondLst>
                                  <p:childTnLst>
                                    <p:animRot by="21600000">
                                      <p:cBhvr>
                                        <p:cTn id="48" dur="2000" fill="hold"/>
                                        <p:tgtEl>
                                          <p:spTgt spid="7"/>
                                        </p:tgtEl>
                                        <p:attrNameLst>
                                          <p:attrName>r</p:attrName>
                                        </p:attrNameLst>
                                      </p:cBhvr>
                                    </p:animRot>
                                  </p:childTnLst>
                                </p:cTn>
                              </p:par>
                              <p:par>
                                <p:cTn id="49" presetID="8" presetClass="emph" presetSubtype="0" fill="hold" grpId="1" nodeType="withEffect">
                                  <p:stCondLst>
                                    <p:cond delay="0"/>
                                  </p:stCondLst>
                                  <p:childTnLst>
                                    <p:animRot by="21600000">
                                      <p:cBhvr>
                                        <p:cTn id="50" dur="2000" fill="hold"/>
                                        <p:tgtEl>
                                          <p:spTgt spid="8"/>
                                        </p:tgtEl>
                                        <p:attrNameLst>
                                          <p:attrName>r</p:attrName>
                                        </p:attrNameLst>
                                      </p:cBhvr>
                                    </p:animRot>
                                  </p:childTnLst>
                                </p:cTn>
                              </p:par>
                              <p:par>
                                <p:cTn id="51" presetID="8" presetClass="emph" presetSubtype="0" fill="hold" grpId="1" nodeType="withEffect">
                                  <p:stCondLst>
                                    <p:cond delay="0"/>
                                  </p:stCondLst>
                                  <p:childTnLst>
                                    <p:animRot by="21600000">
                                      <p:cBhvr>
                                        <p:cTn id="52" dur="2000" fill="hold"/>
                                        <p:tgtEl>
                                          <p:spTgt spid="9"/>
                                        </p:tgtEl>
                                        <p:attrNameLst>
                                          <p:attrName>r</p:attrName>
                                        </p:attrNameLst>
                                      </p:cBhvr>
                                    </p:animRot>
                                  </p:childTnLst>
                                </p:cTn>
                              </p:par>
                              <p:par>
                                <p:cTn id="53" presetID="8" presetClass="emph" presetSubtype="0" fill="hold" grpId="1" nodeType="withEffect">
                                  <p:stCondLst>
                                    <p:cond delay="0"/>
                                  </p:stCondLst>
                                  <p:childTnLst>
                                    <p:animRot by="21600000">
                                      <p:cBhvr>
                                        <p:cTn id="54" dur="2000" fill="hold"/>
                                        <p:tgtEl>
                                          <p:spTgt spid="10"/>
                                        </p:tgtEl>
                                        <p:attrNameLst>
                                          <p:attrName>r</p:attrName>
                                        </p:attrNameLst>
                                      </p:cBhvr>
                                    </p:animRot>
                                  </p:childTnLst>
                                </p:cTn>
                              </p:par>
                              <p:par>
                                <p:cTn id="55" presetID="2" presetClass="exit" presetSubtype="2" fill="hold" grpId="2" nodeType="withEffect">
                                  <p:stCondLst>
                                    <p:cond delay="0"/>
                                  </p:stCondLst>
                                  <p:childTnLst>
                                    <p:anim calcmode="lin" valueType="num">
                                      <p:cBhvr additive="base">
                                        <p:cTn id="56" dur="2000"/>
                                        <p:tgtEl>
                                          <p:spTgt spid="3"/>
                                        </p:tgtEl>
                                        <p:attrNameLst>
                                          <p:attrName>ppt_x</p:attrName>
                                        </p:attrNameLst>
                                      </p:cBhvr>
                                      <p:tavLst>
                                        <p:tav tm="0">
                                          <p:val>
                                            <p:strVal val="ppt_x"/>
                                          </p:val>
                                        </p:tav>
                                        <p:tav tm="100000">
                                          <p:val>
                                            <p:strVal val="1+ppt_w/2"/>
                                          </p:val>
                                        </p:tav>
                                      </p:tavLst>
                                    </p:anim>
                                    <p:anim calcmode="lin" valueType="num">
                                      <p:cBhvr additive="base">
                                        <p:cTn id="57" dur="2000"/>
                                        <p:tgtEl>
                                          <p:spTgt spid="3"/>
                                        </p:tgtEl>
                                        <p:attrNameLst>
                                          <p:attrName>ppt_y</p:attrName>
                                        </p:attrNameLst>
                                      </p:cBhvr>
                                      <p:tavLst>
                                        <p:tav tm="0">
                                          <p:val>
                                            <p:strVal val="ppt_y"/>
                                          </p:val>
                                        </p:tav>
                                        <p:tav tm="100000">
                                          <p:val>
                                            <p:strVal val="ppt_y"/>
                                          </p:val>
                                        </p:tav>
                                      </p:tavLst>
                                    </p:anim>
                                    <p:set>
                                      <p:cBhvr>
                                        <p:cTn id="58" dur="1" fill="hold">
                                          <p:stCondLst>
                                            <p:cond delay="1999"/>
                                          </p:stCondLst>
                                        </p:cTn>
                                        <p:tgtEl>
                                          <p:spTgt spid="3"/>
                                        </p:tgtEl>
                                        <p:attrNameLst>
                                          <p:attrName>style.visibility</p:attrName>
                                        </p:attrNameLst>
                                      </p:cBhvr>
                                      <p:to>
                                        <p:strVal val="hidden"/>
                                      </p:to>
                                    </p:set>
                                  </p:childTnLst>
                                </p:cTn>
                              </p:par>
                              <p:par>
                                <p:cTn id="59" presetID="2" presetClass="exit" presetSubtype="1" fill="hold" grpId="2" nodeType="withEffect">
                                  <p:stCondLst>
                                    <p:cond delay="0"/>
                                  </p:stCondLst>
                                  <p:childTnLst>
                                    <p:anim calcmode="lin" valueType="num">
                                      <p:cBhvr additive="base">
                                        <p:cTn id="60" dur="2000"/>
                                        <p:tgtEl>
                                          <p:spTgt spid="4"/>
                                        </p:tgtEl>
                                        <p:attrNameLst>
                                          <p:attrName>ppt_x</p:attrName>
                                        </p:attrNameLst>
                                      </p:cBhvr>
                                      <p:tavLst>
                                        <p:tav tm="0">
                                          <p:val>
                                            <p:strVal val="ppt_x"/>
                                          </p:val>
                                        </p:tav>
                                        <p:tav tm="100000">
                                          <p:val>
                                            <p:strVal val="ppt_x"/>
                                          </p:val>
                                        </p:tav>
                                      </p:tavLst>
                                    </p:anim>
                                    <p:anim calcmode="lin" valueType="num">
                                      <p:cBhvr additive="base">
                                        <p:cTn id="61" dur="2000"/>
                                        <p:tgtEl>
                                          <p:spTgt spid="4"/>
                                        </p:tgtEl>
                                        <p:attrNameLst>
                                          <p:attrName>ppt_y</p:attrName>
                                        </p:attrNameLst>
                                      </p:cBhvr>
                                      <p:tavLst>
                                        <p:tav tm="0">
                                          <p:val>
                                            <p:strVal val="ppt_y"/>
                                          </p:val>
                                        </p:tav>
                                        <p:tav tm="100000">
                                          <p:val>
                                            <p:strVal val="0-ppt_h/2"/>
                                          </p:val>
                                        </p:tav>
                                      </p:tavLst>
                                    </p:anim>
                                    <p:set>
                                      <p:cBhvr>
                                        <p:cTn id="62" dur="1" fill="hold">
                                          <p:stCondLst>
                                            <p:cond delay="1999"/>
                                          </p:stCondLst>
                                        </p:cTn>
                                        <p:tgtEl>
                                          <p:spTgt spid="4"/>
                                        </p:tgtEl>
                                        <p:attrNameLst>
                                          <p:attrName>style.visibility</p:attrName>
                                        </p:attrNameLst>
                                      </p:cBhvr>
                                      <p:to>
                                        <p:strVal val="hidden"/>
                                      </p:to>
                                    </p:set>
                                  </p:childTnLst>
                                </p:cTn>
                              </p:par>
                              <p:par>
                                <p:cTn id="63" presetID="2" presetClass="exit" presetSubtype="4" fill="hold" grpId="2" nodeType="withEffect">
                                  <p:stCondLst>
                                    <p:cond delay="0"/>
                                  </p:stCondLst>
                                  <p:childTnLst>
                                    <p:anim calcmode="lin" valueType="num">
                                      <p:cBhvr additive="base">
                                        <p:cTn id="64" dur="2000"/>
                                        <p:tgtEl>
                                          <p:spTgt spid="5"/>
                                        </p:tgtEl>
                                        <p:attrNameLst>
                                          <p:attrName>ppt_x</p:attrName>
                                        </p:attrNameLst>
                                      </p:cBhvr>
                                      <p:tavLst>
                                        <p:tav tm="0">
                                          <p:val>
                                            <p:strVal val="ppt_x"/>
                                          </p:val>
                                        </p:tav>
                                        <p:tav tm="100000">
                                          <p:val>
                                            <p:strVal val="ppt_x"/>
                                          </p:val>
                                        </p:tav>
                                      </p:tavLst>
                                    </p:anim>
                                    <p:anim calcmode="lin" valueType="num">
                                      <p:cBhvr additive="base">
                                        <p:cTn id="65" dur="2000"/>
                                        <p:tgtEl>
                                          <p:spTgt spid="5"/>
                                        </p:tgtEl>
                                        <p:attrNameLst>
                                          <p:attrName>ppt_y</p:attrName>
                                        </p:attrNameLst>
                                      </p:cBhvr>
                                      <p:tavLst>
                                        <p:tav tm="0">
                                          <p:val>
                                            <p:strVal val="ppt_y"/>
                                          </p:val>
                                        </p:tav>
                                        <p:tav tm="100000">
                                          <p:val>
                                            <p:strVal val="1+ppt_h/2"/>
                                          </p:val>
                                        </p:tav>
                                      </p:tavLst>
                                    </p:anim>
                                    <p:set>
                                      <p:cBhvr>
                                        <p:cTn id="66" dur="1" fill="hold">
                                          <p:stCondLst>
                                            <p:cond delay="1999"/>
                                          </p:stCondLst>
                                        </p:cTn>
                                        <p:tgtEl>
                                          <p:spTgt spid="5"/>
                                        </p:tgtEl>
                                        <p:attrNameLst>
                                          <p:attrName>style.visibility</p:attrName>
                                        </p:attrNameLst>
                                      </p:cBhvr>
                                      <p:to>
                                        <p:strVal val="hidden"/>
                                      </p:to>
                                    </p:set>
                                  </p:childTnLst>
                                </p:cTn>
                              </p:par>
                              <p:par>
                                <p:cTn id="67" presetID="2" presetClass="exit" presetSubtype="8" fill="hold" grpId="2" nodeType="withEffect">
                                  <p:stCondLst>
                                    <p:cond delay="0"/>
                                  </p:stCondLst>
                                  <p:childTnLst>
                                    <p:anim calcmode="lin" valueType="num">
                                      <p:cBhvr additive="base">
                                        <p:cTn id="68" dur="2000"/>
                                        <p:tgtEl>
                                          <p:spTgt spid="6"/>
                                        </p:tgtEl>
                                        <p:attrNameLst>
                                          <p:attrName>ppt_x</p:attrName>
                                        </p:attrNameLst>
                                      </p:cBhvr>
                                      <p:tavLst>
                                        <p:tav tm="0">
                                          <p:val>
                                            <p:strVal val="ppt_x"/>
                                          </p:val>
                                        </p:tav>
                                        <p:tav tm="100000">
                                          <p:val>
                                            <p:strVal val="0-ppt_w/2"/>
                                          </p:val>
                                        </p:tav>
                                      </p:tavLst>
                                    </p:anim>
                                    <p:anim calcmode="lin" valueType="num">
                                      <p:cBhvr additive="base">
                                        <p:cTn id="69" dur="2000"/>
                                        <p:tgtEl>
                                          <p:spTgt spid="6"/>
                                        </p:tgtEl>
                                        <p:attrNameLst>
                                          <p:attrName>ppt_y</p:attrName>
                                        </p:attrNameLst>
                                      </p:cBhvr>
                                      <p:tavLst>
                                        <p:tav tm="0">
                                          <p:val>
                                            <p:strVal val="ppt_y"/>
                                          </p:val>
                                        </p:tav>
                                        <p:tav tm="100000">
                                          <p:val>
                                            <p:strVal val="ppt_y"/>
                                          </p:val>
                                        </p:tav>
                                      </p:tavLst>
                                    </p:anim>
                                    <p:set>
                                      <p:cBhvr>
                                        <p:cTn id="70" dur="1" fill="hold">
                                          <p:stCondLst>
                                            <p:cond delay="1999"/>
                                          </p:stCondLst>
                                        </p:cTn>
                                        <p:tgtEl>
                                          <p:spTgt spid="6"/>
                                        </p:tgtEl>
                                        <p:attrNameLst>
                                          <p:attrName>style.visibility</p:attrName>
                                        </p:attrNameLst>
                                      </p:cBhvr>
                                      <p:to>
                                        <p:strVal val="hidden"/>
                                      </p:to>
                                    </p:set>
                                  </p:childTnLst>
                                </p:cTn>
                              </p:par>
                              <p:par>
                                <p:cTn id="71" presetID="2" presetClass="exit" presetSubtype="6" fill="hold" grpId="2" nodeType="withEffect">
                                  <p:stCondLst>
                                    <p:cond delay="0"/>
                                  </p:stCondLst>
                                  <p:childTnLst>
                                    <p:anim calcmode="lin" valueType="num">
                                      <p:cBhvr additive="base">
                                        <p:cTn id="72" dur="2000"/>
                                        <p:tgtEl>
                                          <p:spTgt spid="7"/>
                                        </p:tgtEl>
                                        <p:attrNameLst>
                                          <p:attrName>ppt_x</p:attrName>
                                        </p:attrNameLst>
                                      </p:cBhvr>
                                      <p:tavLst>
                                        <p:tav tm="0">
                                          <p:val>
                                            <p:strVal val="ppt_x"/>
                                          </p:val>
                                        </p:tav>
                                        <p:tav tm="100000">
                                          <p:val>
                                            <p:strVal val="1+ppt_w/2"/>
                                          </p:val>
                                        </p:tav>
                                      </p:tavLst>
                                    </p:anim>
                                    <p:anim calcmode="lin" valueType="num">
                                      <p:cBhvr additive="base">
                                        <p:cTn id="73" dur="2000"/>
                                        <p:tgtEl>
                                          <p:spTgt spid="7"/>
                                        </p:tgtEl>
                                        <p:attrNameLst>
                                          <p:attrName>ppt_y</p:attrName>
                                        </p:attrNameLst>
                                      </p:cBhvr>
                                      <p:tavLst>
                                        <p:tav tm="0">
                                          <p:val>
                                            <p:strVal val="ppt_y"/>
                                          </p:val>
                                        </p:tav>
                                        <p:tav tm="100000">
                                          <p:val>
                                            <p:strVal val="1+ppt_h/2"/>
                                          </p:val>
                                        </p:tav>
                                      </p:tavLst>
                                    </p:anim>
                                    <p:set>
                                      <p:cBhvr>
                                        <p:cTn id="74" dur="1" fill="hold">
                                          <p:stCondLst>
                                            <p:cond delay="1999"/>
                                          </p:stCondLst>
                                        </p:cTn>
                                        <p:tgtEl>
                                          <p:spTgt spid="7"/>
                                        </p:tgtEl>
                                        <p:attrNameLst>
                                          <p:attrName>style.visibility</p:attrName>
                                        </p:attrNameLst>
                                      </p:cBhvr>
                                      <p:to>
                                        <p:strVal val="hidden"/>
                                      </p:to>
                                    </p:set>
                                  </p:childTnLst>
                                </p:cTn>
                              </p:par>
                              <p:par>
                                <p:cTn id="75" presetID="2" presetClass="exit" presetSubtype="12" fill="hold" grpId="2" nodeType="withEffect">
                                  <p:stCondLst>
                                    <p:cond delay="0"/>
                                  </p:stCondLst>
                                  <p:childTnLst>
                                    <p:anim calcmode="lin" valueType="num">
                                      <p:cBhvr additive="base">
                                        <p:cTn id="76" dur="2000"/>
                                        <p:tgtEl>
                                          <p:spTgt spid="8"/>
                                        </p:tgtEl>
                                        <p:attrNameLst>
                                          <p:attrName>ppt_x</p:attrName>
                                        </p:attrNameLst>
                                      </p:cBhvr>
                                      <p:tavLst>
                                        <p:tav tm="0">
                                          <p:val>
                                            <p:strVal val="ppt_x"/>
                                          </p:val>
                                        </p:tav>
                                        <p:tav tm="100000">
                                          <p:val>
                                            <p:strVal val="0-ppt_w/2"/>
                                          </p:val>
                                        </p:tav>
                                      </p:tavLst>
                                    </p:anim>
                                    <p:anim calcmode="lin" valueType="num">
                                      <p:cBhvr additive="base">
                                        <p:cTn id="77" dur="2000"/>
                                        <p:tgtEl>
                                          <p:spTgt spid="8"/>
                                        </p:tgtEl>
                                        <p:attrNameLst>
                                          <p:attrName>ppt_y</p:attrName>
                                        </p:attrNameLst>
                                      </p:cBhvr>
                                      <p:tavLst>
                                        <p:tav tm="0">
                                          <p:val>
                                            <p:strVal val="ppt_y"/>
                                          </p:val>
                                        </p:tav>
                                        <p:tav tm="100000">
                                          <p:val>
                                            <p:strVal val="1+ppt_h/2"/>
                                          </p:val>
                                        </p:tav>
                                      </p:tavLst>
                                    </p:anim>
                                    <p:set>
                                      <p:cBhvr>
                                        <p:cTn id="78" dur="1" fill="hold">
                                          <p:stCondLst>
                                            <p:cond delay="1999"/>
                                          </p:stCondLst>
                                        </p:cTn>
                                        <p:tgtEl>
                                          <p:spTgt spid="8"/>
                                        </p:tgtEl>
                                        <p:attrNameLst>
                                          <p:attrName>style.visibility</p:attrName>
                                        </p:attrNameLst>
                                      </p:cBhvr>
                                      <p:to>
                                        <p:strVal val="hidden"/>
                                      </p:to>
                                    </p:set>
                                  </p:childTnLst>
                                </p:cTn>
                              </p:par>
                              <p:par>
                                <p:cTn id="79" presetID="2" presetClass="exit" presetSubtype="3" fill="hold" grpId="2" nodeType="withEffect">
                                  <p:stCondLst>
                                    <p:cond delay="0"/>
                                  </p:stCondLst>
                                  <p:childTnLst>
                                    <p:anim calcmode="lin" valueType="num">
                                      <p:cBhvr additive="base">
                                        <p:cTn id="80" dur="2000"/>
                                        <p:tgtEl>
                                          <p:spTgt spid="9"/>
                                        </p:tgtEl>
                                        <p:attrNameLst>
                                          <p:attrName>ppt_x</p:attrName>
                                        </p:attrNameLst>
                                      </p:cBhvr>
                                      <p:tavLst>
                                        <p:tav tm="0">
                                          <p:val>
                                            <p:strVal val="ppt_x"/>
                                          </p:val>
                                        </p:tav>
                                        <p:tav tm="100000">
                                          <p:val>
                                            <p:strVal val="1+ppt_w/2"/>
                                          </p:val>
                                        </p:tav>
                                      </p:tavLst>
                                    </p:anim>
                                    <p:anim calcmode="lin" valueType="num">
                                      <p:cBhvr additive="base">
                                        <p:cTn id="81" dur="2000"/>
                                        <p:tgtEl>
                                          <p:spTgt spid="9"/>
                                        </p:tgtEl>
                                        <p:attrNameLst>
                                          <p:attrName>ppt_y</p:attrName>
                                        </p:attrNameLst>
                                      </p:cBhvr>
                                      <p:tavLst>
                                        <p:tav tm="0">
                                          <p:val>
                                            <p:strVal val="ppt_y"/>
                                          </p:val>
                                        </p:tav>
                                        <p:tav tm="100000">
                                          <p:val>
                                            <p:strVal val="0-ppt_h/2"/>
                                          </p:val>
                                        </p:tav>
                                      </p:tavLst>
                                    </p:anim>
                                    <p:set>
                                      <p:cBhvr>
                                        <p:cTn id="82" dur="1" fill="hold">
                                          <p:stCondLst>
                                            <p:cond delay="1999"/>
                                          </p:stCondLst>
                                        </p:cTn>
                                        <p:tgtEl>
                                          <p:spTgt spid="9"/>
                                        </p:tgtEl>
                                        <p:attrNameLst>
                                          <p:attrName>style.visibility</p:attrName>
                                        </p:attrNameLst>
                                      </p:cBhvr>
                                      <p:to>
                                        <p:strVal val="hidden"/>
                                      </p:to>
                                    </p:set>
                                  </p:childTnLst>
                                </p:cTn>
                              </p:par>
                              <p:par>
                                <p:cTn id="83" presetID="2" presetClass="exit" presetSubtype="9" fill="hold" grpId="2" nodeType="withEffect">
                                  <p:stCondLst>
                                    <p:cond delay="0"/>
                                  </p:stCondLst>
                                  <p:childTnLst>
                                    <p:anim calcmode="lin" valueType="num">
                                      <p:cBhvr additive="base">
                                        <p:cTn id="84" dur="2000"/>
                                        <p:tgtEl>
                                          <p:spTgt spid="10"/>
                                        </p:tgtEl>
                                        <p:attrNameLst>
                                          <p:attrName>ppt_x</p:attrName>
                                        </p:attrNameLst>
                                      </p:cBhvr>
                                      <p:tavLst>
                                        <p:tav tm="0">
                                          <p:val>
                                            <p:strVal val="ppt_x"/>
                                          </p:val>
                                        </p:tav>
                                        <p:tav tm="100000">
                                          <p:val>
                                            <p:strVal val="0-ppt_w/2"/>
                                          </p:val>
                                        </p:tav>
                                      </p:tavLst>
                                    </p:anim>
                                    <p:anim calcmode="lin" valueType="num">
                                      <p:cBhvr additive="base">
                                        <p:cTn id="85" dur="2000"/>
                                        <p:tgtEl>
                                          <p:spTgt spid="10"/>
                                        </p:tgtEl>
                                        <p:attrNameLst>
                                          <p:attrName>ppt_y</p:attrName>
                                        </p:attrNameLst>
                                      </p:cBhvr>
                                      <p:tavLst>
                                        <p:tav tm="0">
                                          <p:val>
                                            <p:strVal val="ppt_y"/>
                                          </p:val>
                                        </p:tav>
                                        <p:tav tm="100000">
                                          <p:val>
                                            <p:strVal val="0-ppt_h/2"/>
                                          </p:val>
                                        </p:tav>
                                      </p:tavLst>
                                    </p:anim>
                                    <p:set>
                                      <p:cBhvr>
                                        <p:cTn id="86" dur="1" fill="hold">
                                          <p:stCondLst>
                                            <p:cond delay="1999"/>
                                          </p:stCondLst>
                                        </p:cTn>
                                        <p:tgtEl>
                                          <p:spTgt spid="10"/>
                                        </p:tgtEl>
                                        <p:attrNameLst>
                                          <p:attrName>style.visibility</p:attrName>
                                        </p:attrNameLst>
                                      </p:cBhvr>
                                      <p:to>
                                        <p:strVal val="hidden"/>
                                      </p:to>
                                    </p:set>
                                  </p:childTnLst>
                                </p:cTn>
                              </p:par>
                              <p:par>
                                <p:cTn id="87" presetID="8" presetClass="emph" presetSubtype="0" fill="hold" grpId="3" nodeType="withEffect">
                                  <p:stCondLst>
                                    <p:cond delay="0"/>
                                  </p:stCondLst>
                                  <p:childTnLst>
                                    <p:animRot by="-21600000">
                                      <p:cBhvr>
                                        <p:cTn id="88" dur="2000" fill="hold"/>
                                        <p:tgtEl>
                                          <p:spTgt spid="3"/>
                                        </p:tgtEl>
                                        <p:attrNameLst>
                                          <p:attrName>r</p:attrName>
                                        </p:attrNameLst>
                                      </p:cBhvr>
                                    </p:animRot>
                                  </p:childTnLst>
                                </p:cTn>
                              </p:par>
                              <p:par>
                                <p:cTn id="89" presetID="8" presetClass="emph" presetSubtype="0" fill="hold" grpId="3" nodeType="withEffect">
                                  <p:stCondLst>
                                    <p:cond delay="0"/>
                                  </p:stCondLst>
                                  <p:childTnLst>
                                    <p:animRot by="-21600000">
                                      <p:cBhvr>
                                        <p:cTn id="90" dur="2000" fill="hold"/>
                                        <p:tgtEl>
                                          <p:spTgt spid="4"/>
                                        </p:tgtEl>
                                        <p:attrNameLst>
                                          <p:attrName>r</p:attrName>
                                        </p:attrNameLst>
                                      </p:cBhvr>
                                    </p:animRot>
                                  </p:childTnLst>
                                </p:cTn>
                              </p:par>
                              <p:par>
                                <p:cTn id="91" presetID="8" presetClass="emph" presetSubtype="0" fill="hold" grpId="3" nodeType="withEffect">
                                  <p:stCondLst>
                                    <p:cond delay="0"/>
                                  </p:stCondLst>
                                  <p:childTnLst>
                                    <p:animRot by="-21600000">
                                      <p:cBhvr>
                                        <p:cTn id="92" dur="2000" fill="hold"/>
                                        <p:tgtEl>
                                          <p:spTgt spid="5"/>
                                        </p:tgtEl>
                                        <p:attrNameLst>
                                          <p:attrName>r</p:attrName>
                                        </p:attrNameLst>
                                      </p:cBhvr>
                                    </p:animRot>
                                  </p:childTnLst>
                                </p:cTn>
                              </p:par>
                              <p:par>
                                <p:cTn id="93" presetID="8" presetClass="emph" presetSubtype="0" fill="hold" grpId="3" nodeType="withEffect">
                                  <p:stCondLst>
                                    <p:cond delay="0"/>
                                  </p:stCondLst>
                                  <p:childTnLst>
                                    <p:animRot by="-21600000">
                                      <p:cBhvr>
                                        <p:cTn id="94" dur="2000" fill="hold"/>
                                        <p:tgtEl>
                                          <p:spTgt spid="6"/>
                                        </p:tgtEl>
                                        <p:attrNameLst>
                                          <p:attrName>r</p:attrName>
                                        </p:attrNameLst>
                                      </p:cBhvr>
                                    </p:animRot>
                                  </p:childTnLst>
                                </p:cTn>
                              </p:par>
                              <p:par>
                                <p:cTn id="95" presetID="8" presetClass="emph" presetSubtype="0" fill="hold" grpId="3" nodeType="withEffect">
                                  <p:stCondLst>
                                    <p:cond delay="0"/>
                                  </p:stCondLst>
                                  <p:childTnLst>
                                    <p:animRot by="-21600000">
                                      <p:cBhvr>
                                        <p:cTn id="96" dur="2000" fill="hold"/>
                                        <p:tgtEl>
                                          <p:spTgt spid="7"/>
                                        </p:tgtEl>
                                        <p:attrNameLst>
                                          <p:attrName>r</p:attrName>
                                        </p:attrNameLst>
                                      </p:cBhvr>
                                    </p:animRot>
                                  </p:childTnLst>
                                </p:cTn>
                              </p:par>
                              <p:par>
                                <p:cTn id="97" presetID="8" presetClass="emph" presetSubtype="0" fill="hold" grpId="3" nodeType="withEffect">
                                  <p:stCondLst>
                                    <p:cond delay="0"/>
                                  </p:stCondLst>
                                  <p:childTnLst>
                                    <p:animRot by="-21600000">
                                      <p:cBhvr>
                                        <p:cTn id="98" dur="2000" fill="hold"/>
                                        <p:tgtEl>
                                          <p:spTgt spid="8"/>
                                        </p:tgtEl>
                                        <p:attrNameLst>
                                          <p:attrName>r</p:attrName>
                                        </p:attrNameLst>
                                      </p:cBhvr>
                                    </p:animRot>
                                  </p:childTnLst>
                                </p:cTn>
                              </p:par>
                              <p:par>
                                <p:cTn id="99" presetID="8" presetClass="emph" presetSubtype="0" fill="hold" grpId="3" nodeType="withEffect">
                                  <p:stCondLst>
                                    <p:cond delay="0"/>
                                  </p:stCondLst>
                                  <p:childTnLst>
                                    <p:animRot by="-21600000">
                                      <p:cBhvr>
                                        <p:cTn id="100" dur="2000" fill="hold"/>
                                        <p:tgtEl>
                                          <p:spTgt spid="9"/>
                                        </p:tgtEl>
                                        <p:attrNameLst>
                                          <p:attrName>r</p:attrName>
                                        </p:attrNameLst>
                                      </p:cBhvr>
                                    </p:animRot>
                                  </p:childTnLst>
                                </p:cTn>
                              </p:par>
                              <p:par>
                                <p:cTn id="101" presetID="8" presetClass="emph" presetSubtype="0" fill="hold" grpId="3" nodeType="withEffect">
                                  <p:stCondLst>
                                    <p:cond delay="0"/>
                                  </p:stCondLst>
                                  <p:childTnLst>
                                    <p:animRot by="-21600000">
                                      <p:cBhvr>
                                        <p:cTn id="102" dur="2000" fill="hold"/>
                                        <p:tgtEl>
                                          <p:spTgt spid="10"/>
                                        </p:tgtEl>
                                        <p:attrNameLst>
                                          <p:attrName>r</p:attrName>
                                        </p:attrNameLst>
                                      </p:cBhvr>
                                    </p:animRot>
                                  </p:childTnLst>
                                </p:cTn>
                              </p:par>
                              <p:par>
                                <p:cTn id="103" presetID="23" presetClass="exit" presetSubtype="288" fill="hold" grpId="4" nodeType="withEffect">
                                  <p:stCondLst>
                                    <p:cond delay="0"/>
                                  </p:stCondLst>
                                  <p:childTnLst>
                                    <p:anim calcmode="lin" valueType="num">
                                      <p:cBhvr>
                                        <p:cTn id="104" dur="2000"/>
                                        <p:tgtEl>
                                          <p:spTgt spid="3"/>
                                        </p:tgtEl>
                                        <p:attrNameLst>
                                          <p:attrName>ppt_w</p:attrName>
                                        </p:attrNameLst>
                                      </p:cBhvr>
                                      <p:tavLst>
                                        <p:tav tm="0">
                                          <p:val>
                                            <p:strVal val="ppt_w"/>
                                          </p:val>
                                        </p:tav>
                                        <p:tav tm="100000">
                                          <p:val>
                                            <p:strVal val="2/3*ppt_w"/>
                                          </p:val>
                                        </p:tav>
                                      </p:tavLst>
                                    </p:anim>
                                    <p:anim calcmode="lin" valueType="num">
                                      <p:cBhvr>
                                        <p:cTn id="105" dur="2000"/>
                                        <p:tgtEl>
                                          <p:spTgt spid="3"/>
                                        </p:tgtEl>
                                        <p:attrNameLst>
                                          <p:attrName>ppt_h</p:attrName>
                                        </p:attrNameLst>
                                      </p:cBhvr>
                                      <p:tavLst>
                                        <p:tav tm="0">
                                          <p:val>
                                            <p:strVal val="ppt_h"/>
                                          </p:val>
                                        </p:tav>
                                        <p:tav tm="100000">
                                          <p:val>
                                            <p:strVal val="2/3*ppt_h"/>
                                          </p:val>
                                        </p:tav>
                                      </p:tavLst>
                                    </p:anim>
                                    <p:set>
                                      <p:cBhvr>
                                        <p:cTn id="106" dur="1" fill="hold">
                                          <p:stCondLst>
                                            <p:cond delay="1999"/>
                                          </p:stCondLst>
                                        </p:cTn>
                                        <p:tgtEl>
                                          <p:spTgt spid="3"/>
                                        </p:tgtEl>
                                        <p:attrNameLst>
                                          <p:attrName>style.visibility</p:attrName>
                                        </p:attrNameLst>
                                      </p:cBhvr>
                                      <p:to>
                                        <p:strVal val="hidden"/>
                                      </p:to>
                                    </p:set>
                                  </p:childTnLst>
                                </p:cTn>
                              </p:par>
                              <p:par>
                                <p:cTn id="107" presetID="23" presetClass="exit" presetSubtype="288" fill="hold" grpId="4" nodeType="withEffect">
                                  <p:stCondLst>
                                    <p:cond delay="0"/>
                                  </p:stCondLst>
                                  <p:childTnLst>
                                    <p:anim calcmode="lin" valueType="num">
                                      <p:cBhvr>
                                        <p:cTn id="108" dur="2000"/>
                                        <p:tgtEl>
                                          <p:spTgt spid="4"/>
                                        </p:tgtEl>
                                        <p:attrNameLst>
                                          <p:attrName>ppt_w</p:attrName>
                                        </p:attrNameLst>
                                      </p:cBhvr>
                                      <p:tavLst>
                                        <p:tav tm="0">
                                          <p:val>
                                            <p:strVal val="ppt_w"/>
                                          </p:val>
                                        </p:tav>
                                        <p:tav tm="100000">
                                          <p:val>
                                            <p:strVal val="2/3*ppt_w"/>
                                          </p:val>
                                        </p:tav>
                                      </p:tavLst>
                                    </p:anim>
                                    <p:anim calcmode="lin" valueType="num">
                                      <p:cBhvr>
                                        <p:cTn id="109" dur="2000"/>
                                        <p:tgtEl>
                                          <p:spTgt spid="4"/>
                                        </p:tgtEl>
                                        <p:attrNameLst>
                                          <p:attrName>ppt_h</p:attrName>
                                        </p:attrNameLst>
                                      </p:cBhvr>
                                      <p:tavLst>
                                        <p:tav tm="0">
                                          <p:val>
                                            <p:strVal val="ppt_h"/>
                                          </p:val>
                                        </p:tav>
                                        <p:tav tm="100000">
                                          <p:val>
                                            <p:strVal val="2/3*ppt_h"/>
                                          </p:val>
                                        </p:tav>
                                      </p:tavLst>
                                    </p:anim>
                                    <p:set>
                                      <p:cBhvr>
                                        <p:cTn id="110" dur="1" fill="hold">
                                          <p:stCondLst>
                                            <p:cond delay="1999"/>
                                          </p:stCondLst>
                                        </p:cTn>
                                        <p:tgtEl>
                                          <p:spTgt spid="4"/>
                                        </p:tgtEl>
                                        <p:attrNameLst>
                                          <p:attrName>style.visibility</p:attrName>
                                        </p:attrNameLst>
                                      </p:cBhvr>
                                      <p:to>
                                        <p:strVal val="hidden"/>
                                      </p:to>
                                    </p:set>
                                  </p:childTnLst>
                                </p:cTn>
                              </p:par>
                              <p:par>
                                <p:cTn id="111" presetID="23" presetClass="exit" presetSubtype="288" fill="hold" grpId="4" nodeType="withEffect">
                                  <p:stCondLst>
                                    <p:cond delay="0"/>
                                  </p:stCondLst>
                                  <p:childTnLst>
                                    <p:anim calcmode="lin" valueType="num">
                                      <p:cBhvr>
                                        <p:cTn id="112" dur="2000"/>
                                        <p:tgtEl>
                                          <p:spTgt spid="5"/>
                                        </p:tgtEl>
                                        <p:attrNameLst>
                                          <p:attrName>ppt_w</p:attrName>
                                        </p:attrNameLst>
                                      </p:cBhvr>
                                      <p:tavLst>
                                        <p:tav tm="0">
                                          <p:val>
                                            <p:strVal val="ppt_w"/>
                                          </p:val>
                                        </p:tav>
                                        <p:tav tm="100000">
                                          <p:val>
                                            <p:strVal val="2/3*ppt_w"/>
                                          </p:val>
                                        </p:tav>
                                      </p:tavLst>
                                    </p:anim>
                                    <p:anim calcmode="lin" valueType="num">
                                      <p:cBhvr>
                                        <p:cTn id="113" dur="2000"/>
                                        <p:tgtEl>
                                          <p:spTgt spid="5"/>
                                        </p:tgtEl>
                                        <p:attrNameLst>
                                          <p:attrName>ppt_h</p:attrName>
                                        </p:attrNameLst>
                                      </p:cBhvr>
                                      <p:tavLst>
                                        <p:tav tm="0">
                                          <p:val>
                                            <p:strVal val="ppt_h"/>
                                          </p:val>
                                        </p:tav>
                                        <p:tav tm="100000">
                                          <p:val>
                                            <p:strVal val="2/3*ppt_h"/>
                                          </p:val>
                                        </p:tav>
                                      </p:tavLst>
                                    </p:anim>
                                    <p:set>
                                      <p:cBhvr>
                                        <p:cTn id="114" dur="1" fill="hold">
                                          <p:stCondLst>
                                            <p:cond delay="1999"/>
                                          </p:stCondLst>
                                        </p:cTn>
                                        <p:tgtEl>
                                          <p:spTgt spid="5"/>
                                        </p:tgtEl>
                                        <p:attrNameLst>
                                          <p:attrName>style.visibility</p:attrName>
                                        </p:attrNameLst>
                                      </p:cBhvr>
                                      <p:to>
                                        <p:strVal val="hidden"/>
                                      </p:to>
                                    </p:set>
                                  </p:childTnLst>
                                </p:cTn>
                              </p:par>
                              <p:par>
                                <p:cTn id="115" presetID="23" presetClass="exit" presetSubtype="288" fill="hold" grpId="4" nodeType="withEffect">
                                  <p:stCondLst>
                                    <p:cond delay="0"/>
                                  </p:stCondLst>
                                  <p:childTnLst>
                                    <p:anim calcmode="lin" valueType="num">
                                      <p:cBhvr>
                                        <p:cTn id="116" dur="2000"/>
                                        <p:tgtEl>
                                          <p:spTgt spid="6"/>
                                        </p:tgtEl>
                                        <p:attrNameLst>
                                          <p:attrName>ppt_w</p:attrName>
                                        </p:attrNameLst>
                                      </p:cBhvr>
                                      <p:tavLst>
                                        <p:tav tm="0">
                                          <p:val>
                                            <p:strVal val="ppt_w"/>
                                          </p:val>
                                        </p:tav>
                                        <p:tav tm="100000">
                                          <p:val>
                                            <p:strVal val="2/3*ppt_w"/>
                                          </p:val>
                                        </p:tav>
                                      </p:tavLst>
                                    </p:anim>
                                    <p:anim calcmode="lin" valueType="num">
                                      <p:cBhvr>
                                        <p:cTn id="117" dur="2000"/>
                                        <p:tgtEl>
                                          <p:spTgt spid="6"/>
                                        </p:tgtEl>
                                        <p:attrNameLst>
                                          <p:attrName>ppt_h</p:attrName>
                                        </p:attrNameLst>
                                      </p:cBhvr>
                                      <p:tavLst>
                                        <p:tav tm="0">
                                          <p:val>
                                            <p:strVal val="ppt_h"/>
                                          </p:val>
                                        </p:tav>
                                        <p:tav tm="100000">
                                          <p:val>
                                            <p:strVal val="2/3*ppt_h"/>
                                          </p:val>
                                        </p:tav>
                                      </p:tavLst>
                                    </p:anim>
                                    <p:set>
                                      <p:cBhvr>
                                        <p:cTn id="118" dur="1" fill="hold">
                                          <p:stCondLst>
                                            <p:cond delay="1999"/>
                                          </p:stCondLst>
                                        </p:cTn>
                                        <p:tgtEl>
                                          <p:spTgt spid="6"/>
                                        </p:tgtEl>
                                        <p:attrNameLst>
                                          <p:attrName>style.visibility</p:attrName>
                                        </p:attrNameLst>
                                      </p:cBhvr>
                                      <p:to>
                                        <p:strVal val="hidden"/>
                                      </p:to>
                                    </p:set>
                                  </p:childTnLst>
                                </p:cTn>
                              </p:par>
                              <p:par>
                                <p:cTn id="119" presetID="23" presetClass="exit" presetSubtype="288" fill="hold" grpId="4" nodeType="withEffect">
                                  <p:stCondLst>
                                    <p:cond delay="0"/>
                                  </p:stCondLst>
                                  <p:childTnLst>
                                    <p:anim calcmode="lin" valueType="num">
                                      <p:cBhvr>
                                        <p:cTn id="120" dur="2000"/>
                                        <p:tgtEl>
                                          <p:spTgt spid="7"/>
                                        </p:tgtEl>
                                        <p:attrNameLst>
                                          <p:attrName>ppt_w</p:attrName>
                                        </p:attrNameLst>
                                      </p:cBhvr>
                                      <p:tavLst>
                                        <p:tav tm="0">
                                          <p:val>
                                            <p:strVal val="ppt_w"/>
                                          </p:val>
                                        </p:tav>
                                        <p:tav tm="100000">
                                          <p:val>
                                            <p:strVal val="2/3*ppt_w"/>
                                          </p:val>
                                        </p:tav>
                                      </p:tavLst>
                                    </p:anim>
                                    <p:anim calcmode="lin" valueType="num">
                                      <p:cBhvr>
                                        <p:cTn id="121" dur="2000"/>
                                        <p:tgtEl>
                                          <p:spTgt spid="7"/>
                                        </p:tgtEl>
                                        <p:attrNameLst>
                                          <p:attrName>ppt_h</p:attrName>
                                        </p:attrNameLst>
                                      </p:cBhvr>
                                      <p:tavLst>
                                        <p:tav tm="0">
                                          <p:val>
                                            <p:strVal val="ppt_h"/>
                                          </p:val>
                                        </p:tav>
                                        <p:tav tm="100000">
                                          <p:val>
                                            <p:strVal val="2/3*ppt_h"/>
                                          </p:val>
                                        </p:tav>
                                      </p:tavLst>
                                    </p:anim>
                                    <p:set>
                                      <p:cBhvr>
                                        <p:cTn id="122" dur="1" fill="hold">
                                          <p:stCondLst>
                                            <p:cond delay="1999"/>
                                          </p:stCondLst>
                                        </p:cTn>
                                        <p:tgtEl>
                                          <p:spTgt spid="7"/>
                                        </p:tgtEl>
                                        <p:attrNameLst>
                                          <p:attrName>style.visibility</p:attrName>
                                        </p:attrNameLst>
                                      </p:cBhvr>
                                      <p:to>
                                        <p:strVal val="hidden"/>
                                      </p:to>
                                    </p:set>
                                  </p:childTnLst>
                                </p:cTn>
                              </p:par>
                              <p:par>
                                <p:cTn id="123" presetID="23" presetClass="exit" presetSubtype="288" fill="hold" grpId="4" nodeType="withEffect">
                                  <p:stCondLst>
                                    <p:cond delay="0"/>
                                  </p:stCondLst>
                                  <p:childTnLst>
                                    <p:anim calcmode="lin" valueType="num">
                                      <p:cBhvr>
                                        <p:cTn id="124" dur="2000"/>
                                        <p:tgtEl>
                                          <p:spTgt spid="8"/>
                                        </p:tgtEl>
                                        <p:attrNameLst>
                                          <p:attrName>ppt_w</p:attrName>
                                        </p:attrNameLst>
                                      </p:cBhvr>
                                      <p:tavLst>
                                        <p:tav tm="0">
                                          <p:val>
                                            <p:strVal val="ppt_w"/>
                                          </p:val>
                                        </p:tav>
                                        <p:tav tm="100000">
                                          <p:val>
                                            <p:strVal val="2/3*ppt_w"/>
                                          </p:val>
                                        </p:tav>
                                      </p:tavLst>
                                    </p:anim>
                                    <p:anim calcmode="lin" valueType="num">
                                      <p:cBhvr>
                                        <p:cTn id="125" dur="2000"/>
                                        <p:tgtEl>
                                          <p:spTgt spid="8"/>
                                        </p:tgtEl>
                                        <p:attrNameLst>
                                          <p:attrName>ppt_h</p:attrName>
                                        </p:attrNameLst>
                                      </p:cBhvr>
                                      <p:tavLst>
                                        <p:tav tm="0">
                                          <p:val>
                                            <p:strVal val="ppt_h"/>
                                          </p:val>
                                        </p:tav>
                                        <p:tav tm="100000">
                                          <p:val>
                                            <p:strVal val="2/3*ppt_h"/>
                                          </p:val>
                                        </p:tav>
                                      </p:tavLst>
                                    </p:anim>
                                    <p:set>
                                      <p:cBhvr>
                                        <p:cTn id="126" dur="1" fill="hold">
                                          <p:stCondLst>
                                            <p:cond delay="1999"/>
                                          </p:stCondLst>
                                        </p:cTn>
                                        <p:tgtEl>
                                          <p:spTgt spid="8"/>
                                        </p:tgtEl>
                                        <p:attrNameLst>
                                          <p:attrName>style.visibility</p:attrName>
                                        </p:attrNameLst>
                                      </p:cBhvr>
                                      <p:to>
                                        <p:strVal val="hidden"/>
                                      </p:to>
                                    </p:set>
                                  </p:childTnLst>
                                </p:cTn>
                              </p:par>
                              <p:par>
                                <p:cTn id="127" presetID="23" presetClass="exit" presetSubtype="288" fill="hold" grpId="4" nodeType="withEffect">
                                  <p:stCondLst>
                                    <p:cond delay="0"/>
                                  </p:stCondLst>
                                  <p:childTnLst>
                                    <p:anim calcmode="lin" valueType="num">
                                      <p:cBhvr>
                                        <p:cTn id="128" dur="2000"/>
                                        <p:tgtEl>
                                          <p:spTgt spid="9"/>
                                        </p:tgtEl>
                                        <p:attrNameLst>
                                          <p:attrName>ppt_w</p:attrName>
                                        </p:attrNameLst>
                                      </p:cBhvr>
                                      <p:tavLst>
                                        <p:tav tm="0">
                                          <p:val>
                                            <p:strVal val="ppt_w"/>
                                          </p:val>
                                        </p:tav>
                                        <p:tav tm="100000">
                                          <p:val>
                                            <p:strVal val="2/3*ppt_w"/>
                                          </p:val>
                                        </p:tav>
                                      </p:tavLst>
                                    </p:anim>
                                    <p:anim calcmode="lin" valueType="num">
                                      <p:cBhvr>
                                        <p:cTn id="129" dur="2000"/>
                                        <p:tgtEl>
                                          <p:spTgt spid="9"/>
                                        </p:tgtEl>
                                        <p:attrNameLst>
                                          <p:attrName>ppt_h</p:attrName>
                                        </p:attrNameLst>
                                      </p:cBhvr>
                                      <p:tavLst>
                                        <p:tav tm="0">
                                          <p:val>
                                            <p:strVal val="ppt_h"/>
                                          </p:val>
                                        </p:tav>
                                        <p:tav tm="100000">
                                          <p:val>
                                            <p:strVal val="2/3*ppt_h"/>
                                          </p:val>
                                        </p:tav>
                                      </p:tavLst>
                                    </p:anim>
                                    <p:set>
                                      <p:cBhvr>
                                        <p:cTn id="130" dur="1" fill="hold">
                                          <p:stCondLst>
                                            <p:cond delay="1999"/>
                                          </p:stCondLst>
                                        </p:cTn>
                                        <p:tgtEl>
                                          <p:spTgt spid="9"/>
                                        </p:tgtEl>
                                        <p:attrNameLst>
                                          <p:attrName>style.visibility</p:attrName>
                                        </p:attrNameLst>
                                      </p:cBhvr>
                                      <p:to>
                                        <p:strVal val="hidden"/>
                                      </p:to>
                                    </p:set>
                                  </p:childTnLst>
                                </p:cTn>
                              </p:par>
                              <p:par>
                                <p:cTn id="131" presetID="23" presetClass="exit" presetSubtype="288" fill="hold" grpId="4" nodeType="withEffect">
                                  <p:stCondLst>
                                    <p:cond delay="0"/>
                                  </p:stCondLst>
                                  <p:childTnLst>
                                    <p:anim calcmode="lin" valueType="num">
                                      <p:cBhvr>
                                        <p:cTn id="132" dur="2000"/>
                                        <p:tgtEl>
                                          <p:spTgt spid="10"/>
                                        </p:tgtEl>
                                        <p:attrNameLst>
                                          <p:attrName>ppt_w</p:attrName>
                                        </p:attrNameLst>
                                      </p:cBhvr>
                                      <p:tavLst>
                                        <p:tav tm="0">
                                          <p:val>
                                            <p:strVal val="ppt_w"/>
                                          </p:val>
                                        </p:tav>
                                        <p:tav tm="100000">
                                          <p:val>
                                            <p:strVal val="2/3*ppt_w"/>
                                          </p:val>
                                        </p:tav>
                                      </p:tavLst>
                                    </p:anim>
                                    <p:anim calcmode="lin" valueType="num">
                                      <p:cBhvr>
                                        <p:cTn id="133" dur="2000"/>
                                        <p:tgtEl>
                                          <p:spTgt spid="10"/>
                                        </p:tgtEl>
                                        <p:attrNameLst>
                                          <p:attrName>ppt_h</p:attrName>
                                        </p:attrNameLst>
                                      </p:cBhvr>
                                      <p:tavLst>
                                        <p:tav tm="0">
                                          <p:val>
                                            <p:strVal val="ppt_h"/>
                                          </p:val>
                                        </p:tav>
                                        <p:tav tm="100000">
                                          <p:val>
                                            <p:strVal val="2/3*ppt_h"/>
                                          </p:val>
                                        </p:tav>
                                      </p:tavLst>
                                    </p:anim>
                                    <p:set>
                                      <p:cBhvr>
                                        <p:cTn id="134" dur="1" fill="hold">
                                          <p:stCondLst>
                                            <p:cond delay="1999"/>
                                          </p:stCondLst>
                                        </p:cTn>
                                        <p:tgtEl>
                                          <p:spTgt spid="10"/>
                                        </p:tgtEl>
                                        <p:attrNameLst>
                                          <p:attrName>style.visibility</p:attrName>
                                        </p:attrNameLst>
                                      </p:cBhvr>
                                      <p:to>
                                        <p:strVal val="hidden"/>
                                      </p:to>
                                    </p:set>
                                  </p:childTnLst>
                                </p:cTn>
                              </p:par>
                              <p:par>
                                <p:cTn id="135" presetID="23" presetClass="entr" presetSubtype="272" fill="hold" nodeType="withEffect">
                                  <p:stCondLst>
                                    <p:cond delay="0"/>
                                  </p:stCondLst>
                                  <p:childTnLst>
                                    <p:set>
                                      <p:cBhvr>
                                        <p:cTn id="136" dur="1" fill="hold">
                                          <p:stCondLst>
                                            <p:cond delay="0"/>
                                          </p:stCondLst>
                                        </p:cTn>
                                        <p:tgtEl>
                                          <p:spTgt spid="2"/>
                                        </p:tgtEl>
                                        <p:attrNameLst>
                                          <p:attrName>style.visibility</p:attrName>
                                        </p:attrNameLst>
                                      </p:cBhvr>
                                      <p:to>
                                        <p:strVal val="visible"/>
                                      </p:to>
                                    </p:set>
                                    <p:anim calcmode="lin" valueType="num">
                                      <p:cBhvr>
                                        <p:cTn id="137" dur="2000" fill="hold"/>
                                        <p:tgtEl>
                                          <p:spTgt spid="2"/>
                                        </p:tgtEl>
                                        <p:attrNameLst>
                                          <p:attrName>ppt_w</p:attrName>
                                        </p:attrNameLst>
                                      </p:cBhvr>
                                      <p:tavLst>
                                        <p:tav tm="0">
                                          <p:val>
                                            <p:strVal val="2/3*#ppt_w"/>
                                          </p:val>
                                        </p:tav>
                                        <p:tav tm="100000">
                                          <p:val>
                                            <p:strVal val="#ppt_w"/>
                                          </p:val>
                                        </p:tav>
                                      </p:tavLst>
                                    </p:anim>
                                    <p:anim calcmode="lin" valueType="num">
                                      <p:cBhvr>
                                        <p:cTn id="138" dur="2000" fill="hold"/>
                                        <p:tgtEl>
                                          <p:spTgt spid="2"/>
                                        </p:tgtEl>
                                        <p:attrNameLst>
                                          <p:attrName>ppt_h</p:attrName>
                                        </p:attrNameLst>
                                      </p:cBhvr>
                                      <p:tavLst>
                                        <p:tav tm="0">
                                          <p:val>
                                            <p:strVal val="2/3*#ppt_h"/>
                                          </p:val>
                                        </p:tav>
                                        <p:tav tm="100000">
                                          <p:val>
                                            <p:strVal val="#ppt_h"/>
                                          </p:val>
                                        </p:tav>
                                      </p:tavLst>
                                    </p:anim>
                                  </p:childTnLst>
                                </p:cTn>
                              </p:par>
                              <p:par>
                                <p:cTn id="139" presetID="4" presetClass="entr" presetSubtype="32" fill="hold" nodeType="withEffect">
                                  <p:stCondLst>
                                    <p:cond delay="0"/>
                                  </p:stCondLst>
                                  <p:childTnLst>
                                    <p:set>
                                      <p:cBhvr>
                                        <p:cTn id="140" dur="1" fill="hold">
                                          <p:stCondLst>
                                            <p:cond delay="0"/>
                                          </p:stCondLst>
                                        </p:cTn>
                                        <p:tgtEl>
                                          <p:spTgt spid="2"/>
                                        </p:tgtEl>
                                        <p:attrNameLst>
                                          <p:attrName>style.visibility</p:attrName>
                                        </p:attrNameLst>
                                      </p:cBhvr>
                                      <p:to>
                                        <p:strVal val="visible"/>
                                      </p:to>
                                    </p:set>
                                    <p:animEffect transition="in" filter="box(out)">
                                      <p:cBhvr>
                                        <p:cTn id="141"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3" grpId="3" animBg="1"/>
      <p:bldP spid="3" grpId="4" animBg="1"/>
      <p:bldP spid="4" grpId="0" animBg="1"/>
      <p:bldP spid="4" grpId="1" animBg="1"/>
      <p:bldP spid="4" grpId="2" animBg="1"/>
      <p:bldP spid="4" grpId="3" animBg="1"/>
      <p:bldP spid="4" grpId="4" animBg="1"/>
      <p:bldP spid="5" grpId="0" animBg="1"/>
      <p:bldP spid="5" grpId="1" animBg="1"/>
      <p:bldP spid="5" grpId="2" animBg="1"/>
      <p:bldP spid="5" grpId="3" animBg="1"/>
      <p:bldP spid="5" grpId="4" animBg="1"/>
      <p:bldP spid="6" grpId="0" animBg="1"/>
      <p:bldP spid="6" grpId="1" animBg="1"/>
      <p:bldP spid="6" grpId="2" animBg="1"/>
      <p:bldP spid="6" grpId="3" animBg="1"/>
      <p:bldP spid="6" grpId="4" animBg="1"/>
      <p:bldP spid="7" grpId="0" animBg="1"/>
      <p:bldP spid="7" grpId="1" animBg="1"/>
      <p:bldP spid="7" grpId="2" animBg="1"/>
      <p:bldP spid="7" grpId="3" animBg="1"/>
      <p:bldP spid="7" grpId="4" animBg="1"/>
      <p:bldP spid="8" grpId="0" animBg="1"/>
      <p:bldP spid="8" grpId="1" animBg="1"/>
      <p:bldP spid="8" grpId="2" animBg="1"/>
      <p:bldP spid="8" grpId="3" animBg="1"/>
      <p:bldP spid="8" grpId="4" animBg="1"/>
      <p:bldP spid="9" grpId="0" animBg="1"/>
      <p:bldP spid="9" grpId="1" animBg="1"/>
      <p:bldP spid="9" grpId="2" animBg="1"/>
      <p:bldP spid="9" grpId="3" animBg="1"/>
      <p:bldP spid="9" grpId="4" animBg="1"/>
      <p:bldP spid="10" grpId="0" animBg="1"/>
      <p:bldP spid="10" grpId="1" animBg="1"/>
      <p:bldP spid="10" grpId="2" animBg="1"/>
      <p:bldP spid="10" grpId="3" animBg="1"/>
      <p:bldP spid="10" grpId="4" animBg="1"/>
      <p:bldP spid="11"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17).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Cheurón"/>
          <p:cNvSpPr/>
          <p:nvPr/>
        </p:nvSpPr>
        <p:spPr>
          <a:xfrm>
            <a:off x="0" y="0"/>
            <a:ext cx="2071670" cy="1643050"/>
          </a:xfrm>
          <a:prstGeom prst="chevron">
            <a:avLst>
              <a:gd name="adj" fmla="val 101267"/>
            </a:avLst>
          </a:prstGeom>
          <a:gradFill flip="none" rotWithShape="1">
            <a:gsLst>
              <a:gs pos="0">
                <a:schemeClr val="bg1"/>
              </a:gs>
              <a:gs pos="50000">
                <a:srgbClr val="003DB8">
                  <a:shade val="67500"/>
                  <a:satMod val="115000"/>
                </a:srgbClr>
              </a:gs>
              <a:gs pos="100000">
                <a:srgbClr val="003DB8">
                  <a:shade val="100000"/>
                  <a:satMod val="115000"/>
                </a:srgbClr>
              </a:gs>
            </a:gsLst>
            <a:lin ang="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5" name="4 Cheurón"/>
          <p:cNvSpPr/>
          <p:nvPr/>
        </p:nvSpPr>
        <p:spPr>
          <a:xfrm>
            <a:off x="0" y="1643050"/>
            <a:ext cx="2071670" cy="1714512"/>
          </a:xfrm>
          <a:prstGeom prst="chevron">
            <a:avLst>
              <a:gd name="adj" fmla="val 97509"/>
            </a:avLst>
          </a:prstGeom>
          <a:solidFill>
            <a:srgbClr val="00CC00"/>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Cheurón"/>
          <p:cNvSpPr/>
          <p:nvPr/>
        </p:nvSpPr>
        <p:spPr>
          <a:xfrm>
            <a:off x="0" y="3357562"/>
            <a:ext cx="2071670" cy="1643074"/>
          </a:xfrm>
          <a:prstGeom prst="chevron">
            <a:avLst>
              <a:gd name="adj" fmla="val 99348"/>
            </a:avLst>
          </a:prstGeom>
          <a:gradFill flip="none" rotWithShape="1">
            <a:gsLst>
              <a:gs pos="0">
                <a:schemeClr val="bg1"/>
              </a:gs>
              <a:gs pos="50000">
                <a:srgbClr val="003DB8">
                  <a:shade val="67500"/>
                  <a:satMod val="115000"/>
                </a:srgbClr>
              </a:gs>
              <a:gs pos="100000">
                <a:srgbClr val="003DB8">
                  <a:shade val="100000"/>
                  <a:satMod val="115000"/>
                </a:srgbClr>
              </a:gs>
            </a:gsLst>
            <a:lin ang="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Cheurón"/>
          <p:cNvSpPr/>
          <p:nvPr/>
        </p:nvSpPr>
        <p:spPr>
          <a:xfrm rot="10800000">
            <a:off x="7072330" y="0"/>
            <a:ext cx="2071670" cy="1643050"/>
          </a:xfrm>
          <a:prstGeom prst="chevron">
            <a:avLst>
              <a:gd name="adj" fmla="val 104146"/>
            </a:avLst>
          </a:prstGeom>
          <a:solidFill>
            <a:srgbClr val="00CC00"/>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Cheurón"/>
          <p:cNvSpPr/>
          <p:nvPr/>
        </p:nvSpPr>
        <p:spPr>
          <a:xfrm rot="10800000">
            <a:off x="7072330" y="1643050"/>
            <a:ext cx="2071670" cy="1714512"/>
          </a:xfrm>
          <a:prstGeom prst="chevron">
            <a:avLst>
              <a:gd name="adj" fmla="val 97509"/>
            </a:avLst>
          </a:prstGeom>
          <a:gradFill flip="none" rotWithShape="1">
            <a:gsLst>
              <a:gs pos="0">
                <a:schemeClr val="bg1"/>
              </a:gs>
              <a:gs pos="50000">
                <a:srgbClr val="003DB8">
                  <a:shade val="67500"/>
                  <a:satMod val="115000"/>
                </a:srgbClr>
              </a:gs>
              <a:gs pos="100000">
                <a:srgbClr val="003DB8">
                  <a:shade val="100000"/>
                  <a:satMod val="115000"/>
                </a:srgbClr>
              </a:gs>
            </a:gsLst>
            <a:lin ang="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Cheurón"/>
          <p:cNvSpPr/>
          <p:nvPr/>
        </p:nvSpPr>
        <p:spPr>
          <a:xfrm rot="10800000">
            <a:off x="7072330" y="3357562"/>
            <a:ext cx="2071670" cy="1643074"/>
          </a:xfrm>
          <a:prstGeom prst="chevron">
            <a:avLst>
              <a:gd name="adj" fmla="val 105105"/>
            </a:avLst>
          </a:prstGeom>
          <a:solidFill>
            <a:srgbClr val="00CC00"/>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Cheurón"/>
          <p:cNvSpPr/>
          <p:nvPr/>
        </p:nvSpPr>
        <p:spPr>
          <a:xfrm>
            <a:off x="1285852" y="0"/>
            <a:ext cx="2071670" cy="1643050"/>
          </a:xfrm>
          <a:prstGeom prst="chevron">
            <a:avLst>
              <a:gd name="adj" fmla="val 104146"/>
            </a:avLst>
          </a:prstGeom>
          <a:solidFill>
            <a:srgbClr val="00CC00"/>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Cheurón"/>
          <p:cNvSpPr/>
          <p:nvPr/>
        </p:nvSpPr>
        <p:spPr>
          <a:xfrm>
            <a:off x="1285852" y="1643050"/>
            <a:ext cx="2071670" cy="1714512"/>
          </a:xfrm>
          <a:prstGeom prst="chevron">
            <a:avLst>
              <a:gd name="adj" fmla="val 102107"/>
            </a:avLst>
          </a:prstGeom>
          <a:gradFill flip="none" rotWithShape="1">
            <a:gsLst>
              <a:gs pos="0">
                <a:schemeClr val="bg1"/>
              </a:gs>
              <a:gs pos="50000">
                <a:srgbClr val="003DB8">
                  <a:shade val="67500"/>
                  <a:satMod val="115000"/>
                </a:srgbClr>
              </a:gs>
              <a:gs pos="100000">
                <a:srgbClr val="003DB8">
                  <a:shade val="100000"/>
                  <a:satMod val="115000"/>
                </a:srgbClr>
              </a:gs>
            </a:gsLst>
            <a:lin ang="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Cheurón"/>
          <p:cNvSpPr/>
          <p:nvPr/>
        </p:nvSpPr>
        <p:spPr>
          <a:xfrm>
            <a:off x="1285852" y="3357562"/>
            <a:ext cx="2071670" cy="1643074"/>
          </a:xfrm>
          <a:prstGeom prst="chevron">
            <a:avLst>
              <a:gd name="adj" fmla="val 104145"/>
            </a:avLst>
          </a:prstGeom>
          <a:solidFill>
            <a:srgbClr val="00CC00"/>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Cheurón"/>
          <p:cNvSpPr/>
          <p:nvPr/>
        </p:nvSpPr>
        <p:spPr>
          <a:xfrm rot="10800000">
            <a:off x="5857884" y="0"/>
            <a:ext cx="2071670" cy="1643050"/>
          </a:xfrm>
          <a:prstGeom prst="chevron">
            <a:avLst>
              <a:gd name="adj" fmla="val 104145"/>
            </a:avLst>
          </a:prstGeom>
          <a:gradFill flip="none" rotWithShape="1">
            <a:gsLst>
              <a:gs pos="0">
                <a:schemeClr val="bg1"/>
              </a:gs>
              <a:gs pos="50000">
                <a:srgbClr val="003DB8">
                  <a:shade val="67500"/>
                  <a:satMod val="115000"/>
                </a:srgbClr>
              </a:gs>
              <a:gs pos="100000">
                <a:srgbClr val="003DB8">
                  <a:shade val="100000"/>
                  <a:satMod val="115000"/>
                </a:srgbClr>
              </a:gs>
            </a:gsLst>
            <a:lin ang="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Cheurón"/>
          <p:cNvSpPr/>
          <p:nvPr/>
        </p:nvSpPr>
        <p:spPr>
          <a:xfrm rot="10800000">
            <a:off x="5857884" y="1643050"/>
            <a:ext cx="2071670" cy="1714512"/>
          </a:xfrm>
          <a:prstGeom prst="chevron">
            <a:avLst>
              <a:gd name="adj" fmla="val 100267"/>
            </a:avLst>
          </a:prstGeom>
          <a:solidFill>
            <a:srgbClr val="00CC00"/>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Cheurón"/>
          <p:cNvSpPr/>
          <p:nvPr/>
        </p:nvSpPr>
        <p:spPr>
          <a:xfrm rot="10800000">
            <a:off x="5857884" y="3357562"/>
            <a:ext cx="2071670" cy="1643074"/>
          </a:xfrm>
          <a:prstGeom prst="chevron">
            <a:avLst>
              <a:gd name="adj" fmla="val 104146"/>
            </a:avLst>
          </a:prstGeom>
          <a:gradFill flip="none" rotWithShape="1">
            <a:gsLst>
              <a:gs pos="0">
                <a:schemeClr val="bg1"/>
              </a:gs>
              <a:gs pos="50000">
                <a:srgbClr val="003DB8">
                  <a:shade val="67500"/>
                  <a:satMod val="115000"/>
                </a:srgbClr>
              </a:gs>
              <a:gs pos="100000">
                <a:srgbClr val="003DB8">
                  <a:shade val="100000"/>
                  <a:satMod val="115000"/>
                </a:srgbClr>
              </a:gs>
            </a:gsLst>
            <a:lin ang="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6" name="15 Cheurón"/>
          <p:cNvSpPr/>
          <p:nvPr/>
        </p:nvSpPr>
        <p:spPr>
          <a:xfrm rot="10800000">
            <a:off x="4714876" y="0"/>
            <a:ext cx="2071670" cy="1643050"/>
          </a:xfrm>
          <a:prstGeom prst="chevron">
            <a:avLst>
              <a:gd name="adj" fmla="val 101267"/>
            </a:avLst>
          </a:prstGeom>
          <a:solidFill>
            <a:srgbClr val="00CC00"/>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7" name="16 Cheurón"/>
          <p:cNvSpPr/>
          <p:nvPr/>
        </p:nvSpPr>
        <p:spPr>
          <a:xfrm rot="10800000">
            <a:off x="4643438" y="1643050"/>
            <a:ext cx="2071670" cy="1714512"/>
          </a:xfrm>
          <a:prstGeom prst="chevron">
            <a:avLst>
              <a:gd name="adj" fmla="val 99348"/>
            </a:avLst>
          </a:prstGeom>
          <a:gradFill flip="none" rotWithShape="1">
            <a:gsLst>
              <a:gs pos="0">
                <a:schemeClr val="bg1"/>
              </a:gs>
              <a:gs pos="50000">
                <a:srgbClr val="003DB8">
                  <a:shade val="67500"/>
                  <a:satMod val="115000"/>
                </a:srgbClr>
              </a:gs>
              <a:gs pos="100000">
                <a:srgbClr val="003DB8">
                  <a:shade val="100000"/>
                  <a:satMod val="115000"/>
                </a:srgbClr>
              </a:gs>
            </a:gsLst>
            <a:lin ang="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8" name="17 Cheurón"/>
          <p:cNvSpPr/>
          <p:nvPr/>
        </p:nvSpPr>
        <p:spPr>
          <a:xfrm rot="10800000">
            <a:off x="4643438" y="3357562"/>
            <a:ext cx="2071670" cy="1643074"/>
          </a:xfrm>
          <a:prstGeom prst="chevron">
            <a:avLst>
              <a:gd name="adj" fmla="val 102226"/>
            </a:avLst>
          </a:prstGeom>
          <a:solidFill>
            <a:srgbClr val="00CC00"/>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9" name="18 Cheurón"/>
          <p:cNvSpPr/>
          <p:nvPr/>
        </p:nvSpPr>
        <p:spPr>
          <a:xfrm>
            <a:off x="2571736" y="0"/>
            <a:ext cx="2071670" cy="1643050"/>
          </a:xfrm>
          <a:prstGeom prst="chevron">
            <a:avLst>
              <a:gd name="adj" fmla="val 102227"/>
            </a:avLst>
          </a:prstGeom>
          <a:gradFill flip="none" rotWithShape="1">
            <a:gsLst>
              <a:gs pos="0">
                <a:schemeClr val="bg1"/>
              </a:gs>
              <a:gs pos="50000">
                <a:srgbClr val="003DB8">
                  <a:shade val="67500"/>
                  <a:satMod val="115000"/>
                </a:srgbClr>
              </a:gs>
              <a:gs pos="100000">
                <a:srgbClr val="003DB8">
                  <a:shade val="100000"/>
                  <a:satMod val="115000"/>
                </a:srgbClr>
              </a:gs>
            </a:gsLst>
            <a:lin ang="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0" name="19 Cheurón"/>
          <p:cNvSpPr/>
          <p:nvPr/>
        </p:nvSpPr>
        <p:spPr>
          <a:xfrm>
            <a:off x="2571736" y="1643050"/>
            <a:ext cx="2071670" cy="1714512"/>
          </a:xfrm>
          <a:prstGeom prst="chevron">
            <a:avLst>
              <a:gd name="adj" fmla="val 101187"/>
            </a:avLst>
          </a:prstGeom>
          <a:solidFill>
            <a:srgbClr val="00CC00"/>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1" name="20 Cheurón"/>
          <p:cNvSpPr/>
          <p:nvPr/>
        </p:nvSpPr>
        <p:spPr>
          <a:xfrm>
            <a:off x="2571736" y="3357562"/>
            <a:ext cx="2071670" cy="1643074"/>
          </a:xfrm>
          <a:prstGeom prst="chevron">
            <a:avLst>
              <a:gd name="adj" fmla="val 105106"/>
            </a:avLst>
          </a:prstGeom>
          <a:gradFill flip="none" rotWithShape="1">
            <a:gsLst>
              <a:gs pos="0">
                <a:schemeClr val="bg1"/>
              </a:gs>
              <a:gs pos="50000">
                <a:srgbClr val="003DB8">
                  <a:shade val="67500"/>
                  <a:satMod val="115000"/>
                </a:srgbClr>
              </a:gs>
              <a:gs pos="100000">
                <a:srgbClr val="003DB8">
                  <a:shade val="100000"/>
                  <a:satMod val="115000"/>
                </a:srgbClr>
              </a:gs>
            </a:gsLst>
            <a:lin ang="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2" name="21 Rectángulo"/>
          <p:cNvSpPr/>
          <p:nvPr/>
        </p:nvSpPr>
        <p:spPr>
          <a:xfrm>
            <a:off x="-428660" y="-214332"/>
            <a:ext cx="9787006" cy="5500726"/>
          </a:xfrm>
          <a:prstGeom prst="rect">
            <a:avLst/>
          </a:prstGeom>
          <a:gradFill flip="none" rotWithShape="1">
            <a:gsLst>
              <a:gs pos="21000">
                <a:srgbClr val="0033CC"/>
              </a:gs>
              <a:gs pos="50000">
                <a:srgbClr val="00CC00">
                  <a:shade val="67500"/>
                  <a:satMod val="115000"/>
                </a:srgbClr>
              </a:gs>
              <a:gs pos="100000">
                <a:srgbClr val="00CC00">
                  <a:shade val="100000"/>
                  <a:satMod val="115000"/>
                </a:srgb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22"/>
                                        </p:tgtEl>
                                        <p:attrNameLst>
                                          <p:attrName>style.visibility</p:attrName>
                                        </p:attrNameLst>
                                      </p:cBhvr>
                                      <p:to>
                                        <p:strVal val="hidden"/>
                                      </p:to>
                                    </p:set>
                                  </p:childTnLst>
                                </p:cTn>
                              </p:par>
                              <p:par>
                                <p:cTn id="7" presetID="2" presetClass="entr" presetSubtype="2" fill="hold" grpId="0"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additive="base">
                                        <p:cTn id="9" dur="2000" fill="hold"/>
                                        <p:tgtEl>
                                          <p:spTgt spid="4"/>
                                        </p:tgtEl>
                                        <p:attrNameLst>
                                          <p:attrName>ppt_x</p:attrName>
                                        </p:attrNameLst>
                                      </p:cBhvr>
                                      <p:tavLst>
                                        <p:tav tm="0">
                                          <p:val>
                                            <p:strVal val="1+#ppt_w/2"/>
                                          </p:val>
                                        </p:tav>
                                        <p:tav tm="100000">
                                          <p:val>
                                            <p:strVal val="#ppt_x"/>
                                          </p:val>
                                        </p:tav>
                                      </p:tavLst>
                                    </p:anim>
                                    <p:anim calcmode="lin" valueType="num">
                                      <p:cBhvr additive="base">
                                        <p:cTn id="10" dur="2000" fill="hold"/>
                                        <p:tgtEl>
                                          <p:spTgt spid="4"/>
                                        </p:tgtEl>
                                        <p:attrNameLst>
                                          <p:attrName>ppt_y</p:attrName>
                                        </p:attrNameLst>
                                      </p:cBhvr>
                                      <p:tavLst>
                                        <p:tav tm="0">
                                          <p:val>
                                            <p:strVal val="#ppt_y"/>
                                          </p:val>
                                        </p:tav>
                                        <p:tav tm="100000">
                                          <p:val>
                                            <p:strVal val="#ppt_y"/>
                                          </p:val>
                                        </p:tav>
                                      </p:tavLst>
                                    </p:anim>
                                  </p:childTnLst>
                                </p:cTn>
                              </p:par>
                              <p:par>
                                <p:cTn id="11" presetID="2" presetClass="entr" presetSubtype="2" fill="hold" grpId="0"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2000" fill="hold"/>
                                        <p:tgtEl>
                                          <p:spTgt spid="5"/>
                                        </p:tgtEl>
                                        <p:attrNameLst>
                                          <p:attrName>ppt_x</p:attrName>
                                        </p:attrNameLst>
                                      </p:cBhvr>
                                      <p:tavLst>
                                        <p:tav tm="0">
                                          <p:val>
                                            <p:strVal val="1+#ppt_w/2"/>
                                          </p:val>
                                        </p:tav>
                                        <p:tav tm="100000">
                                          <p:val>
                                            <p:strVal val="#ppt_x"/>
                                          </p:val>
                                        </p:tav>
                                      </p:tavLst>
                                    </p:anim>
                                    <p:anim calcmode="lin" valueType="num">
                                      <p:cBhvr additive="base">
                                        <p:cTn id="14" dur="2000" fill="hold"/>
                                        <p:tgtEl>
                                          <p:spTgt spid="5"/>
                                        </p:tgtEl>
                                        <p:attrNameLst>
                                          <p:attrName>ppt_y</p:attrName>
                                        </p:attrNameLst>
                                      </p:cBhvr>
                                      <p:tavLst>
                                        <p:tav tm="0">
                                          <p:val>
                                            <p:strVal val="#ppt_y"/>
                                          </p:val>
                                        </p:tav>
                                        <p:tav tm="100000">
                                          <p:val>
                                            <p:strVal val="#ppt_y"/>
                                          </p:val>
                                        </p:tav>
                                      </p:tavLst>
                                    </p:anim>
                                  </p:childTnLst>
                                </p:cTn>
                              </p:par>
                              <p:par>
                                <p:cTn id="15" presetID="2" presetClass="entr" presetSubtype="2" fill="hold" grpId="0" nodeType="with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additive="base">
                                        <p:cTn id="17" dur="2000" fill="hold"/>
                                        <p:tgtEl>
                                          <p:spTgt spid="6"/>
                                        </p:tgtEl>
                                        <p:attrNameLst>
                                          <p:attrName>ppt_x</p:attrName>
                                        </p:attrNameLst>
                                      </p:cBhvr>
                                      <p:tavLst>
                                        <p:tav tm="0">
                                          <p:val>
                                            <p:strVal val="1+#ppt_w/2"/>
                                          </p:val>
                                        </p:tav>
                                        <p:tav tm="100000">
                                          <p:val>
                                            <p:strVal val="#ppt_x"/>
                                          </p:val>
                                        </p:tav>
                                      </p:tavLst>
                                    </p:anim>
                                    <p:anim calcmode="lin" valueType="num">
                                      <p:cBhvr additive="base">
                                        <p:cTn id="18" dur="2000" fill="hold"/>
                                        <p:tgtEl>
                                          <p:spTgt spid="6"/>
                                        </p:tgtEl>
                                        <p:attrNameLst>
                                          <p:attrName>ppt_y</p:attrName>
                                        </p:attrNameLst>
                                      </p:cBhvr>
                                      <p:tavLst>
                                        <p:tav tm="0">
                                          <p:val>
                                            <p:strVal val="#ppt_y"/>
                                          </p:val>
                                        </p:tav>
                                        <p:tav tm="100000">
                                          <p:val>
                                            <p:strVal val="#ppt_y"/>
                                          </p:val>
                                        </p:tav>
                                      </p:tavLst>
                                    </p:anim>
                                  </p:childTnLst>
                                </p:cTn>
                              </p:par>
                              <p:par>
                                <p:cTn id="19" presetID="2" presetClass="entr" presetSubtype="2" fill="hold" grpId="0" nodeType="withEffect">
                                  <p:stCondLst>
                                    <p:cond delay="0"/>
                                  </p:stCondLst>
                                  <p:childTnLst>
                                    <p:set>
                                      <p:cBhvr>
                                        <p:cTn id="20" dur="1" fill="hold">
                                          <p:stCondLst>
                                            <p:cond delay="0"/>
                                          </p:stCondLst>
                                        </p:cTn>
                                        <p:tgtEl>
                                          <p:spTgt spid="10"/>
                                        </p:tgtEl>
                                        <p:attrNameLst>
                                          <p:attrName>style.visibility</p:attrName>
                                        </p:attrNameLst>
                                      </p:cBhvr>
                                      <p:to>
                                        <p:strVal val="visible"/>
                                      </p:to>
                                    </p:set>
                                    <p:anim calcmode="lin" valueType="num">
                                      <p:cBhvr additive="base">
                                        <p:cTn id="21" dur="2000" fill="hold"/>
                                        <p:tgtEl>
                                          <p:spTgt spid="10"/>
                                        </p:tgtEl>
                                        <p:attrNameLst>
                                          <p:attrName>ppt_x</p:attrName>
                                        </p:attrNameLst>
                                      </p:cBhvr>
                                      <p:tavLst>
                                        <p:tav tm="0">
                                          <p:val>
                                            <p:strVal val="1+#ppt_w/2"/>
                                          </p:val>
                                        </p:tav>
                                        <p:tav tm="100000">
                                          <p:val>
                                            <p:strVal val="#ppt_x"/>
                                          </p:val>
                                        </p:tav>
                                      </p:tavLst>
                                    </p:anim>
                                    <p:anim calcmode="lin" valueType="num">
                                      <p:cBhvr additive="base">
                                        <p:cTn id="22" dur="2000" fill="hold"/>
                                        <p:tgtEl>
                                          <p:spTgt spid="10"/>
                                        </p:tgtEl>
                                        <p:attrNameLst>
                                          <p:attrName>ppt_y</p:attrName>
                                        </p:attrNameLst>
                                      </p:cBhvr>
                                      <p:tavLst>
                                        <p:tav tm="0">
                                          <p:val>
                                            <p:strVal val="#ppt_y"/>
                                          </p:val>
                                        </p:tav>
                                        <p:tav tm="100000">
                                          <p:val>
                                            <p:strVal val="#ppt_y"/>
                                          </p:val>
                                        </p:tav>
                                      </p:tavLst>
                                    </p:anim>
                                  </p:childTnLst>
                                </p:cTn>
                              </p:par>
                              <p:par>
                                <p:cTn id="23" presetID="2" presetClass="entr" presetSubtype="2" fill="hold" grpId="0" nodeType="withEffect">
                                  <p:stCondLst>
                                    <p:cond delay="0"/>
                                  </p:stCondLst>
                                  <p:childTnLst>
                                    <p:set>
                                      <p:cBhvr>
                                        <p:cTn id="24" dur="1" fill="hold">
                                          <p:stCondLst>
                                            <p:cond delay="0"/>
                                          </p:stCondLst>
                                        </p:cTn>
                                        <p:tgtEl>
                                          <p:spTgt spid="11"/>
                                        </p:tgtEl>
                                        <p:attrNameLst>
                                          <p:attrName>style.visibility</p:attrName>
                                        </p:attrNameLst>
                                      </p:cBhvr>
                                      <p:to>
                                        <p:strVal val="visible"/>
                                      </p:to>
                                    </p:set>
                                    <p:anim calcmode="lin" valueType="num">
                                      <p:cBhvr additive="base">
                                        <p:cTn id="25" dur="2000" fill="hold"/>
                                        <p:tgtEl>
                                          <p:spTgt spid="11"/>
                                        </p:tgtEl>
                                        <p:attrNameLst>
                                          <p:attrName>ppt_x</p:attrName>
                                        </p:attrNameLst>
                                      </p:cBhvr>
                                      <p:tavLst>
                                        <p:tav tm="0">
                                          <p:val>
                                            <p:strVal val="1+#ppt_w/2"/>
                                          </p:val>
                                        </p:tav>
                                        <p:tav tm="100000">
                                          <p:val>
                                            <p:strVal val="#ppt_x"/>
                                          </p:val>
                                        </p:tav>
                                      </p:tavLst>
                                    </p:anim>
                                    <p:anim calcmode="lin" valueType="num">
                                      <p:cBhvr additive="base">
                                        <p:cTn id="26" dur="2000" fill="hold"/>
                                        <p:tgtEl>
                                          <p:spTgt spid="11"/>
                                        </p:tgtEl>
                                        <p:attrNameLst>
                                          <p:attrName>ppt_y</p:attrName>
                                        </p:attrNameLst>
                                      </p:cBhvr>
                                      <p:tavLst>
                                        <p:tav tm="0">
                                          <p:val>
                                            <p:strVal val="#ppt_y"/>
                                          </p:val>
                                        </p:tav>
                                        <p:tav tm="100000">
                                          <p:val>
                                            <p:strVal val="#ppt_y"/>
                                          </p:val>
                                        </p:tav>
                                      </p:tavLst>
                                    </p:anim>
                                  </p:childTnLst>
                                </p:cTn>
                              </p:par>
                              <p:par>
                                <p:cTn id="27" presetID="2" presetClass="entr" presetSubtype="2" fill="hold" grpId="0" nodeType="withEffect">
                                  <p:stCondLst>
                                    <p:cond delay="0"/>
                                  </p:stCondLst>
                                  <p:childTnLst>
                                    <p:set>
                                      <p:cBhvr>
                                        <p:cTn id="28" dur="1" fill="hold">
                                          <p:stCondLst>
                                            <p:cond delay="0"/>
                                          </p:stCondLst>
                                        </p:cTn>
                                        <p:tgtEl>
                                          <p:spTgt spid="12"/>
                                        </p:tgtEl>
                                        <p:attrNameLst>
                                          <p:attrName>style.visibility</p:attrName>
                                        </p:attrNameLst>
                                      </p:cBhvr>
                                      <p:to>
                                        <p:strVal val="visible"/>
                                      </p:to>
                                    </p:set>
                                    <p:anim calcmode="lin" valueType="num">
                                      <p:cBhvr additive="base">
                                        <p:cTn id="29" dur="2000" fill="hold"/>
                                        <p:tgtEl>
                                          <p:spTgt spid="12"/>
                                        </p:tgtEl>
                                        <p:attrNameLst>
                                          <p:attrName>ppt_x</p:attrName>
                                        </p:attrNameLst>
                                      </p:cBhvr>
                                      <p:tavLst>
                                        <p:tav tm="0">
                                          <p:val>
                                            <p:strVal val="1+#ppt_w/2"/>
                                          </p:val>
                                        </p:tav>
                                        <p:tav tm="100000">
                                          <p:val>
                                            <p:strVal val="#ppt_x"/>
                                          </p:val>
                                        </p:tav>
                                      </p:tavLst>
                                    </p:anim>
                                    <p:anim calcmode="lin" valueType="num">
                                      <p:cBhvr additive="base">
                                        <p:cTn id="30" dur="2000" fill="hold"/>
                                        <p:tgtEl>
                                          <p:spTgt spid="12"/>
                                        </p:tgtEl>
                                        <p:attrNameLst>
                                          <p:attrName>ppt_y</p:attrName>
                                        </p:attrNameLst>
                                      </p:cBhvr>
                                      <p:tavLst>
                                        <p:tav tm="0">
                                          <p:val>
                                            <p:strVal val="#ppt_y"/>
                                          </p:val>
                                        </p:tav>
                                        <p:tav tm="100000">
                                          <p:val>
                                            <p:strVal val="#ppt_y"/>
                                          </p:val>
                                        </p:tav>
                                      </p:tavLst>
                                    </p:anim>
                                  </p:childTnLst>
                                </p:cTn>
                              </p:par>
                              <p:par>
                                <p:cTn id="31" presetID="2" presetClass="entr" presetSubtype="2" fill="hold" grpId="0" nodeType="withEffect">
                                  <p:stCondLst>
                                    <p:cond delay="0"/>
                                  </p:stCondLst>
                                  <p:childTnLst>
                                    <p:set>
                                      <p:cBhvr>
                                        <p:cTn id="32" dur="1" fill="hold">
                                          <p:stCondLst>
                                            <p:cond delay="0"/>
                                          </p:stCondLst>
                                        </p:cTn>
                                        <p:tgtEl>
                                          <p:spTgt spid="19"/>
                                        </p:tgtEl>
                                        <p:attrNameLst>
                                          <p:attrName>style.visibility</p:attrName>
                                        </p:attrNameLst>
                                      </p:cBhvr>
                                      <p:to>
                                        <p:strVal val="visible"/>
                                      </p:to>
                                    </p:set>
                                    <p:anim calcmode="lin" valueType="num">
                                      <p:cBhvr additive="base">
                                        <p:cTn id="33" dur="2000" fill="hold"/>
                                        <p:tgtEl>
                                          <p:spTgt spid="19"/>
                                        </p:tgtEl>
                                        <p:attrNameLst>
                                          <p:attrName>ppt_x</p:attrName>
                                        </p:attrNameLst>
                                      </p:cBhvr>
                                      <p:tavLst>
                                        <p:tav tm="0">
                                          <p:val>
                                            <p:strVal val="1+#ppt_w/2"/>
                                          </p:val>
                                        </p:tav>
                                        <p:tav tm="100000">
                                          <p:val>
                                            <p:strVal val="#ppt_x"/>
                                          </p:val>
                                        </p:tav>
                                      </p:tavLst>
                                    </p:anim>
                                    <p:anim calcmode="lin" valueType="num">
                                      <p:cBhvr additive="base">
                                        <p:cTn id="34" dur="2000" fill="hold"/>
                                        <p:tgtEl>
                                          <p:spTgt spid="19"/>
                                        </p:tgtEl>
                                        <p:attrNameLst>
                                          <p:attrName>ppt_y</p:attrName>
                                        </p:attrNameLst>
                                      </p:cBhvr>
                                      <p:tavLst>
                                        <p:tav tm="0">
                                          <p:val>
                                            <p:strVal val="#ppt_y"/>
                                          </p:val>
                                        </p:tav>
                                        <p:tav tm="100000">
                                          <p:val>
                                            <p:strVal val="#ppt_y"/>
                                          </p:val>
                                        </p:tav>
                                      </p:tavLst>
                                    </p:anim>
                                  </p:childTnLst>
                                </p:cTn>
                              </p:par>
                              <p:par>
                                <p:cTn id="35" presetID="2" presetClass="entr" presetSubtype="2" fill="hold" grpId="0" nodeType="withEffect">
                                  <p:stCondLst>
                                    <p:cond delay="0"/>
                                  </p:stCondLst>
                                  <p:childTnLst>
                                    <p:set>
                                      <p:cBhvr>
                                        <p:cTn id="36" dur="1" fill="hold">
                                          <p:stCondLst>
                                            <p:cond delay="0"/>
                                          </p:stCondLst>
                                        </p:cTn>
                                        <p:tgtEl>
                                          <p:spTgt spid="20"/>
                                        </p:tgtEl>
                                        <p:attrNameLst>
                                          <p:attrName>style.visibility</p:attrName>
                                        </p:attrNameLst>
                                      </p:cBhvr>
                                      <p:to>
                                        <p:strVal val="visible"/>
                                      </p:to>
                                    </p:set>
                                    <p:anim calcmode="lin" valueType="num">
                                      <p:cBhvr additive="base">
                                        <p:cTn id="37" dur="2000" fill="hold"/>
                                        <p:tgtEl>
                                          <p:spTgt spid="20"/>
                                        </p:tgtEl>
                                        <p:attrNameLst>
                                          <p:attrName>ppt_x</p:attrName>
                                        </p:attrNameLst>
                                      </p:cBhvr>
                                      <p:tavLst>
                                        <p:tav tm="0">
                                          <p:val>
                                            <p:strVal val="1+#ppt_w/2"/>
                                          </p:val>
                                        </p:tav>
                                        <p:tav tm="100000">
                                          <p:val>
                                            <p:strVal val="#ppt_x"/>
                                          </p:val>
                                        </p:tav>
                                      </p:tavLst>
                                    </p:anim>
                                    <p:anim calcmode="lin" valueType="num">
                                      <p:cBhvr additive="base">
                                        <p:cTn id="38" dur="2000" fill="hold"/>
                                        <p:tgtEl>
                                          <p:spTgt spid="20"/>
                                        </p:tgtEl>
                                        <p:attrNameLst>
                                          <p:attrName>ppt_y</p:attrName>
                                        </p:attrNameLst>
                                      </p:cBhvr>
                                      <p:tavLst>
                                        <p:tav tm="0">
                                          <p:val>
                                            <p:strVal val="#ppt_y"/>
                                          </p:val>
                                        </p:tav>
                                        <p:tav tm="100000">
                                          <p:val>
                                            <p:strVal val="#ppt_y"/>
                                          </p:val>
                                        </p:tav>
                                      </p:tavLst>
                                    </p:anim>
                                  </p:childTnLst>
                                </p:cTn>
                              </p:par>
                              <p:par>
                                <p:cTn id="39" presetID="2" presetClass="entr" presetSubtype="2" fill="hold" grpId="0" nodeType="withEffect">
                                  <p:stCondLst>
                                    <p:cond delay="0"/>
                                  </p:stCondLst>
                                  <p:childTnLst>
                                    <p:set>
                                      <p:cBhvr>
                                        <p:cTn id="40" dur="1" fill="hold">
                                          <p:stCondLst>
                                            <p:cond delay="0"/>
                                          </p:stCondLst>
                                        </p:cTn>
                                        <p:tgtEl>
                                          <p:spTgt spid="21"/>
                                        </p:tgtEl>
                                        <p:attrNameLst>
                                          <p:attrName>style.visibility</p:attrName>
                                        </p:attrNameLst>
                                      </p:cBhvr>
                                      <p:to>
                                        <p:strVal val="visible"/>
                                      </p:to>
                                    </p:set>
                                    <p:anim calcmode="lin" valueType="num">
                                      <p:cBhvr additive="base">
                                        <p:cTn id="41" dur="2000" fill="hold"/>
                                        <p:tgtEl>
                                          <p:spTgt spid="21"/>
                                        </p:tgtEl>
                                        <p:attrNameLst>
                                          <p:attrName>ppt_x</p:attrName>
                                        </p:attrNameLst>
                                      </p:cBhvr>
                                      <p:tavLst>
                                        <p:tav tm="0">
                                          <p:val>
                                            <p:strVal val="1+#ppt_w/2"/>
                                          </p:val>
                                        </p:tav>
                                        <p:tav tm="100000">
                                          <p:val>
                                            <p:strVal val="#ppt_x"/>
                                          </p:val>
                                        </p:tav>
                                      </p:tavLst>
                                    </p:anim>
                                    <p:anim calcmode="lin" valueType="num">
                                      <p:cBhvr additive="base">
                                        <p:cTn id="42" dur="2000" fill="hold"/>
                                        <p:tgtEl>
                                          <p:spTgt spid="21"/>
                                        </p:tgtEl>
                                        <p:attrNameLst>
                                          <p:attrName>ppt_y</p:attrName>
                                        </p:attrNameLst>
                                      </p:cBhvr>
                                      <p:tavLst>
                                        <p:tav tm="0">
                                          <p:val>
                                            <p:strVal val="#ppt_y"/>
                                          </p:val>
                                        </p:tav>
                                        <p:tav tm="100000">
                                          <p:val>
                                            <p:strVal val="#ppt_y"/>
                                          </p:val>
                                        </p:tav>
                                      </p:tavLst>
                                    </p:anim>
                                  </p:childTnLst>
                                </p:cTn>
                              </p:par>
                              <p:par>
                                <p:cTn id="43" presetID="2" presetClass="entr" presetSubtype="8" fill="hold" grpId="0" nodeType="withEffect">
                                  <p:stCondLst>
                                    <p:cond delay="0"/>
                                  </p:stCondLst>
                                  <p:childTnLst>
                                    <p:set>
                                      <p:cBhvr>
                                        <p:cTn id="44" dur="1" fill="hold">
                                          <p:stCondLst>
                                            <p:cond delay="0"/>
                                          </p:stCondLst>
                                        </p:cTn>
                                        <p:tgtEl>
                                          <p:spTgt spid="7"/>
                                        </p:tgtEl>
                                        <p:attrNameLst>
                                          <p:attrName>style.visibility</p:attrName>
                                        </p:attrNameLst>
                                      </p:cBhvr>
                                      <p:to>
                                        <p:strVal val="visible"/>
                                      </p:to>
                                    </p:set>
                                    <p:anim calcmode="lin" valueType="num">
                                      <p:cBhvr additive="base">
                                        <p:cTn id="45" dur="2000" fill="hold"/>
                                        <p:tgtEl>
                                          <p:spTgt spid="7"/>
                                        </p:tgtEl>
                                        <p:attrNameLst>
                                          <p:attrName>ppt_x</p:attrName>
                                        </p:attrNameLst>
                                      </p:cBhvr>
                                      <p:tavLst>
                                        <p:tav tm="0">
                                          <p:val>
                                            <p:strVal val="0-#ppt_w/2"/>
                                          </p:val>
                                        </p:tav>
                                        <p:tav tm="100000">
                                          <p:val>
                                            <p:strVal val="#ppt_x"/>
                                          </p:val>
                                        </p:tav>
                                      </p:tavLst>
                                    </p:anim>
                                    <p:anim calcmode="lin" valueType="num">
                                      <p:cBhvr additive="base">
                                        <p:cTn id="46" dur="2000" fill="hold"/>
                                        <p:tgtEl>
                                          <p:spTgt spid="7"/>
                                        </p:tgtEl>
                                        <p:attrNameLst>
                                          <p:attrName>ppt_y</p:attrName>
                                        </p:attrNameLst>
                                      </p:cBhvr>
                                      <p:tavLst>
                                        <p:tav tm="0">
                                          <p:val>
                                            <p:strVal val="#ppt_y"/>
                                          </p:val>
                                        </p:tav>
                                        <p:tav tm="100000">
                                          <p:val>
                                            <p:strVal val="#ppt_y"/>
                                          </p:val>
                                        </p:tav>
                                      </p:tavLst>
                                    </p:anim>
                                  </p:childTnLst>
                                </p:cTn>
                              </p:par>
                              <p:par>
                                <p:cTn id="47" presetID="2" presetClass="entr" presetSubtype="8" fill="hold" grpId="0" nodeType="withEffect">
                                  <p:stCondLst>
                                    <p:cond delay="0"/>
                                  </p:stCondLst>
                                  <p:childTnLst>
                                    <p:set>
                                      <p:cBhvr>
                                        <p:cTn id="48" dur="1" fill="hold">
                                          <p:stCondLst>
                                            <p:cond delay="0"/>
                                          </p:stCondLst>
                                        </p:cTn>
                                        <p:tgtEl>
                                          <p:spTgt spid="8"/>
                                        </p:tgtEl>
                                        <p:attrNameLst>
                                          <p:attrName>style.visibility</p:attrName>
                                        </p:attrNameLst>
                                      </p:cBhvr>
                                      <p:to>
                                        <p:strVal val="visible"/>
                                      </p:to>
                                    </p:set>
                                    <p:anim calcmode="lin" valueType="num">
                                      <p:cBhvr additive="base">
                                        <p:cTn id="49" dur="2000" fill="hold"/>
                                        <p:tgtEl>
                                          <p:spTgt spid="8"/>
                                        </p:tgtEl>
                                        <p:attrNameLst>
                                          <p:attrName>ppt_x</p:attrName>
                                        </p:attrNameLst>
                                      </p:cBhvr>
                                      <p:tavLst>
                                        <p:tav tm="0">
                                          <p:val>
                                            <p:strVal val="0-#ppt_w/2"/>
                                          </p:val>
                                        </p:tav>
                                        <p:tav tm="100000">
                                          <p:val>
                                            <p:strVal val="#ppt_x"/>
                                          </p:val>
                                        </p:tav>
                                      </p:tavLst>
                                    </p:anim>
                                    <p:anim calcmode="lin" valueType="num">
                                      <p:cBhvr additive="base">
                                        <p:cTn id="50" dur="2000" fill="hold"/>
                                        <p:tgtEl>
                                          <p:spTgt spid="8"/>
                                        </p:tgtEl>
                                        <p:attrNameLst>
                                          <p:attrName>ppt_y</p:attrName>
                                        </p:attrNameLst>
                                      </p:cBhvr>
                                      <p:tavLst>
                                        <p:tav tm="0">
                                          <p:val>
                                            <p:strVal val="#ppt_y"/>
                                          </p:val>
                                        </p:tav>
                                        <p:tav tm="100000">
                                          <p:val>
                                            <p:strVal val="#ppt_y"/>
                                          </p:val>
                                        </p:tav>
                                      </p:tavLst>
                                    </p:anim>
                                  </p:childTnLst>
                                </p:cTn>
                              </p:par>
                              <p:par>
                                <p:cTn id="51" presetID="2" presetClass="entr" presetSubtype="8" fill="hold" grpId="0" nodeType="withEffect">
                                  <p:stCondLst>
                                    <p:cond delay="0"/>
                                  </p:stCondLst>
                                  <p:childTnLst>
                                    <p:set>
                                      <p:cBhvr>
                                        <p:cTn id="52" dur="1" fill="hold">
                                          <p:stCondLst>
                                            <p:cond delay="0"/>
                                          </p:stCondLst>
                                        </p:cTn>
                                        <p:tgtEl>
                                          <p:spTgt spid="9"/>
                                        </p:tgtEl>
                                        <p:attrNameLst>
                                          <p:attrName>style.visibility</p:attrName>
                                        </p:attrNameLst>
                                      </p:cBhvr>
                                      <p:to>
                                        <p:strVal val="visible"/>
                                      </p:to>
                                    </p:set>
                                    <p:anim calcmode="lin" valueType="num">
                                      <p:cBhvr additive="base">
                                        <p:cTn id="53" dur="2000" fill="hold"/>
                                        <p:tgtEl>
                                          <p:spTgt spid="9"/>
                                        </p:tgtEl>
                                        <p:attrNameLst>
                                          <p:attrName>ppt_x</p:attrName>
                                        </p:attrNameLst>
                                      </p:cBhvr>
                                      <p:tavLst>
                                        <p:tav tm="0">
                                          <p:val>
                                            <p:strVal val="0-#ppt_w/2"/>
                                          </p:val>
                                        </p:tav>
                                        <p:tav tm="100000">
                                          <p:val>
                                            <p:strVal val="#ppt_x"/>
                                          </p:val>
                                        </p:tav>
                                      </p:tavLst>
                                    </p:anim>
                                    <p:anim calcmode="lin" valueType="num">
                                      <p:cBhvr additive="base">
                                        <p:cTn id="54" dur="2000" fill="hold"/>
                                        <p:tgtEl>
                                          <p:spTgt spid="9"/>
                                        </p:tgtEl>
                                        <p:attrNameLst>
                                          <p:attrName>ppt_y</p:attrName>
                                        </p:attrNameLst>
                                      </p:cBhvr>
                                      <p:tavLst>
                                        <p:tav tm="0">
                                          <p:val>
                                            <p:strVal val="#ppt_y"/>
                                          </p:val>
                                        </p:tav>
                                        <p:tav tm="100000">
                                          <p:val>
                                            <p:strVal val="#ppt_y"/>
                                          </p:val>
                                        </p:tav>
                                      </p:tavLst>
                                    </p:anim>
                                  </p:childTnLst>
                                </p:cTn>
                              </p:par>
                              <p:par>
                                <p:cTn id="55" presetID="2" presetClass="entr" presetSubtype="8" fill="hold" grpId="0" nodeType="withEffect">
                                  <p:stCondLst>
                                    <p:cond delay="0"/>
                                  </p:stCondLst>
                                  <p:childTnLst>
                                    <p:set>
                                      <p:cBhvr>
                                        <p:cTn id="56" dur="1" fill="hold">
                                          <p:stCondLst>
                                            <p:cond delay="0"/>
                                          </p:stCondLst>
                                        </p:cTn>
                                        <p:tgtEl>
                                          <p:spTgt spid="13"/>
                                        </p:tgtEl>
                                        <p:attrNameLst>
                                          <p:attrName>style.visibility</p:attrName>
                                        </p:attrNameLst>
                                      </p:cBhvr>
                                      <p:to>
                                        <p:strVal val="visible"/>
                                      </p:to>
                                    </p:set>
                                    <p:anim calcmode="lin" valueType="num">
                                      <p:cBhvr additive="base">
                                        <p:cTn id="57" dur="2000" fill="hold"/>
                                        <p:tgtEl>
                                          <p:spTgt spid="13"/>
                                        </p:tgtEl>
                                        <p:attrNameLst>
                                          <p:attrName>ppt_x</p:attrName>
                                        </p:attrNameLst>
                                      </p:cBhvr>
                                      <p:tavLst>
                                        <p:tav tm="0">
                                          <p:val>
                                            <p:strVal val="0-#ppt_w/2"/>
                                          </p:val>
                                        </p:tav>
                                        <p:tav tm="100000">
                                          <p:val>
                                            <p:strVal val="#ppt_x"/>
                                          </p:val>
                                        </p:tav>
                                      </p:tavLst>
                                    </p:anim>
                                    <p:anim calcmode="lin" valueType="num">
                                      <p:cBhvr additive="base">
                                        <p:cTn id="58" dur="2000" fill="hold"/>
                                        <p:tgtEl>
                                          <p:spTgt spid="13"/>
                                        </p:tgtEl>
                                        <p:attrNameLst>
                                          <p:attrName>ppt_y</p:attrName>
                                        </p:attrNameLst>
                                      </p:cBhvr>
                                      <p:tavLst>
                                        <p:tav tm="0">
                                          <p:val>
                                            <p:strVal val="#ppt_y"/>
                                          </p:val>
                                        </p:tav>
                                        <p:tav tm="100000">
                                          <p:val>
                                            <p:strVal val="#ppt_y"/>
                                          </p:val>
                                        </p:tav>
                                      </p:tavLst>
                                    </p:anim>
                                  </p:childTnLst>
                                </p:cTn>
                              </p:par>
                              <p:par>
                                <p:cTn id="59" presetID="2" presetClass="entr" presetSubtype="8" fill="hold" grpId="0" nodeType="withEffect">
                                  <p:stCondLst>
                                    <p:cond delay="0"/>
                                  </p:stCondLst>
                                  <p:childTnLst>
                                    <p:set>
                                      <p:cBhvr>
                                        <p:cTn id="60" dur="1" fill="hold">
                                          <p:stCondLst>
                                            <p:cond delay="0"/>
                                          </p:stCondLst>
                                        </p:cTn>
                                        <p:tgtEl>
                                          <p:spTgt spid="14"/>
                                        </p:tgtEl>
                                        <p:attrNameLst>
                                          <p:attrName>style.visibility</p:attrName>
                                        </p:attrNameLst>
                                      </p:cBhvr>
                                      <p:to>
                                        <p:strVal val="visible"/>
                                      </p:to>
                                    </p:set>
                                    <p:anim calcmode="lin" valueType="num">
                                      <p:cBhvr additive="base">
                                        <p:cTn id="61" dur="2000" fill="hold"/>
                                        <p:tgtEl>
                                          <p:spTgt spid="14"/>
                                        </p:tgtEl>
                                        <p:attrNameLst>
                                          <p:attrName>ppt_x</p:attrName>
                                        </p:attrNameLst>
                                      </p:cBhvr>
                                      <p:tavLst>
                                        <p:tav tm="0">
                                          <p:val>
                                            <p:strVal val="0-#ppt_w/2"/>
                                          </p:val>
                                        </p:tav>
                                        <p:tav tm="100000">
                                          <p:val>
                                            <p:strVal val="#ppt_x"/>
                                          </p:val>
                                        </p:tav>
                                      </p:tavLst>
                                    </p:anim>
                                    <p:anim calcmode="lin" valueType="num">
                                      <p:cBhvr additive="base">
                                        <p:cTn id="62" dur="2000" fill="hold"/>
                                        <p:tgtEl>
                                          <p:spTgt spid="14"/>
                                        </p:tgtEl>
                                        <p:attrNameLst>
                                          <p:attrName>ppt_y</p:attrName>
                                        </p:attrNameLst>
                                      </p:cBhvr>
                                      <p:tavLst>
                                        <p:tav tm="0">
                                          <p:val>
                                            <p:strVal val="#ppt_y"/>
                                          </p:val>
                                        </p:tav>
                                        <p:tav tm="100000">
                                          <p:val>
                                            <p:strVal val="#ppt_y"/>
                                          </p:val>
                                        </p:tav>
                                      </p:tavLst>
                                    </p:anim>
                                  </p:childTnLst>
                                </p:cTn>
                              </p:par>
                              <p:par>
                                <p:cTn id="63" presetID="2" presetClass="entr" presetSubtype="8" fill="hold" grpId="0" nodeType="withEffect">
                                  <p:stCondLst>
                                    <p:cond delay="0"/>
                                  </p:stCondLst>
                                  <p:childTnLst>
                                    <p:set>
                                      <p:cBhvr>
                                        <p:cTn id="64" dur="1" fill="hold">
                                          <p:stCondLst>
                                            <p:cond delay="0"/>
                                          </p:stCondLst>
                                        </p:cTn>
                                        <p:tgtEl>
                                          <p:spTgt spid="15"/>
                                        </p:tgtEl>
                                        <p:attrNameLst>
                                          <p:attrName>style.visibility</p:attrName>
                                        </p:attrNameLst>
                                      </p:cBhvr>
                                      <p:to>
                                        <p:strVal val="visible"/>
                                      </p:to>
                                    </p:set>
                                    <p:anim calcmode="lin" valueType="num">
                                      <p:cBhvr additive="base">
                                        <p:cTn id="65" dur="2000" fill="hold"/>
                                        <p:tgtEl>
                                          <p:spTgt spid="15"/>
                                        </p:tgtEl>
                                        <p:attrNameLst>
                                          <p:attrName>ppt_x</p:attrName>
                                        </p:attrNameLst>
                                      </p:cBhvr>
                                      <p:tavLst>
                                        <p:tav tm="0">
                                          <p:val>
                                            <p:strVal val="0-#ppt_w/2"/>
                                          </p:val>
                                        </p:tav>
                                        <p:tav tm="100000">
                                          <p:val>
                                            <p:strVal val="#ppt_x"/>
                                          </p:val>
                                        </p:tav>
                                      </p:tavLst>
                                    </p:anim>
                                    <p:anim calcmode="lin" valueType="num">
                                      <p:cBhvr additive="base">
                                        <p:cTn id="66" dur="2000" fill="hold"/>
                                        <p:tgtEl>
                                          <p:spTgt spid="15"/>
                                        </p:tgtEl>
                                        <p:attrNameLst>
                                          <p:attrName>ppt_y</p:attrName>
                                        </p:attrNameLst>
                                      </p:cBhvr>
                                      <p:tavLst>
                                        <p:tav tm="0">
                                          <p:val>
                                            <p:strVal val="#ppt_y"/>
                                          </p:val>
                                        </p:tav>
                                        <p:tav tm="100000">
                                          <p:val>
                                            <p:strVal val="#ppt_y"/>
                                          </p:val>
                                        </p:tav>
                                      </p:tavLst>
                                    </p:anim>
                                  </p:childTnLst>
                                </p:cTn>
                              </p:par>
                              <p:par>
                                <p:cTn id="67" presetID="2" presetClass="entr" presetSubtype="8" fill="hold" grpId="0" nodeType="withEffect">
                                  <p:stCondLst>
                                    <p:cond delay="0"/>
                                  </p:stCondLst>
                                  <p:childTnLst>
                                    <p:set>
                                      <p:cBhvr>
                                        <p:cTn id="68" dur="1" fill="hold">
                                          <p:stCondLst>
                                            <p:cond delay="0"/>
                                          </p:stCondLst>
                                        </p:cTn>
                                        <p:tgtEl>
                                          <p:spTgt spid="16"/>
                                        </p:tgtEl>
                                        <p:attrNameLst>
                                          <p:attrName>style.visibility</p:attrName>
                                        </p:attrNameLst>
                                      </p:cBhvr>
                                      <p:to>
                                        <p:strVal val="visible"/>
                                      </p:to>
                                    </p:set>
                                    <p:anim calcmode="lin" valueType="num">
                                      <p:cBhvr additive="base">
                                        <p:cTn id="69" dur="2000" fill="hold"/>
                                        <p:tgtEl>
                                          <p:spTgt spid="16"/>
                                        </p:tgtEl>
                                        <p:attrNameLst>
                                          <p:attrName>ppt_x</p:attrName>
                                        </p:attrNameLst>
                                      </p:cBhvr>
                                      <p:tavLst>
                                        <p:tav tm="0">
                                          <p:val>
                                            <p:strVal val="0-#ppt_w/2"/>
                                          </p:val>
                                        </p:tav>
                                        <p:tav tm="100000">
                                          <p:val>
                                            <p:strVal val="#ppt_x"/>
                                          </p:val>
                                        </p:tav>
                                      </p:tavLst>
                                    </p:anim>
                                    <p:anim calcmode="lin" valueType="num">
                                      <p:cBhvr additive="base">
                                        <p:cTn id="70" dur="2000" fill="hold"/>
                                        <p:tgtEl>
                                          <p:spTgt spid="16"/>
                                        </p:tgtEl>
                                        <p:attrNameLst>
                                          <p:attrName>ppt_y</p:attrName>
                                        </p:attrNameLst>
                                      </p:cBhvr>
                                      <p:tavLst>
                                        <p:tav tm="0">
                                          <p:val>
                                            <p:strVal val="#ppt_y"/>
                                          </p:val>
                                        </p:tav>
                                        <p:tav tm="100000">
                                          <p:val>
                                            <p:strVal val="#ppt_y"/>
                                          </p:val>
                                        </p:tav>
                                      </p:tavLst>
                                    </p:anim>
                                  </p:childTnLst>
                                </p:cTn>
                              </p:par>
                              <p:par>
                                <p:cTn id="71" presetID="2" presetClass="entr" presetSubtype="8" fill="hold" grpId="0" nodeType="withEffect">
                                  <p:stCondLst>
                                    <p:cond delay="0"/>
                                  </p:stCondLst>
                                  <p:childTnLst>
                                    <p:set>
                                      <p:cBhvr>
                                        <p:cTn id="72" dur="1" fill="hold">
                                          <p:stCondLst>
                                            <p:cond delay="0"/>
                                          </p:stCondLst>
                                        </p:cTn>
                                        <p:tgtEl>
                                          <p:spTgt spid="17"/>
                                        </p:tgtEl>
                                        <p:attrNameLst>
                                          <p:attrName>style.visibility</p:attrName>
                                        </p:attrNameLst>
                                      </p:cBhvr>
                                      <p:to>
                                        <p:strVal val="visible"/>
                                      </p:to>
                                    </p:set>
                                    <p:anim calcmode="lin" valueType="num">
                                      <p:cBhvr additive="base">
                                        <p:cTn id="73" dur="2000" fill="hold"/>
                                        <p:tgtEl>
                                          <p:spTgt spid="17"/>
                                        </p:tgtEl>
                                        <p:attrNameLst>
                                          <p:attrName>ppt_x</p:attrName>
                                        </p:attrNameLst>
                                      </p:cBhvr>
                                      <p:tavLst>
                                        <p:tav tm="0">
                                          <p:val>
                                            <p:strVal val="0-#ppt_w/2"/>
                                          </p:val>
                                        </p:tav>
                                        <p:tav tm="100000">
                                          <p:val>
                                            <p:strVal val="#ppt_x"/>
                                          </p:val>
                                        </p:tav>
                                      </p:tavLst>
                                    </p:anim>
                                    <p:anim calcmode="lin" valueType="num">
                                      <p:cBhvr additive="base">
                                        <p:cTn id="74" dur="2000" fill="hold"/>
                                        <p:tgtEl>
                                          <p:spTgt spid="17"/>
                                        </p:tgtEl>
                                        <p:attrNameLst>
                                          <p:attrName>ppt_y</p:attrName>
                                        </p:attrNameLst>
                                      </p:cBhvr>
                                      <p:tavLst>
                                        <p:tav tm="0">
                                          <p:val>
                                            <p:strVal val="#ppt_y"/>
                                          </p:val>
                                        </p:tav>
                                        <p:tav tm="100000">
                                          <p:val>
                                            <p:strVal val="#ppt_y"/>
                                          </p:val>
                                        </p:tav>
                                      </p:tavLst>
                                    </p:anim>
                                  </p:childTnLst>
                                </p:cTn>
                              </p:par>
                              <p:par>
                                <p:cTn id="75" presetID="2" presetClass="entr" presetSubtype="8" fill="hold" grpId="0" nodeType="withEffect">
                                  <p:stCondLst>
                                    <p:cond delay="0"/>
                                  </p:stCondLst>
                                  <p:childTnLst>
                                    <p:set>
                                      <p:cBhvr>
                                        <p:cTn id="76" dur="1" fill="hold">
                                          <p:stCondLst>
                                            <p:cond delay="0"/>
                                          </p:stCondLst>
                                        </p:cTn>
                                        <p:tgtEl>
                                          <p:spTgt spid="18"/>
                                        </p:tgtEl>
                                        <p:attrNameLst>
                                          <p:attrName>style.visibility</p:attrName>
                                        </p:attrNameLst>
                                      </p:cBhvr>
                                      <p:to>
                                        <p:strVal val="visible"/>
                                      </p:to>
                                    </p:set>
                                    <p:anim calcmode="lin" valueType="num">
                                      <p:cBhvr additive="base">
                                        <p:cTn id="77" dur="2000" fill="hold"/>
                                        <p:tgtEl>
                                          <p:spTgt spid="18"/>
                                        </p:tgtEl>
                                        <p:attrNameLst>
                                          <p:attrName>ppt_x</p:attrName>
                                        </p:attrNameLst>
                                      </p:cBhvr>
                                      <p:tavLst>
                                        <p:tav tm="0">
                                          <p:val>
                                            <p:strVal val="0-#ppt_w/2"/>
                                          </p:val>
                                        </p:tav>
                                        <p:tav tm="100000">
                                          <p:val>
                                            <p:strVal val="#ppt_x"/>
                                          </p:val>
                                        </p:tav>
                                      </p:tavLst>
                                    </p:anim>
                                    <p:anim calcmode="lin" valueType="num">
                                      <p:cBhvr additive="base">
                                        <p:cTn id="78" dur="2000" fill="hold"/>
                                        <p:tgtEl>
                                          <p:spTgt spid="18"/>
                                        </p:tgtEl>
                                        <p:attrNameLst>
                                          <p:attrName>ppt_y</p:attrName>
                                        </p:attrNameLst>
                                      </p:cBhvr>
                                      <p:tavLst>
                                        <p:tav tm="0">
                                          <p:val>
                                            <p:strVal val="#ppt_y"/>
                                          </p:val>
                                        </p:tav>
                                        <p:tav tm="100000">
                                          <p:val>
                                            <p:strVal val="#ppt_y"/>
                                          </p:val>
                                        </p:tav>
                                      </p:tavLst>
                                    </p:anim>
                                  </p:childTnLst>
                                </p:cTn>
                              </p:par>
                              <p:par>
                                <p:cTn id="79" presetID="3" presetClass="entr" presetSubtype="5" fill="hold" grpId="2" nodeType="withEffect">
                                  <p:stCondLst>
                                    <p:cond delay="0"/>
                                  </p:stCondLst>
                                  <p:childTnLst>
                                    <p:set>
                                      <p:cBhvr>
                                        <p:cTn id="80" dur="1" fill="hold">
                                          <p:stCondLst>
                                            <p:cond delay="0"/>
                                          </p:stCondLst>
                                        </p:cTn>
                                        <p:tgtEl>
                                          <p:spTgt spid="4"/>
                                        </p:tgtEl>
                                        <p:attrNameLst>
                                          <p:attrName>style.visibility</p:attrName>
                                        </p:attrNameLst>
                                      </p:cBhvr>
                                      <p:to>
                                        <p:strVal val="visible"/>
                                      </p:to>
                                    </p:set>
                                    <p:animEffect transition="in" filter="blinds(vertical)">
                                      <p:cBhvr>
                                        <p:cTn id="81" dur="2000"/>
                                        <p:tgtEl>
                                          <p:spTgt spid="4"/>
                                        </p:tgtEl>
                                      </p:cBhvr>
                                    </p:animEffect>
                                  </p:childTnLst>
                                </p:cTn>
                              </p:par>
                              <p:par>
                                <p:cTn id="82" presetID="3" presetClass="entr" presetSubtype="5" fill="hold" grpId="2" nodeType="withEffect">
                                  <p:stCondLst>
                                    <p:cond delay="0"/>
                                  </p:stCondLst>
                                  <p:childTnLst>
                                    <p:set>
                                      <p:cBhvr>
                                        <p:cTn id="83" dur="1" fill="hold">
                                          <p:stCondLst>
                                            <p:cond delay="0"/>
                                          </p:stCondLst>
                                        </p:cTn>
                                        <p:tgtEl>
                                          <p:spTgt spid="5"/>
                                        </p:tgtEl>
                                        <p:attrNameLst>
                                          <p:attrName>style.visibility</p:attrName>
                                        </p:attrNameLst>
                                      </p:cBhvr>
                                      <p:to>
                                        <p:strVal val="visible"/>
                                      </p:to>
                                    </p:set>
                                    <p:animEffect transition="in" filter="blinds(vertical)">
                                      <p:cBhvr>
                                        <p:cTn id="84" dur="2000"/>
                                        <p:tgtEl>
                                          <p:spTgt spid="5"/>
                                        </p:tgtEl>
                                      </p:cBhvr>
                                    </p:animEffect>
                                  </p:childTnLst>
                                </p:cTn>
                              </p:par>
                              <p:par>
                                <p:cTn id="85" presetID="3" presetClass="entr" presetSubtype="5" fill="hold" grpId="2" nodeType="withEffect">
                                  <p:stCondLst>
                                    <p:cond delay="0"/>
                                  </p:stCondLst>
                                  <p:childTnLst>
                                    <p:set>
                                      <p:cBhvr>
                                        <p:cTn id="86" dur="1" fill="hold">
                                          <p:stCondLst>
                                            <p:cond delay="0"/>
                                          </p:stCondLst>
                                        </p:cTn>
                                        <p:tgtEl>
                                          <p:spTgt spid="6"/>
                                        </p:tgtEl>
                                        <p:attrNameLst>
                                          <p:attrName>style.visibility</p:attrName>
                                        </p:attrNameLst>
                                      </p:cBhvr>
                                      <p:to>
                                        <p:strVal val="visible"/>
                                      </p:to>
                                    </p:set>
                                    <p:animEffect transition="in" filter="blinds(vertical)">
                                      <p:cBhvr>
                                        <p:cTn id="87" dur="2000"/>
                                        <p:tgtEl>
                                          <p:spTgt spid="6"/>
                                        </p:tgtEl>
                                      </p:cBhvr>
                                    </p:animEffect>
                                  </p:childTnLst>
                                </p:cTn>
                              </p:par>
                              <p:par>
                                <p:cTn id="88" presetID="3" presetClass="entr" presetSubtype="5" fill="hold" grpId="2" nodeType="withEffect">
                                  <p:stCondLst>
                                    <p:cond delay="0"/>
                                  </p:stCondLst>
                                  <p:childTnLst>
                                    <p:set>
                                      <p:cBhvr>
                                        <p:cTn id="89" dur="1" fill="hold">
                                          <p:stCondLst>
                                            <p:cond delay="0"/>
                                          </p:stCondLst>
                                        </p:cTn>
                                        <p:tgtEl>
                                          <p:spTgt spid="10"/>
                                        </p:tgtEl>
                                        <p:attrNameLst>
                                          <p:attrName>style.visibility</p:attrName>
                                        </p:attrNameLst>
                                      </p:cBhvr>
                                      <p:to>
                                        <p:strVal val="visible"/>
                                      </p:to>
                                    </p:set>
                                    <p:animEffect transition="in" filter="blinds(vertical)">
                                      <p:cBhvr>
                                        <p:cTn id="90" dur="2000"/>
                                        <p:tgtEl>
                                          <p:spTgt spid="10"/>
                                        </p:tgtEl>
                                      </p:cBhvr>
                                    </p:animEffect>
                                  </p:childTnLst>
                                </p:cTn>
                              </p:par>
                              <p:par>
                                <p:cTn id="91" presetID="3" presetClass="entr" presetSubtype="5" fill="hold" grpId="2" nodeType="withEffect">
                                  <p:stCondLst>
                                    <p:cond delay="0"/>
                                  </p:stCondLst>
                                  <p:childTnLst>
                                    <p:set>
                                      <p:cBhvr>
                                        <p:cTn id="92" dur="1" fill="hold">
                                          <p:stCondLst>
                                            <p:cond delay="0"/>
                                          </p:stCondLst>
                                        </p:cTn>
                                        <p:tgtEl>
                                          <p:spTgt spid="11"/>
                                        </p:tgtEl>
                                        <p:attrNameLst>
                                          <p:attrName>style.visibility</p:attrName>
                                        </p:attrNameLst>
                                      </p:cBhvr>
                                      <p:to>
                                        <p:strVal val="visible"/>
                                      </p:to>
                                    </p:set>
                                    <p:animEffect transition="in" filter="blinds(vertical)">
                                      <p:cBhvr>
                                        <p:cTn id="93" dur="2000"/>
                                        <p:tgtEl>
                                          <p:spTgt spid="11"/>
                                        </p:tgtEl>
                                      </p:cBhvr>
                                    </p:animEffect>
                                  </p:childTnLst>
                                </p:cTn>
                              </p:par>
                              <p:par>
                                <p:cTn id="94" presetID="3" presetClass="entr" presetSubtype="5" fill="hold" grpId="2" nodeType="withEffect">
                                  <p:stCondLst>
                                    <p:cond delay="0"/>
                                  </p:stCondLst>
                                  <p:childTnLst>
                                    <p:set>
                                      <p:cBhvr>
                                        <p:cTn id="95" dur="1" fill="hold">
                                          <p:stCondLst>
                                            <p:cond delay="0"/>
                                          </p:stCondLst>
                                        </p:cTn>
                                        <p:tgtEl>
                                          <p:spTgt spid="12"/>
                                        </p:tgtEl>
                                        <p:attrNameLst>
                                          <p:attrName>style.visibility</p:attrName>
                                        </p:attrNameLst>
                                      </p:cBhvr>
                                      <p:to>
                                        <p:strVal val="visible"/>
                                      </p:to>
                                    </p:set>
                                    <p:animEffect transition="in" filter="blinds(vertical)">
                                      <p:cBhvr>
                                        <p:cTn id="96" dur="2000"/>
                                        <p:tgtEl>
                                          <p:spTgt spid="12"/>
                                        </p:tgtEl>
                                      </p:cBhvr>
                                    </p:animEffect>
                                  </p:childTnLst>
                                </p:cTn>
                              </p:par>
                              <p:par>
                                <p:cTn id="97" presetID="3" presetClass="entr" presetSubtype="5" fill="hold" grpId="2" nodeType="withEffect">
                                  <p:stCondLst>
                                    <p:cond delay="0"/>
                                  </p:stCondLst>
                                  <p:childTnLst>
                                    <p:set>
                                      <p:cBhvr>
                                        <p:cTn id="98" dur="1" fill="hold">
                                          <p:stCondLst>
                                            <p:cond delay="0"/>
                                          </p:stCondLst>
                                        </p:cTn>
                                        <p:tgtEl>
                                          <p:spTgt spid="19"/>
                                        </p:tgtEl>
                                        <p:attrNameLst>
                                          <p:attrName>style.visibility</p:attrName>
                                        </p:attrNameLst>
                                      </p:cBhvr>
                                      <p:to>
                                        <p:strVal val="visible"/>
                                      </p:to>
                                    </p:set>
                                    <p:animEffect transition="in" filter="blinds(vertical)">
                                      <p:cBhvr>
                                        <p:cTn id="99" dur="2000"/>
                                        <p:tgtEl>
                                          <p:spTgt spid="19"/>
                                        </p:tgtEl>
                                      </p:cBhvr>
                                    </p:animEffect>
                                  </p:childTnLst>
                                </p:cTn>
                              </p:par>
                              <p:par>
                                <p:cTn id="100" presetID="3" presetClass="entr" presetSubtype="5" fill="hold" grpId="2" nodeType="withEffect">
                                  <p:stCondLst>
                                    <p:cond delay="0"/>
                                  </p:stCondLst>
                                  <p:childTnLst>
                                    <p:set>
                                      <p:cBhvr>
                                        <p:cTn id="101" dur="1" fill="hold">
                                          <p:stCondLst>
                                            <p:cond delay="0"/>
                                          </p:stCondLst>
                                        </p:cTn>
                                        <p:tgtEl>
                                          <p:spTgt spid="20"/>
                                        </p:tgtEl>
                                        <p:attrNameLst>
                                          <p:attrName>style.visibility</p:attrName>
                                        </p:attrNameLst>
                                      </p:cBhvr>
                                      <p:to>
                                        <p:strVal val="visible"/>
                                      </p:to>
                                    </p:set>
                                    <p:animEffect transition="in" filter="blinds(vertical)">
                                      <p:cBhvr>
                                        <p:cTn id="102" dur="2000"/>
                                        <p:tgtEl>
                                          <p:spTgt spid="20"/>
                                        </p:tgtEl>
                                      </p:cBhvr>
                                    </p:animEffect>
                                  </p:childTnLst>
                                </p:cTn>
                              </p:par>
                              <p:par>
                                <p:cTn id="103" presetID="3" presetClass="entr" presetSubtype="5" fill="hold" grpId="2" nodeType="withEffect">
                                  <p:stCondLst>
                                    <p:cond delay="0"/>
                                  </p:stCondLst>
                                  <p:childTnLst>
                                    <p:set>
                                      <p:cBhvr>
                                        <p:cTn id="104" dur="1" fill="hold">
                                          <p:stCondLst>
                                            <p:cond delay="0"/>
                                          </p:stCondLst>
                                        </p:cTn>
                                        <p:tgtEl>
                                          <p:spTgt spid="21"/>
                                        </p:tgtEl>
                                        <p:attrNameLst>
                                          <p:attrName>style.visibility</p:attrName>
                                        </p:attrNameLst>
                                      </p:cBhvr>
                                      <p:to>
                                        <p:strVal val="visible"/>
                                      </p:to>
                                    </p:set>
                                    <p:animEffect transition="in" filter="blinds(vertical)">
                                      <p:cBhvr>
                                        <p:cTn id="105" dur="2000"/>
                                        <p:tgtEl>
                                          <p:spTgt spid="21"/>
                                        </p:tgtEl>
                                      </p:cBhvr>
                                    </p:animEffect>
                                  </p:childTnLst>
                                </p:cTn>
                              </p:par>
                              <p:par>
                                <p:cTn id="106" presetID="3" presetClass="entr" presetSubtype="5" fill="hold" grpId="2" nodeType="withEffect">
                                  <p:stCondLst>
                                    <p:cond delay="0"/>
                                  </p:stCondLst>
                                  <p:childTnLst>
                                    <p:set>
                                      <p:cBhvr>
                                        <p:cTn id="107" dur="1" fill="hold">
                                          <p:stCondLst>
                                            <p:cond delay="0"/>
                                          </p:stCondLst>
                                        </p:cTn>
                                        <p:tgtEl>
                                          <p:spTgt spid="7"/>
                                        </p:tgtEl>
                                        <p:attrNameLst>
                                          <p:attrName>style.visibility</p:attrName>
                                        </p:attrNameLst>
                                      </p:cBhvr>
                                      <p:to>
                                        <p:strVal val="visible"/>
                                      </p:to>
                                    </p:set>
                                    <p:animEffect transition="in" filter="blinds(vertical)">
                                      <p:cBhvr>
                                        <p:cTn id="108" dur="2000"/>
                                        <p:tgtEl>
                                          <p:spTgt spid="7"/>
                                        </p:tgtEl>
                                      </p:cBhvr>
                                    </p:animEffect>
                                  </p:childTnLst>
                                </p:cTn>
                              </p:par>
                              <p:par>
                                <p:cTn id="109" presetID="3" presetClass="entr" presetSubtype="5" fill="hold" grpId="2" nodeType="withEffect">
                                  <p:stCondLst>
                                    <p:cond delay="0"/>
                                  </p:stCondLst>
                                  <p:childTnLst>
                                    <p:set>
                                      <p:cBhvr>
                                        <p:cTn id="110" dur="1" fill="hold">
                                          <p:stCondLst>
                                            <p:cond delay="0"/>
                                          </p:stCondLst>
                                        </p:cTn>
                                        <p:tgtEl>
                                          <p:spTgt spid="8"/>
                                        </p:tgtEl>
                                        <p:attrNameLst>
                                          <p:attrName>style.visibility</p:attrName>
                                        </p:attrNameLst>
                                      </p:cBhvr>
                                      <p:to>
                                        <p:strVal val="visible"/>
                                      </p:to>
                                    </p:set>
                                    <p:animEffect transition="in" filter="blinds(vertical)">
                                      <p:cBhvr>
                                        <p:cTn id="111" dur="2000"/>
                                        <p:tgtEl>
                                          <p:spTgt spid="8"/>
                                        </p:tgtEl>
                                      </p:cBhvr>
                                    </p:animEffect>
                                  </p:childTnLst>
                                </p:cTn>
                              </p:par>
                              <p:par>
                                <p:cTn id="112" presetID="3" presetClass="entr" presetSubtype="5" fill="hold" grpId="2" nodeType="withEffect">
                                  <p:stCondLst>
                                    <p:cond delay="0"/>
                                  </p:stCondLst>
                                  <p:childTnLst>
                                    <p:set>
                                      <p:cBhvr>
                                        <p:cTn id="113" dur="1" fill="hold">
                                          <p:stCondLst>
                                            <p:cond delay="0"/>
                                          </p:stCondLst>
                                        </p:cTn>
                                        <p:tgtEl>
                                          <p:spTgt spid="9"/>
                                        </p:tgtEl>
                                        <p:attrNameLst>
                                          <p:attrName>style.visibility</p:attrName>
                                        </p:attrNameLst>
                                      </p:cBhvr>
                                      <p:to>
                                        <p:strVal val="visible"/>
                                      </p:to>
                                    </p:set>
                                    <p:animEffect transition="in" filter="blinds(vertical)">
                                      <p:cBhvr>
                                        <p:cTn id="114" dur="2000"/>
                                        <p:tgtEl>
                                          <p:spTgt spid="9"/>
                                        </p:tgtEl>
                                      </p:cBhvr>
                                    </p:animEffect>
                                  </p:childTnLst>
                                </p:cTn>
                              </p:par>
                              <p:par>
                                <p:cTn id="115" presetID="3" presetClass="entr" presetSubtype="5" fill="hold" grpId="2" nodeType="withEffect">
                                  <p:stCondLst>
                                    <p:cond delay="0"/>
                                  </p:stCondLst>
                                  <p:childTnLst>
                                    <p:set>
                                      <p:cBhvr>
                                        <p:cTn id="116" dur="1" fill="hold">
                                          <p:stCondLst>
                                            <p:cond delay="0"/>
                                          </p:stCondLst>
                                        </p:cTn>
                                        <p:tgtEl>
                                          <p:spTgt spid="13"/>
                                        </p:tgtEl>
                                        <p:attrNameLst>
                                          <p:attrName>style.visibility</p:attrName>
                                        </p:attrNameLst>
                                      </p:cBhvr>
                                      <p:to>
                                        <p:strVal val="visible"/>
                                      </p:to>
                                    </p:set>
                                    <p:animEffect transition="in" filter="blinds(vertical)">
                                      <p:cBhvr>
                                        <p:cTn id="117" dur="2000"/>
                                        <p:tgtEl>
                                          <p:spTgt spid="13"/>
                                        </p:tgtEl>
                                      </p:cBhvr>
                                    </p:animEffect>
                                  </p:childTnLst>
                                </p:cTn>
                              </p:par>
                              <p:par>
                                <p:cTn id="118" presetID="3" presetClass="entr" presetSubtype="5" fill="hold" grpId="2" nodeType="withEffect">
                                  <p:stCondLst>
                                    <p:cond delay="0"/>
                                  </p:stCondLst>
                                  <p:childTnLst>
                                    <p:set>
                                      <p:cBhvr>
                                        <p:cTn id="119" dur="1" fill="hold">
                                          <p:stCondLst>
                                            <p:cond delay="0"/>
                                          </p:stCondLst>
                                        </p:cTn>
                                        <p:tgtEl>
                                          <p:spTgt spid="14"/>
                                        </p:tgtEl>
                                        <p:attrNameLst>
                                          <p:attrName>style.visibility</p:attrName>
                                        </p:attrNameLst>
                                      </p:cBhvr>
                                      <p:to>
                                        <p:strVal val="visible"/>
                                      </p:to>
                                    </p:set>
                                    <p:animEffect transition="in" filter="blinds(vertical)">
                                      <p:cBhvr>
                                        <p:cTn id="120" dur="2000"/>
                                        <p:tgtEl>
                                          <p:spTgt spid="14"/>
                                        </p:tgtEl>
                                      </p:cBhvr>
                                    </p:animEffect>
                                  </p:childTnLst>
                                </p:cTn>
                              </p:par>
                              <p:par>
                                <p:cTn id="121" presetID="3" presetClass="entr" presetSubtype="5" fill="hold" grpId="2" nodeType="withEffect">
                                  <p:stCondLst>
                                    <p:cond delay="0"/>
                                  </p:stCondLst>
                                  <p:childTnLst>
                                    <p:set>
                                      <p:cBhvr>
                                        <p:cTn id="122" dur="1" fill="hold">
                                          <p:stCondLst>
                                            <p:cond delay="0"/>
                                          </p:stCondLst>
                                        </p:cTn>
                                        <p:tgtEl>
                                          <p:spTgt spid="15"/>
                                        </p:tgtEl>
                                        <p:attrNameLst>
                                          <p:attrName>style.visibility</p:attrName>
                                        </p:attrNameLst>
                                      </p:cBhvr>
                                      <p:to>
                                        <p:strVal val="visible"/>
                                      </p:to>
                                    </p:set>
                                    <p:animEffect transition="in" filter="blinds(vertical)">
                                      <p:cBhvr>
                                        <p:cTn id="123" dur="2000"/>
                                        <p:tgtEl>
                                          <p:spTgt spid="15"/>
                                        </p:tgtEl>
                                      </p:cBhvr>
                                    </p:animEffect>
                                  </p:childTnLst>
                                </p:cTn>
                              </p:par>
                              <p:par>
                                <p:cTn id="124" presetID="3" presetClass="entr" presetSubtype="5" fill="hold" grpId="2" nodeType="withEffect">
                                  <p:stCondLst>
                                    <p:cond delay="0"/>
                                  </p:stCondLst>
                                  <p:childTnLst>
                                    <p:set>
                                      <p:cBhvr>
                                        <p:cTn id="125" dur="1" fill="hold">
                                          <p:stCondLst>
                                            <p:cond delay="0"/>
                                          </p:stCondLst>
                                        </p:cTn>
                                        <p:tgtEl>
                                          <p:spTgt spid="16"/>
                                        </p:tgtEl>
                                        <p:attrNameLst>
                                          <p:attrName>style.visibility</p:attrName>
                                        </p:attrNameLst>
                                      </p:cBhvr>
                                      <p:to>
                                        <p:strVal val="visible"/>
                                      </p:to>
                                    </p:set>
                                    <p:animEffect transition="in" filter="blinds(vertical)">
                                      <p:cBhvr>
                                        <p:cTn id="126" dur="2000"/>
                                        <p:tgtEl>
                                          <p:spTgt spid="16"/>
                                        </p:tgtEl>
                                      </p:cBhvr>
                                    </p:animEffect>
                                  </p:childTnLst>
                                </p:cTn>
                              </p:par>
                              <p:par>
                                <p:cTn id="127" presetID="3" presetClass="entr" presetSubtype="5" fill="hold" grpId="2" nodeType="withEffect">
                                  <p:stCondLst>
                                    <p:cond delay="0"/>
                                  </p:stCondLst>
                                  <p:childTnLst>
                                    <p:set>
                                      <p:cBhvr>
                                        <p:cTn id="128" dur="1" fill="hold">
                                          <p:stCondLst>
                                            <p:cond delay="0"/>
                                          </p:stCondLst>
                                        </p:cTn>
                                        <p:tgtEl>
                                          <p:spTgt spid="17"/>
                                        </p:tgtEl>
                                        <p:attrNameLst>
                                          <p:attrName>style.visibility</p:attrName>
                                        </p:attrNameLst>
                                      </p:cBhvr>
                                      <p:to>
                                        <p:strVal val="visible"/>
                                      </p:to>
                                    </p:set>
                                    <p:animEffect transition="in" filter="blinds(vertical)">
                                      <p:cBhvr>
                                        <p:cTn id="129" dur="2000"/>
                                        <p:tgtEl>
                                          <p:spTgt spid="17"/>
                                        </p:tgtEl>
                                      </p:cBhvr>
                                    </p:animEffect>
                                  </p:childTnLst>
                                </p:cTn>
                              </p:par>
                              <p:par>
                                <p:cTn id="130" presetID="3" presetClass="entr" presetSubtype="5" fill="hold" grpId="2" nodeType="withEffect">
                                  <p:stCondLst>
                                    <p:cond delay="0"/>
                                  </p:stCondLst>
                                  <p:childTnLst>
                                    <p:set>
                                      <p:cBhvr>
                                        <p:cTn id="131" dur="1" fill="hold">
                                          <p:stCondLst>
                                            <p:cond delay="0"/>
                                          </p:stCondLst>
                                        </p:cTn>
                                        <p:tgtEl>
                                          <p:spTgt spid="18"/>
                                        </p:tgtEl>
                                        <p:attrNameLst>
                                          <p:attrName>style.visibility</p:attrName>
                                        </p:attrNameLst>
                                      </p:cBhvr>
                                      <p:to>
                                        <p:strVal val="visible"/>
                                      </p:to>
                                    </p:set>
                                    <p:animEffect transition="in" filter="blinds(vertical)">
                                      <p:cBhvr>
                                        <p:cTn id="132" dur="2000"/>
                                        <p:tgtEl>
                                          <p:spTgt spid="18"/>
                                        </p:tgtEl>
                                      </p:cBhvr>
                                    </p:animEffect>
                                  </p:childTnLst>
                                </p:cTn>
                              </p:par>
                            </p:childTnLst>
                          </p:cTn>
                        </p:par>
                        <p:par>
                          <p:cTn id="133" fill="hold">
                            <p:stCondLst>
                              <p:cond delay="2000"/>
                            </p:stCondLst>
                            <p:childTnLst>
                              <p:par>
                                <p:cTn id="134" presetID="2" presetClass="exit" presetSubtype="4" fill="hold" grpId="1" nodeType="afterEffect">
                                  <p:stCondLst>
                                    <p:cond delay="0"/>
                                  </p:stCondLst>
                                  <p:childTnLst>
                                    <p:anim calcmode="lin" valueType="num">
                                      <p:cBhvr additive="base">
                                        <p:cTn id="135" dur="2000"/>
                                        <p:tgtEl>
                                          <p:spTgt spid="4"/>
                                        </p:tgtEl>
                                        <p:attrNameLst>
                                          <p:attrName>ppt_x</p:attrName>
                                        </p:attrNameLst>
                                      </p:cBhvr>
                                      <p:tavLst>
                                        <p:tav tm="0">
                                          <p:val>
                                            <p:strVal val="ppt_x"/>
                                          </p:val>
                                        </p:tav>
                                        <p:tav tm="100000">
                                          <p:val>
                                            <p:strVal val="ppt_x"/>
                                          </p:val>
                                        </p:tav>
                                      </p:tavLst>
                                    </p:anim>
                                    <p:anim calcmode="lin" valueType="num">
                                      <p:cBhvr additive="base">
                                        <p:cTn id="136" dur="2000"/>
                                        <p:tgtEl>
                                          <p:spTgt spid="4"/>
                                        </p:tgtEl>
                                        <p:attrNameLst>
                                          <p:attrName>ppt_y</p:attrName>
                                        </p:attrNameLst>
                                      </p:cBhvr>
                                      <p:tavLst>
                                        <p:tav tm="0">
                                          <p:val>
                                            <p:strVal val="ppt_y"/>
                                          </p:val>
                                        </p:tav>
                                        <p:tav tm="100000">
                                          <p:val>
                                            <p:strVal val="1+ppt_h/2"/>
                                          </p:val>
                                        </p:tav>
                                      </p:tavLst>
                                    </p:anim>
                                    <p:set>
                                      <p:cBhvr>
                                        <p:cTn id="137" dur="1" fill="hold">
                                          <p:stCondLst>
                                            <p:cond delay="1999"/>
                                          </p:stCondLst>
                                        </p:cTn>
                                        <p:tgtEl>
                                          <p:spTgt spid="4"/>
                                        </p:tgtEl>
                                        <p:attrNameLst>
                                          <p:attrName>style.visibility</p:attrName>
                                        </p:attrNameLst>
                                      </p:cBhvr>
                                      <p:to>
                                        <p:strVal val="hidden"/>
                                      </p:to>
                                    </p:set>
                                  </p:childTnLst>
                                </p:cTn>
                              </p:par>
                              <p:par>
                                <p:cTn id="138" presetID="2" presetClass="exit" presetSubtype="4" fill="hold" grpId="1" nodeType="withEffect">
                                  <p:stCondLst>
                                    <p:cond delay="0"/>
                                  </p:stCondLst>
                                  <p:childTnLst>
                                    <p:anim calcmode="lin" valueType="num">
                                      <p:cBhvr additive="base">
                                        <p:cTn id="139" dur="2000"/>
                                        <p:tgtEl>
                                          <p:spTgt spid="5"/>
                                        </p:tgtEl>
                                        <p:attrNameLst>
                                          <p:attrName>ppt_x</p:attrName>
                                        </p:attrNameLst>
                                      </p:cBhvr>
                                      <p:tavLst>
                                        <p:tav tm="0">
                                          <p:val>
                                            <p:strVal val="ppt_x"/>
                                          </p:val>
                                        </p:tav>
                                        <p:tav tm="100000">
                                          <p:val>
                                            <p:strVal val="ppt_x"/>
                                          </p:val>
                                        </p:tav>
                                      </p:tavLst>
                                    </p:anim>
                                    <p:anim calcmode="lin" valueType="num">
                                      <p:cBhvr additive="base">
                                        <p:cTn id="140" dur="2000"/>
                                        <p:tgtEl>
                                          <p:spTgt spid="5"/>
                                        </p:tgtEl>
                                        <p:attrNameLst>
                                          <p:attrName>ppt_y</p:attrName>
                                        </p:attrNameLst>
                                      </p:cBhvr>
                                      <p:tavLst>
                                        <p:tav tm="0">
                                          <p:val>
                                            <p:strVal val="ppt_y"/>
                                          </p:val>
                                        </p:tav>
                                        <p:tav tm="100000">
                                          <p:val>
                                            <p:strVal val="1+ppt_h/2"/>
                                          </p:val>
                                        </p:tav>
                                      </p:tavLst>
                                    </p:anim>
                                    <p:set>
                                      <p:cBhvr>
                                        <p:cTn id="141" dur="1" fill="hold">
                                          <p:stCondLst>
                                            <p:cond delay="1999"/>
                                          </p:stCondLst>
                                        </p:cTn>
                                        <p:tgtEl>
                                          <p:spTgt spid="5"/>
                                        </p:tgtEl>
                                        <p:attrNameLst>
                                          <p:attrName>style.visibility</p:attrName>
                                        </p:attrNameLst>
                                      </p:cBhvr>
                                      <p:to>
                                        <p:strVal val="hidden"/>
                                      </p:to>
                                    </p:set>
                                  </p:childTnLst>
                                </p:cTn>
                              </p:par>
                              <p:par>
                                <p:cTn id="142" presetID="2" presetClass="exit" presetSubtype="4" fill="hold" grpId="1" nodeType="withEffect">
                                  <p:stCondLst>
                                    <p:cond delay="0"/>
                                  </p:stCondLst>
                                  <p:childTnLst>
                                    <p:anim calcmode="lin" valueType="num">
                                      <p:cBhvr additive="base">
                                        <p:cTn id="143" dur="2000"/>
                                        <p:tgtEl>
                                          <p:spTgt spid="6"/>
                                        </p:tgtEl>
                                        <p:attrNameLst>
                                          <p:attrName>ppt_x</p:attrName>
                                        </p:attrNameLst>
                                      </p:cBhvr>
                                      <p:tavLst>
                                        <p:tav tm="0">
                                          <p:val>
                                            <p:strVal val="ppt_x"/>
                                          </p:val>
                                        </p:tav>
                                        <p:tav tm="100000">
                                          <p:val>
                                            <p:strVal val="ppt_x"/>
                                          </p:val>
                                        </p:tav>
                                      </p:tavLst>
                                    </p:anim>
                                    <p:anim calcmode="lin" valueType="num">
                                      <p:cBhvr additive="base">
                                        <p:cTn id="144" dur="2000"/>
                                        <p:tgtEl>
                                          <p:spTgt spid="6"/>
                                        </p:tgtEl>
                                        <p:attrNameLst>
                                          <p:attrName>ppt_y</p:attrName>
                                        </p:attrNameLst>
                                      </p:cBhvr>
                                      <p:tavLst>
                                        <p:tav tm="0">
                                          <p:val>
                                            <p:strVal val="ppt_y"/>
                                          </p:val>
                                        </p:tav>
                                        <p:tav tm="100000">
                                          <p:val>
                                            <p:strVal val="1+ppt_h/2"/>
                                          </p:val>
                                        </p:tav>
                                      </p:tavLst>
                                    </p:anim>
                                    <p:set>
                                      <p:cBhvr>
                                        <p:cTn id="145" dur="1" fill="hold">
                                          <p:stCondLst>
                                            <p:cond delay="1999"/>
                                          </p:stCondLst>
                                        </p:cTn>
                                        <p:tgtEl>
                                          <p:spTgt spid="6"/>
                                        </p:tgtEl>
                                        <p:attrNameLst>
                                          <p:attrName>style.visibility</p:attrName>
                                        </p:attrNameLst>
                                      </p:cBhvr>
                                      <p:to>
                                        <p:strVal val="hidden"/>
                                      </p:to>
                                    </p:set>
                                  </p:childTnLst>
                                </p:cTn>
                              </p:par>
                              <p:par>
                                <p:cTn id="146" presetID="2" presetClass="exit" presetSubtype="4" fill="hold" grpId="1" nodeType="withEffect">
                                  <p:stCondLst>
                                    <p:cond delay="0"/>
                                  </p:stCondLst>
                                  <p:childTnLst>
                                    <p:anim calcmode="lin" valueType="num">
                                      <p:cBhvr additive="base">
                                        <p:cTn id="147" dur="2000"/>
                                        <p:tgtEl>
                                          <p:spTgt spid="10"/>
                                        </p:tgtEl>
                                        <p:attrNameLst>
                                          <p:attrName>ppt_x</p:attrName>
                                        </p:attrNameLst>
                                      </p:cBhvr>
                                      <p:tavLst>
                                        <p:tav tm="0">
                                          <p:val>
                                            <p:strVal val="ppt_x"/>
                                          </p:val>
                                        </p:tav>
                                        <p:tav tm="100000">
                                          <p:val>
                                            <p:strVal val="ppt_x"/>
                                          </p:val>
                                        </p:tav>
                                      </p:tavLst>
                                    </p:anim>
                                    <p:anim calcmode="lin" valueType="num">
                                      <p:cBhvr additive="base">
                                        <p:cTn id="148" dur="2000"/>
                                        <p:tgtEl>
                                          <p:spTgt spid="10"/>
                                        </p:tgtEl>
                                        <p:attrNameLst>
                                          <p:attrName>ppt_y</p:attrName>
                                        </p:attrNameLst>
                                      </p:cBhvr>
                                      <p:tavLst>
                                        <p:tav tm="0">
                                          <p:val>
                                            <p:strVal val="ppt_y"/>
                                          </p:val>
                                        </p:tav>
                                        <p:tav tm="100000">
                                          <p:val>
                                            <p:strVal val="1+ppt_h/2"/>
                                          </p:val>
                                        </p:tav>
                                      </p:tavLst>
                                    </p:anim>
                                    <p:set>
                                      <p:cBhvr>
                                        <p:cTn id="149" dur="1" fill="hold">
                                          <p:stCondLst>
                                            <p:cond delay="1999"/>
                                          </p:stCondLst>
                                        </p:cTn>
                                        <p:tgtEl>
                                          <p:spTgt spid="10"/>
                                        </p:tgtEl>
                                        <p:attrNameLst>
                                          <p:attrName>style.visibility</p:attrName>
                                        </p:attrNameLst>
                                      </p:cBhvr>
                                      <p:to>
                                        <p:strVal val="hidden"/>
                                      </p:to>
                                    </p:set>
                                  </p:childTnLst>
                                </p:cTn>
                              </p:par>
                              <p:par>
                                <p:cTn id="150" presetID="2" presetClass="exit" presetSubtype="4" fill="hold" grpId="1" nodeType="withEffect">
                                  <p:stCondLst>
                                    <p:cond delay="0"/>
                                  </p:stCondLst>
                                  <p:childTnLst>
                                    <p:anim calcmode="lin" valueType="num">
                                      <p:cBhvr additive="base">
                                        <p:cTn id="151" dur="2000"/>
                                        <p:tgtEl>
                                          <p:spTgt spid="11"/>
                                        </p:tgtEl>
                                        <p:attrNameLst>
                                          <p:attrName>ppt_x</p:attrName>
                                        </p:attrNameLst>
                                      </p:cBhvr>
                                      <p:tavLst>
                                        <p:tav tm="0">
                                          <p:val>
                                            <p:strVal val="ppt_x"/>
                                          </p:val>
                                        </p:tav>
                                        <p:tav tm="100000">
                                          <p:val>
                                            <p:strVal val="ppt_x"/>
                                          </p:val>
                                        </p:tav>
                                      </p:tavLst>
                                    </p:anim>
                                    <p:anim calcmode="lin" valueType="num">
                                      <p:cBhvr additive="base">
                                        <p:cTn id="152" dur="2000"/>
                                        <p:tgtEl>
                                          <p:spTgt spid="11"/>
                                        </p:tgtEl>
                                        <p:attrNameLst>
                                          <p:attrName>ppt_y</p:attrName>
                                        </p:attrNameLst>
                                      </p:cBhvr>
                                      <p:tavLst>
                                        <p:tav tm="0">
                                          <p:val>
                                            <p:strVal val="ppt_y"/>
                                          </p:val>
                                        </p:tav>
                                        <p:tav tm="100000">
                                          <p:val>
                                            <p:strVal val="1+ppt_h/2"/>
                                          </p:val>
                                        </p:tav>
                                      </p:tavLst>
                                    </p:anim>
                                    <p:set>
                                      <p:cBhvr>
                                        <p:cTn id="153" dur="1" fill="hold">
                                          <p:stCondLst>
                                            <p:cond delay="1999"/>
                                          </p:stCondLst>
                                        </p:cTn>
                                        <p:tgtEl>
                                          <p:spTgt spid="11"/>
                                        </p:tgtEl>
                                        <p:attrNameLst>
                                          <p:attrName>style.visibility</p:attrName>
                                        </p:attrNameLst>
                                      </p:cBhvr>
                                      <p:to>
                                        <p:strVal val="hidden"/>
                                      </p:to>
                                    </p:set>
                                  </p:childTnLst>
                                </p:cTn>
                              </p:par>
                              <p:par>
                                <p:cTn id="154" presetID="2" presetClass="exit" presetSubtype="4" fill="hold" grpId="1" nodeType="withEffect">
                                  <p:stCondLst>
                                    <p:cond delay="0"/>
                                  </p:stCondLst>
                                  <p:childTnLst>
                                    <p:anim calcmode="lin" valueType="num">
                                      <p:cBhvr additive="base">
                                        <p:cTn id="155" dur="2000"/>
                                        <p:tgtEl>
                                          <p:spTgt spid="12"/>
                                        </p:tgtEl>
                                        <p:attrNameLst>
                                          <p:attrName>ppt_x</p:attrName>
                                        </p:attrNameLst>
                                      </p:cBhvr>
                                      <p:tavLst>
                                        <p:tav tm="0">
                                          <p:val>
                                            <p:strVal val="ppt_x"/>
                                          </p:val>
                                        </p:tav>
                                        <p:tav tm="100000">
                                          <p:val>
                                            <p:strVal val="ppt_x"/>
                                          </p:val>
                                        </p:tav>
                                      </p:tavLst>
                                    </p:anim>
                                    <p:anim calcmode="lin" valueType="num">
                                      <p:cBhvr additive="base">
                                        <p:cTn id="156" dur="2000"/>
                                        <p:tgtEl>
                                          <p:spTgt spid="12"/>
                                        </p:tgtEl>
                                        <p:attrNameLst>
                                          <p:attrName>ppt_y</p:attrName>
                                        </p:attrNameLst>
                                      </p:cBhvr>
                                      <p:tavLst>
                                        <p:tav tm="0">
                                          <p:val>
                                            <p:strVal val="ppt_y"/>
                                          </p:val>
                                        </p:tav>
                                        <p:tav tm="100000">
                                          <p:val>
                                            <p:strVal val="1+ppt_h/2"/>
                                          </p:val>
                                        </p:tav>
                                      </p:tavLst>
                                    </p:anim>
                                    <p:set>
                                      <p:cBhvr>
                                        <p:cTn id="157" dur="1" fill="hold">
                                          <p:stCondLst>
                                            <p:cond delay="1999"/>
                                          </p:stCondLst>
                                        </p:cTn>
                                        <p:tgtEl>
                                          <p:spTgt spid="12"/>
                                        </p:tgtEl>
                                        <p:attrNameLst>
                                          <p:attrName>style.visibility</p:attrName>
                                        </p:attrNameLst>
                                      </p:cBhvr>
                                      <p:to>
                                        <p:strVal val="hidden"/>
                                      </p:to>
                                    </p:set>
                                  </p:childTnLst>
                                </p:cTn>
                              </p:par>
                              <p:par>
                                <p:cTn id="158" presetID="2" presetClass="exit" presetSubtype="4" fill="hold" grpId="1" nodeType="withEffect">
                                  <p:stCondLst>
                                    <p:cond delay="0"/>
                                  </p:stCondLst>
                                  <p:childTnLst>
                                    <p:anim calcmode="lin" valueType="num">
                                      <p:cBhvr additive="base">
                                        <p:cTn id="159" dur="2000"/>
                                        <p:tgtEl>
                                          <p:spTgt spid="19"/>
                                        </p:tgtEl>
                                        <p:attrNameLst>
                                          <p:attrName>ppt_x</p:attrName>
                                        </p:attrNameLst>
                                      </p:cBhvr>
                                      <p:tavLst>
                                        <p:tav tm="0">
                                          <p:val>
                                            <p:strVal val="ppt_x"/>
                                          </p:val>
                                        </p:tav>
                                        <p:tav tm="100000">
                                          <p:val>
                                            <p:strVal val="ppt_x"/>
                                          </p:val>
                                        </p:tav>
                                      </p:tavLst>
                                    </p:anim>
                                    <p:anim calcmode="lin" valueType="num">
                                      <p:cBhvr additive="base">
                                        <p:cTn id="160" dur="2000"/>
                                        <p:tgtEl>
                                          <p:spTgt spid="19"/>
                                        </p:tgtEl>
                                        <p:attrNameLst>
                                          <p:attrName>ppt_y</p:attrName>
                                        </p:attrNameLst>
                                      </p:cBhvr>
                                      <p:tavLst>
                                        <p:tav tm="0">
                                          <p:val>
                                            <p:strVal val="ppt_y"/>
                                          </p:val>
                                        </p:tav>
                                        <p:tav tm="100000">
                                          <p:val>
                                            <p:strVal val="1+ppt_h/2"/>
                                          </p:val>
                                        </p:tav>
                                      </p:tavLst>
                                    </p:anim>
                                    <p:set>
                                      <p:cBhvr>
                                        <p:cTn id="161" dur="1" fill="hold">
                                          <p:stCondLst>
                                            <p:cond delay="1999"/>
                                          </p:stCondLst>
                                        </p:cTn>
                                        <p:tgtEl>
                                          <p:spTgt spid="19"/>
                                        </p:tgtEl>
                                        <p:attrNameLst>
                                          <p:attrName>style.visibility</p:attrName>
                                        </p:attrNameLst>
                                      </p:cBhvr>
                                      <p:to>
                                        <p:strVal val="hidden"/>
                                      </p:to>
                                    </p:set>
                                  </p:childTnLst>
                                </p:cTn>
                              </p:par>
                              <p:par>
                                <p:cTn id="162" presetID="2" presetClass="exit" presetSubtype="4" fill="hold" grpId="1" nodeType="withEffect">
                                  <p:stCondLst>
                                    <p:cond delay="0"/>
                                  </p:stCondLst>
                                  <p:childTnLst>
                                    <p:anim calcmode="lin" valueType="num">
                                      <p:cBhvr additive="base">
                                        <p:cTn id="163" dur="2000"/>
                                        <p:tgtEl>
                                          <p:spTgt spid="20"/>
                                        </p:tgtEl>
                                        <p:attrNameLst>
                                          <p:attrName>ppt_x</p:attrName>
                                        </p:attrNameLst>
                                      </p:cBhvr>
                                      <p:tavLst>
                                        <p:tav tm="0">
                                          <p:val>
                                            <p:strVal val="ppt_x"/>
                                          </p:val>
                                        </p:tav>
                                        <p:tav tm="100000">
                                          <p:val>
                                            <p:strVal val="ppt_x"/>
                                          </p:val>
                                        </p:tav>
                                      </p:tavLst>
                                    </p:anim>
                                    <p:anim calcmode="lin" valueType="num">
                                      <p:cBhvr additive="base">
                                        <p:cTn id="164" dur="2000"/>
                                        <p:tgtEl>
                                          <p:spTgt spid="20"/>
                                        </p:tgtEl>
                                        <p:attrNameLst>
                                          <p:attrName>ppt_y</p:attrName>
                                        </p:attrNameLst>
                                      </p:cBhvr>
                                      <p:tavLst>
                                        <p:tav tm="0">
                                          <p:val>
                                            <p:strVal val="ppt_y"/>
                                          </p:val>
                                        </p:tav>
                                        <p:tav tm="100000">
                                          <p:val>
                                            <p:strVal val="1+ppt_h/2"/>
                                          </p:val>
                                        </p:tav>
                                      </p:tavLst>
                                    </p:anim>
                                    <p:set>
                                      <p:cBhvr>
                                        <p:cTn id="165" dur="1" fill="hold">
                                          <p:stCondLst>
                                            <p:cond delay="1999"/>
                                          </p:stCondLst>
                                        </p:cTn>
                                        <p:tgtEl>
                                          <p:spTgt spid="20"/>
                                        </p:tgtEl>
                                        <p:attrNameLst>
                                          <p:attrName>style.visibility</p:attrName>
                                        </p:attrNameLst>
                                      </p:cBhvr>
                                      <p:to>
                                        <p:strVal val="hidden"/>
                                      </p:to>
                                    </p:set>
                                  </p:childTnLst>
                                </p:cTn>
                              </p:par>
                              <p:par>
                                <p:cTn id="166" presetID="2" presetClass="exit" presetSubtype="4" fill="hold" grpId="1" nodeType="withEffect">
                                  <p:stCondLst>
                                    <p:cond delay="0"/>
                                  </p:stCondLst>
                                  <p:childTnLst>
                                    <p:anim calcmode="lin" valueType="num">
                                      <p:cBhvr additive="base">
                                        <p:cTn id="167" dur="2000"/>
                                        <p:tgtEl>
                                          <p:spTgt spid="21"/>
                                        </p:tgtEl>
                                        <p:attrNameLst>
                                          <p:attrName>ppt_x</p:attrName>
                                        </p:attrNameLst>
                                      </p:cBhvr>
                                      <p:tavLst>
                                        <p:tav tm="0">
                                          <p:val>
                                            <p:strVal val="ppt_x"/>
                                          </p:val>
                                        </p:tav>
                                        <p:tav tm="100000">
                                          <p:val>
                                            <p:strVal val="ppt_x"/>
                                          </p:val>
                                        </p:tav>
                                      </p:tavLst>
                                    </p:anim>
                                    <p:anim calcmode="lin" valueType="num">
                                      <p:cBhvr additive="base">
                                        <p:cTn id="168" dur="2000"/>
                                        <p:tgtEl>
                                          <p:spTgt spid="21"/>
                                        </p:tgtEl>
                                        <p:attrNameLst>
                                          <p:attrName>ppt_y</p:attrName>
                                        </p:attrNameLst>
                                      </p:cBhvr>
                                      <p:tavLst>
                                        <p:tav tm="0">
                                          <p:val>
                                            <p:strVal val="ppt_y"/>
                                          </p:val>
                                        </p:tav>
                                        <p:tav tm="100000">
                                          <p:val>
                                            <p:strVal val="1+ppt_h/2"/>
                                          </p:val>
                                        </p:tav>
                                      </p:tavLst>
                                    </p:anim>
                                    <p:set>
                                      <p:cBhvr>
                                        <p:cTn id="169" dur="1" fill="hold">
                                          <p:stCondLst>
                                            <p:cond delay="1999"/>
                                          </p:stCondLst>
                                        </p:cTn>
                                        <p:tgtEl>
                                          <p:spTgt spid="21"/>
                                        </p:tgtEl>
                                        <p:attrNameLst>
                                          <p:attrName>style.visibility</p:attrName>
                                        </p:attrNameLst>
                                      </p:cBhvr>
                                      <p:to>
                                        <p:strVal val="hidden"/>
                                      </p:to>
                                    </p:set>
                                  </p:childTnLst>
                                </p:cTn>
                              </p:par>
                              <p:par>
                                <p:cTn id="170" presetID="2" presetClass="exit" presetSubtype="1" fill="hold" grpId="1" nodeType="withEffect">
                                  <p:stCondLst>
                                    <p:cond delay="0"/>
                                  </p:stCondLst>
                                  <p:childTnLst>
                                    <p:anim calcmode="lin" valueType="num">
                                      <p:cBhvr additive="base">
                                        <p:cTn id="171" dur="2000"/>
                                        <p:tgtEl>
                                          <p:spTgt spid="7"/>
                                        </p:tgtEl>
                                        <p:attrNameLst>
                                          <p:attrName>ppt_x</p:attrName>
                                        </p:attrNameLst>
                                      </p:cBhvr>
                                      <p:tavLst>
                                        <p:tav tm="0">
                                          <p:val>
                                            <p:strVal val="ppt_x"/>
                                          </p:val>
                                        </p:tav>
                                        <p:tav tm="100000">
                                          <p:val>
                                            <p:strVal val="ppt_x"/>
                                          </p:val>
                                        </p:tav>
                                      </p:tavLst>
                                    </p:anim>
                                    <p:anim calcmode="lin" valueType="num">
                                      <p:cBhvr additive="base">
                                        <p:cTn id="172" dur="2000"/>
                                        <p:tgtEl>
                                          <p:spTgt spid="7"/>
                                        </p:tgtEl>
                                        <p:attrNameLst>
                                          <p:attrName>ppt_y</p:attrName>
                                        </p:attrNameLst>
                                      </p:cBhvr>
                                      <p:tavLst>
                                        <p:tav tm="0">
                                          <p:val>
                                            <p:strVal val="ppt_y"/>
                                          </p:val>
                                        </p:tav>
                                        <p:tav tm="100000">
                                          <p:val>
                                            <p:strVal val="0-ppt_h/2"/>
                                          </p:val>
                                        </p:tav>
                                      </p:tavLst>
                                    </p:anim>
                                    <p:set>
                                      <p:cBhvr>
                                        <p:cTn id="173" dur="1" fill="hold">
                                          <p:stCondLst>
                                            <p:cond delay="1999"/>
                                          </p:stCondLst>
                                        </p:cTn>
                                        <p:tgtEl>
                                          <p:spTgt spid="7"/>
                                        </p:tgtEl>
                                        <p:attrNameLst>
                                          <p:attrName>style.visibility</p:attrName>
                                        </p:attrNameLst>
                                      </p:cBhvr>
                                      <p:to>
                                        <p:strVal val="hidden"/>
                                      </p:to>
                                    </p:set>
                                  </p:childTnLst>
                                </p:cTn>
                              </p:par>
                              <p:par>
                                <p:cTn id="174" presetID="2" presetClass="exit" presetSubtype="1" fill="hold" grpId="1" nodeType="withEffect">
                                  <p:stCondLst>
                                    <p:cond delay="0"/>
                                  </p:stCondLst>
                                  <p:childTnLst>
                                    <p:anim calcmode="lin" valueType="num">
                                      <p:cBhvr additive="base">
                                        <p:cTn id="175" dur="2000"/>
                                        <p:tgtEl>
                                          <p:spTgt spid="8"/>
                                        </p:tgtEl>
                                        <p:attrNameLst>
                                          <p:attrName>ppt_x</p:attrName>
                                        </p:attrNameLst>
                                      </p:cBhvr>
                                      <p:tavLst>
                                        <p:tav tm="0">
                                          <p:val>
                                            <p:strVal val="ppt_x"/>
                                          </p:val>
                                        </p:tav>
                                        <p:tav tm="100000">
                                          <p:val>
                                            <p:strVal val="ppt_x"/>
                                          </p:val>
                                        </p:tav>
                                      </p:tavLst>
                                    </p:anim>
                                    <p:anim calcmode="lin" valueType="num">
                                      <p:cBhvr additive="base">
                                        <p:cTn id="176" dur="2000"/>
                                        <p:tgtEl>
                                          <p:spTgt spid="8"/>
                                        </p:tgtEl>
                                        <p:attrNameLst>
                                          <p:attrName>ppt_y</p:attrName>
                                        </p:attrNameLst>
                                      </p:cBhvr>
                                      <p:tavLst>
                                        <p:tav tm="0">
                                          <p:val>
                                            <p:strVal val="ppt_y"/>
                                          </p:val>
                                        </p:tav>
                                        <p:tav tm="100000">
                                          <p:val>
                                            <p:strVal val="0-ppt_h/2"/>
                                          </p:val>
                                        </p:tav>
                                      </p:tavLst>
                                    </p:anim>
                                    <p:set>
                                      <p:cBhvr>
                                        <p:cTn id="177" dur="1" fill="hold">
                                          <p:stCondLst>
                                            <p:cond delay="1999"/>
                                          </p:stCondLst>
                                        </p:cTn>
                                        <p:tgtEl>
                                          <p:spTgt spid="8"/>
                                        </p:tgtEl>
                                        <p:attrNameLst>
                                          <p:attrName>style.visibility</p:attrName>
                                        </p:attrNameLst>
                                      </p:cBhvr>
                                      <p:to>
                                        <p:strVal val="hidden"/>
                                      </p:to>
                                    </p:set>
                                  </p:childTnLst>
                                </p:cTn>
                              </p:par>
                              <p:par>
                                <p:cTn id="178" presetID="2" presetClass="exit" presetSubtype="1" fill="hold" grpId="1" nodeType="withEffect">
                                  <p:stCondLst>
                                    <p:cond delay="0"/>
                                  </p:stCondLst>
                                  <p:childTnLst>
                                    <p:anim calcmode="lin" valueType="num">
                                      <p:cBhvr additive="base">
                                        <p:cTn id="179" dur="2000"/>
                                        <p:tgtEl>
                                          <p:spTgt spid="9"/>
                                        </p:tgtEl>
                                        <p:attrNameLst>
                                          <p:attrName>ppt_x</p:attrName>
                                        </p:attrNameLst>
                                      </p:cBhvr>
                                      <p:tavLst>
                                        <p:tav tm="0">
                                          <p:val>
                                            <p:strVal val="ppt_x"/>
                                          </p:val>
                                        </p:tav>
                                        <p:tav tm="100000">
                                          <p:val>
                                            <p:strVal val="ppt_x"/>
                                          </p:val>
                                        </p:tav>
                                      </p:tavLst>
                                    </p:anim>
                                    <p:anim calcmode="lin" valueType="num">
                                      <p:cBhvr additive="base">
                                        <p:cTn id="180" dur="2000"/>
                                        <p:tgtEl>
                                          <p:spTgt spid="9"/>
                                        </p:tgtEl>
                                        <p:attrNameLst>
                                          <p:attrName>ppt_y</p:attrName>
                                        </p:attrNameLst>
                                      </p:cBhvr>
                                      <p:tavLst>
                                        <p:tav tm="0">
                                          <p:val>
                                            <p:strVal val="ppt_y"/>
                                          </p:val>
                                        </p:tav>
                                        <p:tav tm="100000">
                                          <p:val>
                                            <p:strVal val="0-ppt_h/2"/>
                                          </p:val>
                                        </p:tav>
                                      </p:tavLst>
                                    </p:anim>
                                    <p:set>
                                      <p:cBhvr>
                                        <p:cTn id="181" dur="1" fill="hold">
                                          <p:stCondLst>
                                            <p:cond delay="1999"/>
                                          </p:stCondLst>
                                        </p:cTn>
                                        <p:tgtEl>
                                          <p:spTgt spid="9"/>
                                        </p:tgtEl>
                                        <p:attrNameLst>
                                          <p:attrName>style.visibility</p:attrName>
                                        </p:attrNameLst>
                                      </p:cBhvr>
                                      <p:to>
                                        <p:strVal val="hidden"/>
                                      </p:to>
                                    </p:set>
                                  </p:childTnLst>
                                </p:cTn>
                              </p:par>
                              <p:par>
                                <p:cTn id="182" presetID="2" presetClass="exit" presetSubtype="1" fill="hold" grpId="1" nodeType="withEffect">
                                  <p:stCondLst>
                                    <p:cond delay="0"/>
                                  </p:stCondLst>
                                  <p:childTnLst>
                                    <p:anim calcmode="lin" valueType="num">
                                      <p:cBhvr additive="base">
                                        <p:cTn id="183" dur="2000"/>
                                        <p:tgtEl>
                                          <p:spTgt spid="13"/>
                                        </p:tgtEl>
                                        <p:attrNameLst>
                                          <p:attrName>ppt_x</p:attrName>
                                        </p:attrNameLst>
                                      </p:cBhvr>
                                      <p:tavLst>
                                        <p:tav tm="0">
                                          <p:val>
                                            <p:strVal val="ppt_x"/>
                                          </p:val>
                                        </p:tav>
                                        <p:tav tm="100000">
                                          <p:val>
                                            <p:strVal val="ppt_x"/>
                                          </p:val>
                                        </p:tav>
                                      </p:tavLst>
                                    </p:anim>
                                    <p:anim calcmode="lin" valueType="num">
                                      <p:cBhvr additive="base">
                                        <p:cTn id="184" dur="2000"/>
                                        <p:tgtEl>
                                          <p:spTgt spid="13"/>
                                        </p:tgtEl>
                                        <p:attrNameLst>
                                          <p:attrName>ppt_y</p:attrName>
                                        </p:attrNameLst>
                                      </p:cBhvr>
                                      <p:tavLst>
                                        <p:tav tm="0">
                                          <p:val>
                                            <p:strVal val="ppt_y"/>
                                          </p:val>
                                        </p:tav>
                                        <p:tav tm="100000">
                                          <p:val>
                                            <p:strVal val="0-ppt_h/2"/>
                                          </p:val>
                                        </p:tav>
                                      </p:tavLst>
                                    </p:anim>
                                    <p:set>
                                      <p:cBhvr>
                                        <p:cTn id="185" dur="1" fill="hold">
                                          <p:stCondLst>
                                            <p:cond delay="1999"/>
                                          </p:stCondLst>
                                        </p:cTn>
                                        <p:tgtEl>
                                          <p:spTgt spid="13"/>
                                        </p:tgtEl>
                                        <p:attrNameLst>
                                          <p:attrName>style.visibility</p:attrName>
                                        </p:attrNameLst>
                                      </p:cBhvr>
                                      <p:to>
                                        <p:strVal val="hidden"/>
                                      </p:to>
                                    </p:set>
                                  </p:childTnLst>
                                </p:cTn>
                              </p:par>
                              <p:par>
                                <p:cTn id="186" presetID="2" presetClass="exit" presetSubtype="1" fill="hold" grpId="1" nodeType="withEffect">
                                  <p:stCondLst>
                                    <p:cond delay="0"/>
                                  </p:stCondLst>
                                  <p:childTnLst>
                                    <p:anim calcmode="lin" valueType="num">
                                      <p:cBhvr additive="base">
                                        <p:cTn id="187" dur="2000"/>
                                        <p:tgtEl>
                                          <p:spTgt spid="14"/>
                                        </p:tgtEl>
                                        <p:attrNameLst>
                                          <p:attrName>ppt_x</p:attrName>
                                        </p:attrNameLst>
                                      </p:cBhvr>
                                      <p:tavLst>
                                        <p:tav tm="0">
                                          <p:val>
                                            <p:strVal val="ppt_x"/>
                                          </p:val>
                                        </p:tav>
                                        <p:tav tm="100000">
                                          <p:val>
                                            <p:strVal val="ppt_x"/>
                                          </p:val>
                                        </p:tav>
                                      </p:tavLst>
                                    </p:anim>
                                    <p:anim calcmode="lin" valueType="num">
                                      <p:cBhvr additive="base">
                                        <p:cTn id="188" dur="2000"/>
                                        <p:tgtEl>
                                          <p:spTgt spid="14"/>
                                        </p:tgtEl>
                                        <p:attrNameLst>
                                          <p:attrName>ppt_y</p:attrName>
                                        </p:attrNameLst>
                                      </p:cBhvr>
                                      <p:tavLst>
                                        <p:tav tm="0">
                                          <p:val>
                                            <p:strVal val="ppt_y"/>
                                          </p:val>
                                        </p:tav>
                                        <p:tav tm="100000">
                                          <p:val>
                                            <p:strVal val="0-ppt_h/2"/>
                                          </p:val>
                                        </p:tav>
                                      </p:tavLst>
                                    </p:anim>
                                    <p:set>
                                      <p:cBhvr>
                                        <p:cTn id="189" dur="1" fill="hold">
                                          <p:stCondLst>
                                            <p:cond delay="1999"/>
                                          </p:stCondLst>
                                        </p:cTn>
                                        <p:tgtEl>
                                          <p:spTgt spid="14"/>
                                        </p:tgtEl>
                                        <p:attrNameLst>
                                          <p:attrName>style.visibility</p:attrName>
                                        </p:attrNameLst>
                                      </p:cBhvr>
                                      <p:to>
                                        <p:strVal val="hidden"/>
                                      </p:to>
                                    </p:set>
                                  </p:childTnLst>
                                </p:cTn>
                              </p:par>
                              <p:par>
                                <p:cTn id="190" presetID="2" presetClass="exit" presetSubtype="1" fill="hold" grpId="1" nodeType="withEffect">
                                  <p:stCondLst>
                                    <p:cond delay="0"/>
                                  </p:stCondLst>
                                  <p:childTnLst>
                                    <p:anim calcmode="lin" valueType="num">
                                      <p:cBhvr additive="base">
                                        <p:cTn id="191" dur="2000"/>
                                        <p:tgtEl>
                                          <p:spTgt spid="15"/>
                                        </p:tgtEl>
                                        <p:attrNameLst>
                                          <p:attrName>ppt_x</p:attrName>
                                        </p:attrNameLst>
                                      </p:cBhvr>
                                      <p:tavLst>
                                        <p:tav tm="0">
                                          <p:val>
                                            <p:strVal val="ppt_x"/>
                                          </p:val>
                                        </p:tav>
                                        <p:tav tm="100000">
                                          <p:val>
                                            <p:strVal val="ppt_x"/>
                                          </p:val>
                                        </p:tav>
                                      </p:tavLst>
                                    </p:anim>
                                    <p:anim calcmode="lin" valueType="num">
                                      <p:cBhvr additive="base">
                                        <p:cTn id="192" dur="2000"/>
                                        <p:tgtEl>
                                          <p:spTgt spid="15"/>
                                        </p:tgtEl>
                                        <p:attrNameLst>
                                          <p:attrName>ppt_y</p:attrName>
                                        </p:attrNameLst>
                                      </p:cBhvr>
                                      <p:tavLst>
                                        <p:tav tm="0">
                                          <p:val>
                                            <p:strVal val="ppt_y"/>
                                          </p:val>
                                        </p:tav>
                                        <p:tav tm="100000">
                                          <p:val>
                                            <p:strVal val="0-ppt_h/2"/>
                                          </p:val>
                                        </p:tav>
                                      </p:tavLst>
                                    </p:anim>
                                    <p:set>
                                      <p:cBhvr>
                                        <p:cTn id="193" dur="1" fill="hold">
                                          <p:stCondLst>
                                            <p:cond delay="1999"/>
                                          </p:stCondLst>
                                        </p:cTn>
                                        <p:tgtEl>
                                          <p:spTgt spid="15"/>
                                        </p:tgtEl>
                                        <p:attrNameLst>
                                          <p:attrName>style.visibility</p:attrName>
                                        </p:attrNameLst>
                                      </p:cBhvr>
                                      <p:to>
                                        <p:strVal val="hidden"/>
                                      </p:to>
                                    </p:set>
                                  </p:childTnLst>
                                </p:cTn>
                              </p:par>
                              <p:par>
                                <p:cTn id="194" presetID="2" presetClass="exit" presetSubtype="1" fill="hold" grpId="1" nodeType="withEffect">
                                  <p:stCondLst>
                                    <p:cond delay="0"/>
                                  </p:stCondLst>
                                  <p:childTnLst>
                                    <p:anim calcmode="lin" valueType="num">
                                      <p:cBhvr additive="base">
                                        <p:cTn id="195" dur="2000"/>
                                        <p:tgtEl>
                                          <p:spTgt spid="16"/>
                                        </p:tgtEl>
                                        <p:attrNameLst>
                                          <p:attrName>ppt_x</p:attrName>
                                        </p:attrNameLst>
                                      </p:cBhvr>
                                      <p:tavLst>
                                        <p:tav tm="0">
                                          <p:val>
                                            <p:strVal val="ppt_x"/>
                                          </p:val>
                                        </p:tav>
                                        <p:tav tm="100000">
                                          <p:val>
                                            <p:strVal val="ppt_x"/>
                                          </p:val>
                                        </p:tav>
                                      </p:tavLst>
                                    </p:anim>
                                    <p:anim calcmode="lin" valueType="num">
                                      <p:cBhvr additive="base">
                                        <p:cTn id="196" dur="2000"/>
                                        <p:tgtEl>
                                          <p:spTgt spid="16"/>
                                        </p:tgtEl>
                                        <p:attrNameLst>
                                          <p:attrName>ppt_y</p:attrName>
                                        </p:attrNameLst>
                                      </p:cBhvr>
                                      <p:tavLst>
                                        <p:tav tm="0">
                                          <p:val>
                                            <p:strVal val="ppt_y"/>
                                          </p:val>
                                        </p:tav>
                                        <p:tav tm="100000">
                                          <p:val>
                                            <p:strVal val="0-ppt_h/2"/>
                                          </p:val>
                                        </p:tav>
                                      </p:tavLst>
                                    </p:anim>
                                    <p:set>
                                      <p:cBhvr>
                                        <p:cTn id="197" dur="1" fill="hold">
                                          <p:stCondLst>
                                            <p:cond delay="1999"/>
                                          </p:stCondLst>
                                        </p:cTn>
                                        <p:tgtEl>
                                          <p:spTgt spid="16"/>
                                        </p:tgtEl>
                                        <p:attrNameLst>
                                          <p:attrName>style.visibility</p:attrName>
                                        </p:attrNameLst>
                                      </p:cBhvr>
                                      <p:to>
                                        <p:strVal val="hidden"/>
                                      </p:to>
                                    </p:set>
                                  </p:childTnLst>
                                </p:cTn>
                              </p:par>
                              <p:par>
                                <p:cTn id="198" presetID="2" presetClass="exit" presetSubtype="1" fill="hold" grpId="1" nodeType="withEffect">
                                  <p:stCondLst>
                                    <p:cond delay="0"/>
                                  </p:stCondLst>
                                  <p:childTnLst>
                                    <p:anim calcmode="lin" valueType="num">
                                      <p:cBhvr additive="base">
                                        <p:cTn id="199" dur="2000"/>
                                        <p:tgtEl>
                                          <p:spTgt spid="17"/>
                                        </p:tgtEl>
                                        <p:attrNameLst>
                                          <p:attrName>ppt_x</p:attrName>
                                        </p:attrNameLst>
                                      </p:cBhvr>
                                      <p:tavLst>
                                        <p:tav tm="0">
                                          <p:val>
                                            <p:strVal val="ppt_x"/>
                                          </p:val>
                                        </p:tav>
                                        <p:tav tm="100000">
                                          <p:val>
                                            <p:strVal val="ppt_x"/>
                                          </p:val>
                                        </p:tav>
                                      </p:tavLst>
                                    </p:anim>
                                    <p:anim calcmode="lin" valueType="num">
                                      <p:cBhvr additive="base">
                                        <p:cTn id="200" dur="2000"/>
                                        <p:tgtEl>
                                          <p:spTgt spid="17"/>
                                        </p:tgtEl>
                                        <p:attrNameLst>
                                          <p:attrName>ppt_y</p:attrName>
                                        </p:attrNameLst>
                                      </p:cBhvr>
                                      <p:tavLst>
                                        <p:tav tm="0">
                                          <p:val>
                                            <p:strVal val="ppt_y"/>
                                          </p:val>
                                        </p:tav>
                                        <p:tav tm="100000">
                                          <p:val>
                                            <p:strVal val="0-ppt_h/2"/>
                                          </p:val>
                                        </p:tav>
                                      </p:tavLst>
                                    </p:anim>
                                    <p:set>
                                      <p:cBhvr>
                                        <p:cTn id="201" dur="1" fill="hold">
                                          <p:stCondLst>
                                            <p:cond delay="1999"/>
                                          </p:stCondLst>
                                        </p:cTn>
                                        <p:tgtEl>
                                          <p:spTgt spid="17"/>
                                        </p:tgtEl>
                                        <p:attrNameLst>
                                          <p:attrName>style.visibility</p:attrName>
                                        </p:attrNameLst>
                                      </p:cBhvr>
                                      <p:to>
                                        <p:strVal val="hidden"/>
                                      </p:to>
                                    </p:set>
                                  </p:childTnLst>
                                </p:cTn>
                              </p:par>
                              <p:par>
                                <p:cTn id="202" presetID="2" presetClass="exit" presetSubtype="1" fill="hold" grpId="1" nodeType="withEffect">
                                  <p:stCondLst>
                                    <p:cond delay="0"/>
                                  </p:stCondLst>
                                  <p:childTnLst>
                                    <p:anim calcmode="lin" valueType="num">
                                      <p:cBhvr additive="base">
                                        <p:cTn id="203" dur="2000"/>
                                        <p:tgtEl>
                                          <p:spTgt spid="18"/>
                                        </p:tgtEl>
                                        <p:attrNameLst>
                                          <p:attrName>ppt_x</p:attrName>
                                        </p:attrNameLst>
                                      </p:cBhvr>
                                      <p:tavLst>
                                        <p:tav tm="0">
                                          <p:val>
                                            <p:strVal val="ppt_x"/>
                                          </p:val>
                                        </p:tav>
                                        <p:tav tm="100000">
                                          <p:val>
                                            <p:strVal val="ppt_x"/>
                                          </p:val>
                                        </p:tav>
                                      </p:tavLst>
                                    </p:anim>
                                    <p:anim calcmode="lin" valueType="num">
                                      <p:cBhvr additive="base">
                                        <p:cTn id="204" dur="2000"/>
                                        <p:tgtEl>
                                          <p:spTgt spid="18"/>
                                        </p:tgtEl>
                                        <p:attrNameLst>
                                          <p:attrName>ppt_y</p:attrName>
                                        </p:attrNameLst>
                                      </p:cBhvr>
                                      <p:tavLst>
                                        <p:tav tm="0">
                                          <p:val>
                                            <p:strVal val="ppt_y"/>
                                          </p:val>
                                        </p:tav>
                                        <p:tav tm="100000">
                                          <p:val>
                                            <p:strVal val="0-ppt_h/2"/>
                                          </p:val>
                                        </p:tav>
                                      </p:tavLst>
                                    </p:anim>
                                    <p:set>
                                      <p:cBhvr>
                                        <p:cTn id="205" dur="1" fill="hold">
                                          <p:stCondLst>
                                            <p:cond delay="1999"/>
                                          </p:stCondLst>
                                        </p:cTn>
                                        <p:tgtEl>
                                          <p:spTgt spid="18"/>
                                        </p:tgtEl>
                                        <p:attrNameLst>
                                          <p:attrName>style.visibility</p:attrName>
                                        </p:attrNameLst>
                                      </p:cBhvr>
                                      <p:to>
                                        <p:strVal val="hidden"/>
                                      </p:to>
                                    </p:set>
                                  </p:childTnLst>
                                </p:cTn>
                              </p:par>
                              <p:par>
                                <p:cTn id="206" presetID="3" presetClass="exit" presetSubtype="5" fill="hold" grpId="3" nodeType="withEffect">
                                  <p:stCondLst>
                                    <p:cond delay="0"/>
                                  </p:stCondLst>
                                  <p:childTnLst>
                                    <p:animEffect transition="out" filter="blinds(vertical)">
                                      <p:cBhvr>
                                        <p:cTn id="207" dur="2000"/>
                                        <p:tgtEl>
                                          <p:spTgt spid="4"/>
                                        </p:tgtEl>
                                      </p:cBhvr>
                                    </p:animEffect>
                                    <p:set>
                                      <p:cBhvr>
                                        <p:cTn id="208" dur="1" fill="hold">
                                          <p:stCondLst>
                                            <p:cond delay="1999"/>
                                          </p:stCondLst>
                                        </p:cTn>
                                        <p:tgtEl>
                                          <p:spTgt spid="4"/>
                                        </p:tgtEl>
                                        <p:attrNameLst>
                                          <p:attrName>style.visibility</p:attrName>
                                        </p:attrNameLst>
                                      </p:cBhvr>
                                      <p:to>
                                        <p:strVal val="hidden"/>
                                      </p:to>
                                    </p:set>
                                  </p:childTnLst>
                                </p:cTn>
                              </p:par>
                              <p:par>
                                <p:cTn id="209" presetID="3" presetClass="exit" presetSubtype="5" fill="hold" grpId="3" nodeType="withEffect">
                                  <p:stCondLst>
                                    <p:cond delay="0"/>
                                  </p:stCondLst>
                                  <p:childTnLst>
                                    <p:animEffect transition="out" filter="blinds(vertical)">
                                      <p:cBhvr>
                                        <p:cTn id="210" dur="2000"/>
                                        <p:tgtEl>
                                          <p:spTgt spid="5"/>
                                        </p:tgtEl>
                                      </p:cBhvr>
                                    </p:animEffect>
                                    <p:set>
                                      <p:cBhvr>
                                        <p:cTn id="211" dur="1" fill="hold">
                                          <p:stCondLst>
                                            <p:cond delay="1999"/>
                                          </p:stCondLst>
                                        </p:cTn>
                                        <p:tgtEl>
                                          <p:spTgt spid="5"/>
                                        </p:tgtEl>
                                        <p:attrNameLst>
                                          <p:attrName>style.visibility</p:attrName>
                                        </p:attrNameLst>
                                      </p:cBhvr>
                                      <p:to>
                                        <p:strVal val="hidden"/>
                                      </p:to>
                                    </p:set>
                                  </p:childTnLst>
                                </p:cTn>
                              </p:par>
                              <p:par>
                                <p:cTn id="212" presetID="3" presetClass="exit" presetSubtype="5" fill="hold" grpId="3" nodeType="withEffect">
                                  <p:stCondLst>
                                    <p:cond delay="0"/>
                                  </p:stCondLst>
                                  <p:childTnLst>
                                    <p:animEffect transition="out" filter="blinds(vertical)">
                                      <p:cBhvr>
                                        <p:cTn id="213" dur="2000"/>
                                        <p:tgtEl>
                                          <p:spTgt spid="6"/>
                                        </p:tgtEl>
                                      </p:cBhvr>
                                    </p:animEffect>
                                    <p:set>
                                      <p:cBhvr>
                                        <p:cTn id="214" dur="1" fill="hold">
                                          <p:stCondLst>
                                            <p:cond delay="1999"/>
                                          </p:stCondLst>
                                        </p:cTn>
                                        <p:tgtEl>
                                          <p:spTgt spid="6"/>
                                        </p:tgtEl>
                                        <p:attrNameLst>
                                          <p:attrName>style.visibility</p:attrName>
                                        </p:attrNameLst>
                                      </p:cBhvr>
                                      <p:to>
                                        <p:strVal val="hidden"/>
                                      </p:to>
                                    </p:set>
                                  </p:childTnLst>
                                </p:cTn>
                              </p:par>
                              <p:par>
                                <p:cTn id="215" presetID="3" presetClass="exit" presetSubtype="5" fill="hold" grpId="3" nodeType="withEffect">
                                  <p:stCondLst>
                                    <p:cond delay="0"/>
                                  </p:stCondLst>
                                  <p:childTnLst>
                                    <p:animEffect transition="out" filter="blinds(vertical)">
                                      <p:cBhvr>
                                        <p:cTn id="216" dur="2000"/>
                                        <p:tgtEl>
                                          <p:spTgt spid="10"/>
                                        </p:tgtEl>
                                      </p:cBhvr>
                                    </p:animEffect>
                                    <p:set>
                                      <p:cBhvr>
                                        <p:cTn id="217" dur="1" fill="hold">
                                          <p:stCondLst>
                                            <p:cond delay="1999"/>
                                          </p:stCondLst>
                                        </p:cTn>
                                        <p:tgtEl>
                                          <p:spTgt spid="10"/>
                                        </p:tgtEl>
                                        <p:attrNameLst>
                                          <p:attrName>style.visibility</p:attrName>
                                        </p:attrNameLst>
                                      </p:cBhvr>
                                      <p:to>
                                        <p:strVal val="hidden"/>
                                      </p:to>
                                    </p:set>
                                  </p:childTnLst>
                                </p:cTn>
                              </p:par>
                              <p:par>
                                <p:cTn id="218" presetID="3" presetClass="exit" presetSubtype="5" fill="hold" grpId="3" nodeType="withEffect">
                                  <p:stCondLst>
                                    <p:cond delay="0"/>
                                  </p:stCondLst>
                                  <p:childTnLst>
                                    <p:animEffect transition="out" filter="blinds(vertical)">
                                      <p:cBhvr>
                                        <p:cTn id="219" dur="2000"/>
                                        <p:tgtEl>
                                          <p:spTgt spid="11"/>
                                        </p:tgtEl>
                                      </p:cBhvr>
                                    </p:animEffect>
                                    <p:set>
                                      <p:cBhvr>
                                        <p:cTn id="220" dur="1" fill="hold">
                                          <p:stCondLst>
                                            <p:cond delay="1999"/>
                                          </p:stCondLst>
                                        </p:cTn>
                                        <p:tgtEl>
                                          <p:spTgt spid="11"/>
                                        </p:tgtEl>
                                        <p:attrNameLst>
                                          <p:attrName>style.visibility</p:attrName>
                                        </p:attrNameLst>
                                      </p:cBhvr>
                                      <p:to>
                                        <p:strVal val="hidden"/>
                                      </p:to>
                                    </p:set>
                                  </p:childTnLst>
                                </p:cTn>
                              </p:par>
                              <p:par>
                                <p:cTn id="221" presetID="3" presetClass="exit" presetSubtype="5" fill="hold" grpId="3" nodeType="withEffect">
                                  <p:stCondLst>
                                    <p:cond delay="0"/>
                                  </p:stCondLst>
                                  <p:childTnLst>
                                    <p:animEffect transition="out" filter="blinds(vertical)">
                                      <p:cBhvr>
                                        <p:cTn id="222" dur="2000"/>
                                        <p:tgtEl>
                                          <p:spTgt spid="12"/>
                                        </p:tgtEl>
                                      </p:cBhvr>
                                    </p:animEffect>
                                    <p:set>
                                      <p:cBhvr>
                                        <p:cTn id="223" dur="1" fill="hold">
                                          <p:stCondLst>
                                            <p:cond delay="1999"/>
                                          </p:stCondLst>
                                        </p:cTn>
                                        <p:tgtEl>
                                          <p:spTgt spid="12"/>
                                        </p:tgtEl>
                                        <p:attrNameLst>
                                          <p:attrName>style.visibility</p:attrName>
                                        </p:attrNameLst>
                                      </p:cBhvr>
                                      <p:to>
                                        <p:strVal val="hidden"/>
                                      </p:to>
                                    </p:set>
                                  </p:childTnLst>
                                </p:cTn>
                              </p:par>
                              <p:par>
                                <p:cTn id="224" presetID="3" presetClass="exit" presetSubtype="5" fill="hold" grpId="3" nodeType="withEffect">
                                  <p:stCondLst>
                                    <p:cond delay="0"/>
                                  </p:stCondLst>
                                  <p:childTnLst>
                                    <p:animEffect transition="out" filter="blinds(vertical)">
                                      <p:cBhvr>
                                        <p:cTn id="225" dur="2000"/>
                                        <p:tgtEl>
                                          <p:spTgt spid="19"/>
                                        </p:tgtEl>
                                      </p:cBhvr>
                                    </p:animEffect>
                                    <p:set>
                                      <p:cBhvr>
                                        <p:cTn id="226" dur="1" fill="hold">
                                          <p:stCondLst>
                                            <p:cond delay="1999"/>
                                          </p:stCondLst>
                                        </p:cTn>
                                        <p:tgtEl>
                                          <p:spTgt spid="19"/>
                                        </p:tgtEl>
                                        <p:attrNameLst>
                                          <p:attrName>style.visibility</p:attrName>
                                        </p:attrNameLst>
                                      </p:cBhvr>
                                      <p:to>
                                        <p:strVal val="hidden"/>
                                      </p:to>
                                    </p:set>
                                  </p:childTnLst>
                                </p:cTn>
                              </p:par>
                              <p:par>
                                <p:cTn id="227" presetID="3" presetClass="exit" presetSubtype="5" fill="hold" grpId="3" nodeType="withEffect">
                                  <p:stCondLst>
                                    <p:cond delay="0"/>
                                  </p:stCondLst>
                                  <p:childTnLst>
                                    <p:animEffect transition="out" filter="blinds(vertical)">
                                      <p:cBhvr>
                                        <p:cTn id="228" dur="2000"/>
                                        <p:tgtEl>
                                          <p:spTgt spid="20"/>
                                        </p:tgtEl>
                                      </p:cBhvr>
                                    </p:animEffect>
                                    <p:set>
                                      <p:cBhvr>
                                        <p:cTn id="229" dur="1" fill="hold">
                                          <p:stCondLst>
                                            <p:cond delay="1999"/>
                                          </p:stCondLst>
                                        </p:cTn>
                                        <p:tgtEl>
                                          <p:spTgt spid="20"/>
                                        </p:tgtEl>
                                        <p:attrNameLst>
                                          <p:attrName>style.visibility</p:attrName>
                                        </p:attrNameLst>
                                      </p:cBhvr>
                                      <p:to>
                                        <p:strVal val="hidden"/>
                                      </p:to>
                                    </p:set>
                                  </p:childTnLst>
                                </p:cTn>
                              </p:par>
                              <p:par>
                                <p:cTn id="230" presetID="3" presetClass="exit" presetSubtype="5" fill="hold" grpId="3" nodeType="withEffect">
                                  <p:stCondLst>
                                    <p:cond delay="0"/>
                                  </p:stCondLst>
                                  <p:childTnLst>
                                    <p:animEffect transition="out" filter="blinds(vertical)">
                                      <p:cBhvr>
                                        <p:cTn id="231" dur="2000"/>
                                        <p:tgtEl>
                                          <p:spTgt spid="21"/>
                                        </p:tgtEl>
                                      </p:cBhvr>
                                    </p:animEffect>
                                    <p:set>
                                      <p:cBhvr>
                                        <p:cTn id="232" dur="1" fill="hold">
                                          <p:stCondLst>
                                            <p:cond delay="1999"/>
                                          </p:stCondLst>
                                        </p:cTn>
                                        <p:tgtEl>
                                          <p:spTgt spid="21"/>
                                        </p:tgtEl>
                                        <p:attrNameLst>
                                          <p:attrName>style.visibility</p:attrName>
                                        </p:attrNameLst>
                                      </p:cBhvr>
                                      <p:to>
                                        <p:strVal val="hidden"/>
                                      </p:to>
                                    </p:set>
                                  </p:childTnLst>
                                </p:cTn>
                              </p:par>
                              <p:par>
                                <p:cTn id="233" presetID="3" presetClass="exit" presetSubtype="5" fill="hold" grpId="3" nodeType="withEffect">
                                  <p:stCondLst>
                                    <p:cond delay="0"/>
                                  </p:stCondLst>
                                  <p:childTnLst>
                                    <p:animEffect transition="out" filter="blinds(vertical)">
                                      <p:cBhvr>
                                        <p:cTn id="234" dur="2000"/>
                                        <p:tgtEl>
                                          <p:spTgt spid="7"/>
                                        </p:tgtEl>
                                      </p:cBhvr>
                                    </p:animEffect>
                                    <p:set>
                                      <p:cBhvr>
                                        <p:cTn id="235" dur="1" fill="hold">
                                          <p:stCondLst>
                                            <p:cond delay="1999"/>
                                          </p:stCondLst>
                                        </p:cTn>
                                        <p:tgtEl>
                                          <p:spTgt spid="7"/>
                                        </p:tgtEl>
                                        <p:attrNameLst>
                                          <p:attrName>style.visibility</p:attrName>
                                        </p:attrNameLst>
                                      </p:cBhvr>
                                      <p:to>
                                        <p:strVal val="hidden"/>
                                      </p:to>
                                    </p:set>
                                  </p:childTnLst>
                                </p:cTn>
                              </p:par>
                              <p:par>
                                <p:cTn id="236" presetID="3" presetClass="exit" presetSubtype="5" fill="hold" grpId="3" nodeType="withEffect">
                                  <p:stCondLst>
                                    <p:cond delay="0"/>
                                  </p:stCondLst>
                                  <p:childTnLst>
                                    <p:animEffect transition="out" filter="blinds(vertical)">
                                      <p:cBhvr>
                                        <p:cTn id="237" dur="2000"/>
                                        <p:tgtEl>
                                          <p:spTgt spid="8"/>
                                        </p:tgtEl>
                                      </p:cBhvr>
                                    </p:animEffect>
                                    <p:set>
                                      <p:cBhvr>
                                        <p:cTn id="238" dur="1" fill="hold">
                                          <p:stCondLst>
                                            <p:cond delay="1999"/>
                                          </p:stCondLst>
                                        </p:cTn>
                                        <p:tgtEl>
                                          <p:spTgt spid="8"/>
                                        </p:tgtEl>
                                        <p:attrNameLst>
                                          <p:attrName>style.visibility</p:attrName>
                                        </p:attrNameLst>
                                      </p:cBhvr>
                                      <p:to>
                                        <p:strVal val="hidden"/>
                                      </p:to>
                                    </p:set>
                                  </p:childTnLst>
                                </p:cTn>
                              </p:par>
                              <p:par>
                                <p:cTn id="239" presetID="3" presetClass="exit" presetSubtype="5" fill="hold" grpId="3" nodeType="withEffect">
                                  <p:stCondLst>
                                    <p:cond delay="0"/>
                                  </p:stCondLst>
                                  <p:childTnLst>
                                    <p:animEffect transition="out" filter="blinds(vertical)">
                                      <p:cBhvr>
                                        <p:cTn id="240" dur="2000"/>
                                        <p:tgtEl>
                                          <p:spTgt spid="9"/>
                                        </p:tgtEl>
                                      </p:cBhvr>
                                    </p:animEffect>
                                    <p:set>
                                      <p:cBhvr>
                                        <p:cTn id="241" dur="1" fill="hold">
                                          <p:stCondLst>
                                            <p:cond delay="1999"/>
                                          </p:stCondLst>
                                        </p:cTn>
                                        <p:tgtEl>
                                          <p:spTgt spid="9"/>
                                        </p:tgtEl>
                                        <p:attrNameLst>
                                          <p:attrName>style.visibility</p:attrName>
                                        </p:attrNameLst>
                                      </p:cBhvr>
                                      <p:to>
                                        <p:strVal val="hidden"/>
                                      </p:to>
                                    </p:set>
                                  </p:childTnLst>
                                </p:cTn>
                              </p:par>
                              <p:par>
                                <p:cTn id="242" presetID="3" presetClass="exit" presetSubtype="5" fill="hold" grpId="3" nodeType="withEffect">
                                  <p:stCondLst>
                                    <p:cond delay="0"/>
                                  </p:stCondLst>
                                  <p:childTnLst>
                                    <p:animEffect transition="out" filter="blinds(vertical)">
                                      <p:cBhvr>
                                        <p:cTn id="243" dur="2000"/>
                                        <p:tgtEl>
                                          <p:spTgt spid="13"/>
                                        </p:tgtEl>
                                      </p:cBhvr>
                                    </p:animEffect>
                                    <p:set>
                                      <p:cBhvr>
                                        <p:cTn id="244" dur="1" fill="hold">
                                          <p:stCondLst>
                                            <p:cond delay="1999"/>
                                          </p:stCondLst>
                                        </p:cTn>
                                        <p:tgtEl>
                                          <p:spTgt spid="13"/>
                                        </p:tgtEl>
                                        <p:attrNameLst>
                                          <p:attrName>style.visibility</p:attrName>
                                        </p:attrNameLst>
                                      </p:cBhvr>
                                      <p:to>
                                        <p:strVal val="hidden"/>
                                      </p:to>
                                    </p:set>
                                  </p:childTnLst>
                                </p:cTn>
                              </p:par>
                              <p:par>
                                <p:cTn id="245" presetID="3" presetClass="exit" presetSubtype="5" fill="hold" grpId="3" nodeType="withEffect">
                                  <p:stCondLst>
                                    <p:cond delay="0"/>
                                  </p:stCondLst>
                                  <p:childTnLst>
                                    <p:animEffect transition="out" filter="blinds(vertical)">
                                      <p:cBhvr>
                                        <p:cTn id="246" dur="2000"/>
                                        <p:tgtEl>
                                          <p:spTgt spid="14"/>
                                        </p:tgtEl>
                                      </p:cBhvr>
                                    </p:animEffect>
                                    <p:set>
                                      <p:cBhvr>
                                        <p:cTn id="247" dur="1" fill="hold">
                                          <p:stCondLst>
                                            <p:cond delay="1999"/>
                                          </p:stCondLst>
                                        </p:cTn>
                                        <p:tgtEl>
                                          <p:spTgt spid="14"/>
                                        </p:tgtEl>
                                        <p:attrNameLst>
                                          <p:attrName>style.visibility</p:attrName>
                                        </p:attrNameLst>
                                      </p:cBhvr>
                                      <p:to>
                                        <p:strVal val="hidden"/>
                                      </p:to>
                                    </p:set>
                                  </p:childTnLst>
                                </p:cTn>
                              </p:par>
                              <p:par>
                                <p:cTn id="248" presetID="3" presetClass="exit" presetSubtype="5" fill="hold" grpId="3" nodeType="withEffect">
                                  <p:stCondLst>
                                    <p:cond delay="0"/>
                                  </p:stCondLst>
                                  <p:childTnLst>
                                    <p:animEffect transition="out" filter="blinds(vertical)">
                                      <p:cBhvr>
                                        <p:cTn id="249" dur="2000"/>
                                        <p:tgtEl>
                                          <p:spTgt spid="15"/>
                                        </p:tgtEl>
                                      </p:cBhvr>
                                    </p:animEffect>
                                    <p:set>
                                      <p:cBhvr>
                                        <p:cTn id="250" dur="1" fill="hold">
                                          <p:stCondLst>
                                            <p:cond delay="1999"/>
                                          </p:stCondLst>
                                        </p:cTn>
                                        <p:tgtEl>
                                          <p:spTgt spid="15"/>
                                        </p:tgtEl>
                                        <p:attrNameLst>
                                          <p:attrName>style.visibility</p:attrName>
                                        </p:attrNameLst>
                                      </p:cBhvr>
                                      <p:to>
                                        <p:strVal val="hidden"/>
                                      </p:to>
                                    </p:set>
                                  </p:childTnLst>
                                </p:cTn>
                              </p:par>
                              <p:par>
                                <p:cTn id="251" presetID="3" presetClass="exit" presetSubtype="5" fill="hold" grpId="3" nodeType="withEffect">
                                  <p:stCondLst>
                                    <p:cond delay="0"/>
                                  </p:stCondLst>
                                  <p:childTnLst>
                                    <p:animEffect transition="out" filter="blinds(vertical)">
                                      <p:cBhvr>
                                        <p:cTn id="252" dur="2000"/>
                                        <p:tgtEl>
                                          <p:spTgt spid="16"/>
                                        </p:tgtEl>
                                      </p:cBhvr>
                                    </p:animEffect>
                                    <p:set>
                                      <p:cBhvr>
                                        <p:cTn id="253" dur="1" fill="hold">
                                          <p:stCondLst>
                                            <p:cond delay="1999"/>
                                          </p:stCondLst>
                                        </p:cTn>
                                        <p:tgtEl>
                                          <p:spTgt spid="16"/>
                                        </p:tgtEl>
                                        <p:attrNameLst>
                                          <p:attrName>style.visibility</p:attrName>
                                        </p:attrNameLst>
                                      </p:cBhvr>
                                      <p:to>
                                        <p:strVal val="hidden"/>
                                      </p:to>
                                    </p:set>
                                  </p:childTnLst>
                                </p:cTn>
                              </p:par>
                              <p:par>
                                <p:cTn id="254" presetID="3" presetClass="exit" presetSubtype="5" fill="hold" grpId="3" nodeType="withEffect">
                                  <p:stCondLst>
                                    <p:cond delay="0"/>
                                  </p:stCondLst>
                                  <p:childTnLst>
                                    <p:animEffect transition="out" filter="blinds(vertical)">
                                      <p:cBhvr>
                                        <p:cTn id="255" dur="2000"/>
                                        <p:tgtEl>
                                          <p:spTgt spid="17"/>
                                        </p:tgtEl>
                                      </p:cBhvr>
                                    </p:animEffect>
                                    <p:set>
                                      <p:cBhvr>
                                        <p:cTn id="256" dur="1" fill="hold">
                                          <p:stCondLst>
                                            <p:cond delay="1999"/>
                                          </p:stCondLst>
                                        </p:cTn>
                                        <p:tgtEl>
                                          <p:spTgt spid="17"/>
                                        </p:tgtEl>
                                        <p:attrNameLst>
                                          <p:attrName>style.visibility</p:attrName>
                                        </p:attrNameLst>
                                      </p:cBhvr>
                                      <p:to>
                                        <p:strVal val="hidden"/>
                                      </p:to>
                                    </p:set>
                                  </p:childTnLst>
                                </p:cTn>
                              </p:par>
                              <p:par>
                                <p:cTn id="257" presetID="3" presetClass="exit" presetSubtype="5" fill="hold" grpId="3" nodeType="withEffect">
                                  <p:stCondLst>
                                    <p:cond delay="0"/>
                                  </p:stCondLst>
                                  <p:childTnLst>
                                    <p:animEffect transition="out" filter="blinds(vertical)">
                                      <p:cBhvr>
                                        <p:cTn id="258" dur="2000"/>
                                        <p:tgtEl>
                                          <p:spTgt spid="18"/>
                                        </p:tgtEl>
                                      </p:cBhvr>
                                    </p:animEffect>
                                    <p:set>
                                      <p:cBhvr>
                                        <p:cTn id="259" dur="1" fill="hold">
                                          <p:stCondLst>
                                            <p:cond delay="1999"/>
                                          </p:stCondLst>
                                        </p:cTn>
                                        <p:tgtEl>
                                          <p:spTgt spid="18"/>
                                        </p:tgtEl>
                                        <p:attrNameLst>
                                          <p:attrName>style.visibility</p:attrName>
                                        </p:attrNameLst>
                                      </p:cBhvr>
                                      <p:to>
                                        <p:strVal val="hidden"/>
                                      </p:to>
                                    </p:set>
                                  </p:childTnLst>
                                </p:cTn>
                              </p:par>
                              <p:par>
                                <p:cTn id="260" presetID="23" presetClass="entr" presetSubtype="288" fill="hold" nodeType="withEffect">
                                  <p:stCondLst>
                                    <p:cond delay="0"/>
                                  </p:stCondLst>
                                  <p:childTnLst>
                                    <p:set>
                                      <p:cBhvr>
                                        <p:cTn id="261" dur="1" fill="hold">
                                          <p:stCondLst>
                                            <p:cond delay="0"/>
                                          </p:stCondLst>
                                        </p:cTn>
                                        <p:tgtEl>
                                          <p:spTgt spid="2"/>
                                        </p:tgtEl>
                                        <p:attrNameLst>
                                          <p:attrName>style.visibility</p:attrName>
                                        </p:attrNameLst>
                                      </p:cBhvr>
                                      <p:to>
                                        <p:strVal val="visible"/>
                                      </p:to>
                                    </p:set>
                                    <p:anim calcmode="lin" valueType="num">
                                      <p:cBhvr>
                                        <p:cTn id="262" dur="2000" fill="hold"/>
                                        <p:tgtEl>
                                          <p:spTgt spid="2"/>
                                        </p:tgtEl>
                                        <p:attrNameLst>
                                          <p:attrName>ppt_w</p:attrName>
                                        </p:attrNameLst>
                                      </p:cBhvr>
                                      <p:tavLst>
                                        <p:tav tm="0">
                                          <p:val>
                                            <p:strVal val="4/3*#ppt_w"/>
                                          </p:val>
                                        </p:tav>
                                        <p:tav tm="100000">
                                          <p:val>
                                            <p:strVal val="#ppt_w"/>
                                          </p:val>
                                        </p:tav>
                                      </p:tavLst>
                                    </p:anim>
                                    <p:anim calcmode="lin" valueType="num">
                                      <p:cBhvr>
                                        <p:cTn id="263" dur="2000" fill="hold"/>
                                        <p:tgtEl>
                                          <p:spTgt spid="2"/>
                                        </p:tgtEl>
                                        <p:attrNameLst>
                                          <p:attrName>ppt_h</p:attrName>
                                        </p:attrNameLst>
                                      </p:cBhvr>
                                      <p:tavLst>
                                        <p:tav tm="0">
                                          <p:val>
                                            <p:strVal val="4/3*#ppt_h"/>
                                          </p:val>
                                        </p:tav>
                                        <p:tav tm="100000">
                                          <p:val>
                                            <p:strVal val="#ppt_h"/>
                                          </p:val>
                                        </p:tav>
                                      </p:tavLst>
                                    </p:anim>
                                  </p:childTnLst>
                                </p:cTn>
                              </p:par>
                              <p:par>
                                <p:cTn id="264" presetID="16" presetClass="entr" presetSubtype="42" fill="hold" nodeType="withEffect">
                                  <p:stCondLst>
                                    <p:cond delay="0"/>
                                  </p:stCondLst>
                                  <p:childTnLst>
                                    <p:set>
                                      <p:cBhvr>
                                        <p:cTn id="265" dur="1" fill="hold">
                                          <p:stCondLst>
                                            <p:cond delay="0"/>
                                          </p:stCondLst>
                                        </p:cTn>
                                        <p:tgtEl>
                                          <p:spTgt spid="2"/>
                                        </p:tgtEl>
                                        <p:attrNameLst>
                                          <p:attrName>style.visibility</p:attrName>
                                        </p:attrNameLst>
                                      </p:cBhvr>
                                      <p:to>
                                        <p:strVal val="visible"/>
                                      </p:to>
                                    </p:set>
                                    <p:animEffect transition="in" filter="barn(outHorizontal)">
                                      <p:cBhvr>
                                        <p:cTn id="266"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4" grpId="2" animBg="1"/>
      <p:bldP spid="4" grpId="3" animBg="1"/>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P spid="19" grpId="1" animBg="1"/>
      <p:bldP spid="19" grpId="2" animBg="1"/>
      <p:bldP spid="19" grpId="3" animBg="1"/>
      <p:bldP spid="20" grpId="0" animBg="1"/>
      <p:bldP spid="20" grpId="1" animBg="1"/>
      <p:bldP spid="20" grpId="2" animBg="1"/>
      <p:bldP spid="20" grpId="3" animBg="1"/>
      <p:bldP spid="21" grpId="0" animBg="1"/>
      <p:bldP spid="21" grpId="1" animBg="1"/>
      <p:bldP spid="21" grpId="2" animBg="1"/>
      <p:bldP spid="21" grpId="3" animBg="1"/>
      <p:bldP spid="22"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18).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Luna"/>
          <p:cNvSpPr/>
          <p:nvPr/>
        </p:nvSpPr>
        <p:spPr>
          <a:xfrm>
            <a:off x="0" y="214296"/>
            <a:ext cx="2714612" cy="4643470"/>
          </a:xfrm>
          <a:prstGeom prst="moon">
            <a:avLst>
              <a:gd name="adj" fmla="val 21724"/>
            </a:avLst>
          </a:prstGeom>
          <a:blipFill>
            <a:blip r:embed="rId3">
              <a:duotone>
                <a:schemeClr val="accent6">
                  <a:shade val="45000"/>
                  <a:satMod val="135000"/>
                </a:schemeClr>
                <a:prstClr val="white"/>
              </a:duotone>
              <a:lum contrast="40000"/>
            </a:blip>
            <a:stretch>
              <a:fillRect/>
            </a:stretch>
          </a:blip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Luna"/>
          <p:cNvSpPr/>
          <p:nvPr/>
        </p:nvSpPr>
        <p:spPr>
          <a:xfrm>
            <a:off x="571472" y="214296"/>
            <a:ext cx="2714612" cy="4643470"/>
          </a:xfrm>
          <a:prstGeom prst="moon">
            <a:avLst>
              <a:gd name="adj" fmla="val 21724"/>
            </a:avLst>
          </a:prstGeom>
          <a:blipFill>
            <a:blip r:embed="rId3">
              <a:duotone>
                <a:schemeClr val="accent3">
                  <a:shade val="45000"/>
                  <a:satMod val="135000"/>
                </a:schemeClr>
                <a:prstClr val="white"/>
              </a:duotone>
              <a:lum contrast="40000"/>
            </a:blip>
            <a:stretch>
              <a:fillRect/>
            </a:stretch>
          </a:blip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Luna"/>
          <p:cNvSpPr/>
          <p:nvPr/>
        </p:nvSpPr>
        <p:spPr>
          <a:xfrm>
            <a:off x="1143008" y="214296"/>
            <a:ext cx="2714612" cy="4643470"/>
          </a:xfrm>
          <a:prstGeom prst="moon">
            <a:avLst>
              <a:gd name="adj" fmla="val 21724"/>
            </a:avLst>
          </a:prstGeom>
          <a:blipFill>
            <a:blip r:embed="rId3">
              <a:duotone>
                <a:schemeClr val="accent6">
                  <a:shade val="45000"/>
                  <a:satMod val="135000"/>
                </a:schemeClr>
                <a:prstClr val="white"/>
              </a:duotone>
              <a:lum contrast="40000"/>
            </a:blip>
            <a:stretch>
              <a:fillRect/>
            </a:stretch>
          </a:blip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una"/>
          <p:cNvSpPr/>
          <p:nvPr/>
        </p:nvSpPr>
        <p:spPr>
          <a:xfrm>
            <a:off x="1714480" y="214296"/>
            <a:ext cx="2714612" cy="4643470"/>
          </a:xfrm>
          <a:prstGeom prst="moon">
            <a:avLst>
              <a:gd name="adj" fmla="val 21724"/>
            </a:avLst>
          </a:prstGeom>
          <a:blipFill>
            <a:blip r:embed="rId3">
              <a:duotone>
                <a:schemeClr val="accent3">
                  <a:shade val="45000"/>
                  <a:satMod val="135000"/>
                </a:schemeClr>
                <a:prstClr val="white"/>
              </a:duotone>
              <a:lum contrast="40000"/>
            </a:blip>
            <a:stretch>
              <a:fillRect/>
            </a:stretch>
          </a:blip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una"/>
          <p:cNvSpPr/>
          <p:nvPr/>
        </p:nvSpPr>
        <p:spPr>
          <a:xfrm>
            <a:off x="2285984" y="214296"/>
            <a:ext cx="2714612" cy="4643470"/>
          </a:xfrm>
          <a:prstGeom prst="moon">
            <a:avLst>
              <a:gd name="adj" fmla="val 21724"/>
            </a:avLst>
          </a:prstGeom>
          <a:blipFill>
            <a:blip r:embed="rId3">
              <a:duotone>
                <a:schemeClr val="accent6">
                  <a:shade val="45000"/>
                  <a:satMod val="135000"/>
                </a:schemeClr>
                <a:prstClr val="white"/>
              </a:duotone>
              <a:lum contrast="40000"/>
            </a:blip>
            <a:stretch>
              <a:fillRect/>
            </a:stretch>
          </a:blip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una"/>
          <p:cNvSpPr/>
          <p:nvPr/>
        </p:nvSpPr>
        <p:spPr>
          <a:xfrm>
            <a:off x="2857456" y="214296"/>
            <a:ext cx="2714612" cy="4643470"/>
          </a:xfrm>
          <a:prstGeom prst="moon">
            <a:avLst>
              <a:gd name="adj" fmla="val 21724"/>
            </a:avLst>
          </a:prstGeom>
          <a:blipFill>
            <a:blip r:embed="rId3">
              <a:duotone>
                <a:schemeClr val="accent3">
                  <a:shade val="45000"/>
                  <a:satMod val="135000"/>
                </a:schemeClr>
                <a:prstClr val="white"/>
              </a:duotone>
              <a:lum contrast="40000"/>
            </a:blip>
            <a:stretch>
              <a:fillRect/>
            </a:stretch>
          </a:blip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una"/>
          <p:cNvSpPr/>
          <p:nvPr/>
        </p:nvSpPr>
        <p:spPr>
          <a:xfrm>
            <a:off x="3428992" y="214296"/>
            <a:ext cx="2714612" cy="4643470"/>
          </a:xfrm>
          <a:prstGeom prst="moon">
            <a:avLst>
              <a:gd name="adj" fmla="val 21724"/>
            </a:avLst>
          </a:prstGeom>
          <a:blipFill>
            <a:blip r:embed="rId3">
              <a:duotone>
                <a:schemeClr val="accent6">
                  <a:shade val="45000"/>
                  <a:satMod val="135000"/>
                </a:schemeClr>
                <a:prstClr val="white"/>
              </a:duotone>
              <a:lum contrast="40000"/>
            </a:blip>
            <a:stretch>
              <a:fillRect/>
            </a:stretch>
          </a:blip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una"/>
          <p:cNvSpPr/>
          <p:nvPr/>
        </p:nvSpPr>
        <p:spPr>
          <a:xfrm>
            <a:off x="4000464" y="214296"/>
            <a:ext cx="2714612" cy="4643470"/>
          </a:xfrm>
          <a:prstGeom prst="moon">
            <a:avLst>
              <a:gd name="adj" fmla="val 21724"/>
            </a:avLst>
          </a:prstGeom>
          <a:blipFill>
            <a:blip r:embed="rId3">
              <a:duotone>
                <a:schemeClr val="accent3">
                  <a:shade val="45000"/>
                  <a:satMod val="135000"/>
                </a:schemeClr>
                <a:prstClr val="white"/>
              </a:duotone>
              <a:lum contrast="40000"/>
            </a:blip>
            <a:stretch>
              <a:fillRect/>
            </a:stretch>
          </a:blip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Luna"/>
          <p:cNvSpPr/>
          <p:nvPr/>
        </p:nvSpPr>
        <p:spPr>
          <a:xfrm>
            <a:off x="4572000" y="214296"/>
            <a:ext cx="2714612" cy="4643470"/>
          </a:xfrm>
          <a:prstGeom prst="moon">
            <a:avLst>
              <a:gd name="adj" fmla="val 21724"/>
            </a:avLst>
          </a:prstGeom>
          <a:blipFill>
            <a:blip r:embed="rId3">
              <a:duotone>
                <a:schemeClr val="accent6">
                  <a:shade val="45000"/>
                  <a:satMod val="135000"/>
                </a:schemeClr>
                <a:prstClr val="white"/>
              </a:duotone>
              <a:lum contrast="40000"/>
            </a:blip>
            <a:stretch>
              <a:fillRect/>
            </a:stretch>
          </a:blip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Luna"/>
          <p:cNvSpPr/>
          <p:nvPr/>
        </p:nvSpPr>
        <p:spPr>
          <a:xfrm>
            <a:off x="5143472" y="214296"/>
            <a:ext cx="2714612" cy="4643470"/>
          </a:xfrm>
          <a:prstGeom prst="moon">
            <a:avLst>
              <a:gd name="adj" fmla="val 21724"/>
            </a:avLst>
          </a:prstGeom>
          <a:blipFill>
            <a:blip r:embed="rId3">
              <a:duotone>
                <a:schemeClr val="accent3">
                  <a:shade val="45000"/>
                  <a:satMod val="135000"/>
                </a:schemeClr>
                <a:prstClr val="white"/>
              </a:duotone>
              <a:lum contrast="40000"/>
            </a:blip>
            <a:stretch>
              <a:fillRect/>
            </a:stretch>
          </a:blip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Luna"/>
          <p:cNvSpPr/>
          <p:nvPr/>
        </p:nvSpPr>
        <p:spPr>
          <a:xfrm>
            <a:off x="5715008" y="214296"/>
            <a:ext cx="2714612" cy="4643470"/>
          </a:xfrm>
          <a:prstGeom prst="moon">
            <a:avLst>
              <a:gd name="adj" fmla="val 21724"/>
            </a:avLst>
          </a:prstGeom>
          <a:blipFill>
            <a:blip r:embed="rId3">
              <a:duotone>
                <a:schemeClr val="accent6">
                  <a:shade val="45000"/>
                  <a:satMod val="135000"/>
                </a:schemeClr>
                <a:prstClr val="white"/>
              </a:duotone>
              <a:lum contrast="40000"/>
            </a:blip>
            <a:stretch>
              <a:fillRect/>
            </a:stretch>
          </a:blip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Luna"/>
          <p:cNvSpPr/>
          <p:nvPr/>
        </p:nvSpPr>
        <p:spPr>
          <a:xfrm>
            <a:off x="6286480" y="214296"/>
            <a:ext cx="2714612" cy="4643470"/>
          </a:xfrm>
          <a:prstGeom prst="moon">
            <a:avLst>
              <a:gd name="adj" fmla="val 21724"/>
            </a:avLst>
          </a:prstGeom>
          <a:blipFill>
            <a:blip r:embed="rId3">
              <a:duotone>
                <a:schemeClr val="accent3">
                  <a:shade val="45000"/>
                  <a:satMod val="135000"/>
                </a:schemeClr>
                <a:prstClr val="white"/>
              </a:duotone>
              <a:lum contrast="40000"/>
            </a:blip>
            <a:stretch>
              <a:fillRect/>
            </a:stretch>
          </a:blip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Luna"/>
          <p:cNvSpPr/>
          <p:nvPr/>
        </p:nvSpPr>
        <p:spPr>
          <a:xfrm>
            <a:off x="6857984" y="214296"/>
            <a:ext cx="2714612" cy="4643470"/>
          </a:xfrm>
          <a:prstGeom prst="moon">
            <a:avLst>
              <a:gd name="adj" fmla="val 21724"/>
            </a:avLst>
          </a:prstGeom>
          <a:blipFill>
            <a:blip r:embed="rId3">
              <a:duotone>
                <a:schemeClr val="accent6">
                  <a:shade val="45000"/>
                  <a:satMod val="135000"/>
                </a:schemeClr>
                <a:prstClr val="white"/>
              </a:duotone>
              <a:lum contrast="40000"/>
            </a:blip>
            <a:stretch>
              <a:fillRect/>
            </a:stretch>
          </a:blip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Luna"/>
          <p:cNvSpPr/>
          <p:nvPr/>
        </p:nvSpPr>
        <p:spPr>
          <a:xfrm>
            <a:off x="7429520" y="214296"/>
            <a:ext cx="2714612" cy="4643470"/>
          </a:xfrm>
          <a:prstGeom prst="moon">
            <a:avLst>
              <a:gd name="adj" fmla="val 21724"/>
            </a:avLst>
          </a:prstGeom>
          <a:blipFill>
            <a:blip r:embed="rId3">
              <a:duotone>
                <a:schemeClr val="accent3">
                  <a:shade val="45000"/>
                  <a:satMod val="135000"/>
                </a:schemeClr>
                <a:prstClr val="white"/>
              </a:duotone>
              <a:lum contrast="40000"/>
            </a:blip>
            <a:stretch>
              <a:fillRect/>
            </a:stretch>
          </a:blip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a:off x="-428660" y="-214332"/>
            <a:ext cx="9787006" cy="5500726"/>
          </a:xfrm>
          <a:prstGeom prst="rect">
            <a:avLst/>
          </a:prstGeom>
          <a:gradFill flip="none" rotWithShape="1">
            <a:gsLst>
              <a:gs pos="21000">
                <a:srgbClr val="0033CC"/>
              </a:gs>
              <a:gs pos="50000">
                <a:srgbClr val="00CC00">
                  <a:shade val="67500"/>
                  <a:satMod val="115000"/>
                </a:srgbClr>
              </a:gs>
              <a:gs pos="100000">
                <a:srgbClr val="00CC00">
                  <a:shade val="100000"/>
                  <a:satMod val="115000"/>
                </a:srgb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7"/>
                                        </p:tgtEl>
                                        <p:attrNameLst>
                                          <p:attrName>style.visibility</p:attrName>
                                        </p:attrNameLst>
                                      </p:cBhvr>
                                      <p:to>
                                        <p:strVal val="hidden"/>
                                      </p:to>
                                    </p:set>
                                  </p:childTnLst>
                                </p:cTn>
                              </p:par>
                              <p:par>
                                <p:cTn id="7" presetID="2" presetClass="entr" presetSubtype="8" fill="hold" grpId="0"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additive="base">
                                        <p:cTn id="9" dur="2000" fill="hold"/>
                                        <p:tgtEl>
                                          <p:spTgt spid="3"/>
                                        </p:tgtEl>
                                        <p:attrNameLst>
                                          <p:attrName>ppt_x</p:attrName>
                                        </p:attrNameLst>
                                      </p:cBhvr>
                                      <p:tavLst>
                                        <p:tav tm="0">
                                          <p:val>
                                            <p:strVal val="0-#ppt_w/2"/>
                                          </p:val>
                                        </p:tav>
                                        <p:tav tm="100000">
                                          <p:val>
                                            <p:strVal val="#ppt_x"/>
                                          </p:val>
                                        </p:tav>
                                      </p:tavLst>
                                    </p:anim>
                                    <p:anim calcmode="lin" valueType="num">
                                      <p:cBhvr additive="base">
                                        <p:cTn id="10" dur="2000" fill="hold"/>
                                        <p:tgtEl>
                                          <p:spTgt spid="3"/>
                                        </p:tgtEl>
                                        <p:attrNameLst>
                                          <p:attrName>ppt_y</p:attrName>
                                        </p:attrNameLst>
                                      </p:cBhvr>
                                      <p:tavLst>
                                        <p:tav tm="0">
                                          <p:val>
                                            <p:strVal val="#ppt_y"/>
                                          </p:val>
                                        </p:tav>
                                        <p:tav tm="100000">
                                          <p:val>
                                            <p:strVal val="#ppt_y"/>
                                          </p:val>
                                        </p:tav>
                                      </p:tavLst>
                                    </p:anim>
                                  </p:childTnLst>
                                </p:cTn>
                              </p:par>
                              <p:par>
                                <p:cTn id="11" presetID="2" presetClass="entr" presetSubtype="8" fill="hold" grpId="0"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2000" fill="hold"/>
                                        <p:tgtEl>
                                          <p:spTgt spid="4"/>
                                        </p:tgtEl>
                                        <p:attrNameLst>
                                          <p:attrName>ppt_x</p:attrName>
                                        </p:attrNameLst>
                                      </p:cBhvr>
                                      <p:tavLst>
                                        <p:tav tm="0">
                                          <p:val>
                                            <p:strVal val="0-#ppt_w/2"/>
                                          </p:val>
                                        </p:tav>
                                        <p:tav tm="100000">
                                          <p:val>
                                            <p:strVal val="#ppt_x"/>
                                          </p:val>
                                        </p:tav>
                                      </p:tavLst>
                                    </p:anim>
                                    <p:anim calcmode="lin" valueType="num">
                                      <p:cBhvr additive="base">
                                        <p:cTn id="14" dur="2000" fill="hold"/>
                                        <p:tgtEl>
                                          <p:spTgt spid="4"/>
                                        </p:tgtEl>
                                        <p:attrNameLst>
                                          <p:attrName>ppt_y</p:attrName>
                                        </p:attrNameLst>
                                      </p:cBhvr>
                                      <p:tavLst>
                                        <p:tav tm="0">
                                          <p:val>
                                            <p:strVal val="#ppt_y"/>
                                          </p:val>
                                        </p:tav>
                                        <p:tav tm="100000">
                                          <p:val>
                                            <p:strVal val="#ppt_y"/>
                                          </p:val>
                                        </p:tav>
                                      </p:tavLst>
                                    </p:anim>
                                  </p:childTnLst>
                                </p:cTn>
                              </p:par>
                              <p:par>
                                <p:cTn id="15" presetID="2" presetClass="entr" presetSubtype="8" fill="hold" grpId="0"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additive="base">
                                        <p:cTn id="17" dur="2000" fill="hold"/>
                                        <p:tgtEl>
                                          <p:spTgt spid="5"/>
                                        </p:tgtEl>
                                        <p:attrNameLst>
                                          <p:attrName>ppt_x</p:attrName>
                                        </p:attrNameLst>
                                      </p:cBhvr>
                                      <p:tavLst>
                                        <p:tav tm="0">
                                          <p:val>
                                            <p:strVal val="0-#ppt_w/2"/>
                                          </p:val>
                                        </p:tav>
                                        <p:tav tm="100000">
                                          <p:val>
                                            <p:strVal val="#ppt_x"/>
                                          </p:val>
                                        </p:tav>
                                      </p:tavLst>
                                    </p:anim>
                                    <p:anim calcmode="lin" valueType="num">
                                      <p:cBhvr additive="base">
                                        <p:cTn id="18" dur="2000" fill="hold"/>
                                        <p:tgtEl>
                                          <p:spTgt spid="5"/>
                                        </p:tgtEl>
                                        <p:attrNameLst>
                                          <p:attrName>ppt_y</p:attrName>
                                        </p:attrNameLst>
                                      </p:cBhvr>
                                      <p:tavLst>
                                        <p:tav tm="0">
                                          <p:val>
                                            <p:strVal val="#ppt_y"/>
                                          </p:val>
                                        </p:tav>
                                        <p:tav tm="100000">
                                          <p:val>
                                            <p:strVal val="#ppt_y"/>
                                          </p:val>
                                        </p:tav>
                                      </p:tavLst>
                                    </p:anim>
                                  </p:childTnLst>
                                </p:cTn>
                              </p:par>
                              <p:par>
                                <p:cTn id="19" presetID="2" presetClass="entr" presetSubtype="8" fill="hold" grpId="0" nodeType="with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additive="base">
                                        <p:cTn id="21" dur="2000" fill="hold"/>
                                        <p:tgtEl>
                                          <p:spTgt spid="6"/>
                                        </p:tgtEl>
                                        <p:attrNameLst>
                                          <p:attrName>ppt_x</p:attrName>
                                        </p:attrNameLst>
                                      </p:cBhvr>
                                      <p:tavLst>
                                        <p:tav tm="0">
                                          <p:val>
                                            <p:strVal val="0-#ppt_w/2"/>
                                          </p:val>
                                        </p:tav>
                                        <p:tav tm="100000">
                                          <p:val>
                                            <p:strVal val="#ppt_x"/>
                                          </p:val>
                                        </p:tav>
                                      </p:tavLst>
                                    </p:anim>
                                    <p:anim calcmode="lin" valueType="num">
                                      <p:cBhvr additive="base">
                                        <p:cTn id="22" dur="2000" fill="hold"/>
                                        <p:tgtEl>
                                          <p:spTgt spid="6"/>
                                        </p:tgtEl>
                                        <p:attrNameLst>
                                          <p:attrName>ppt_y</p:attrName>
                                        </p:attrNameLst>
                                      </p:cBhvr>
                                      <p:tavLst>
                                        <p:tav tm="0">
                                          <p:val>
                                            <p:strVal val="#ppt_y"/>
                                          </p:val>
                                        </p:tav>
                                        <p:tav tm="100000">
                                          <p:val>
                                            <p:strVal val="#ppt_y"/>
                                          </p:val>
                                        </p:tav>
                                      </p:tavLst>
                                    </p:anim>
                                  </p:childTnLst>
                                </p:cTn>
                              </p:par>
                              <p:par>
                                <p:cTn id="23" presetID="2" presetClass="entr" presetSubtype="8" fill="hold" grpId="0" nodeType="withEffect">
                                  <p:stCondLst>
                                    <p:cond delay="0"/>
                                  </p:stCondLst>
                                  <p:childTnLst>
                                    <p:set>
                                      <p:cBhvr>
                                        <p:cTn id="24" dur="1" fill="hold">
                                          <p:stCondLst>
                                            <p:cond delay="0"/>
                                          </p:stCondLst>
                                        </p:cTn>
                                        <p:tgtEl>
                                          <p:spTgt spid="7"/>
                                        </p:tgtEl>
                                        <p:attrNameLst>
                                          <p:attrName>style.visibility</p:attrName>
                                        </p:attrNameLst>
                                      </p:cBhvr>
                                      <p:to>
                                        <p:strVal val="visible"/>
                                      </p:to>
                                    </p:set>
                                    <p:anim calcmode="lin" valueType="num">
                                      <p:cBhvr additive="base">
                                        <p:cTn id="25" dur="2000" fill="hold"/>
                                        <p:tgtEl>
                                          <p:spTgt spid="7"/>
                                        </p:tgtEl>
                                        <p:attrNameLst>
                                          <p:attrName>ppt_x</p:attrName>
                                        </p:attrNameLst>
                                      </p:cBhvr>
                                      <p:tavLst>
                                        <p:tav tm="0">
                                          <p:val>
                                            <p:strVal val="0-#ppt_w/2"/>
                                          </p:val>
                                        </p:tav>
                                        <p:tav tm="100000">
                                          <p:val>
                                            <p:strVal val="#ppt_x"/>
                                          </p:val>
                                        </p:tav>
                                      </p:tavLst>
                                    </p:anim>
                                    <p:anim calcmode="lin" valueType="num">
                                      <p:cBhvr additive="base">
                                        <p:cTn id="26" dur="2000" fill="hold"/>
                                        <p:tgtEl>
                                          <p:spTgt spid="7"/>
                                        </p:tgtEl>
                                        <p:attrNameLst>
                                          <p:attrName>ppt_y</p:attrName>
                                        </p:attrNameLst>
                                      </p:cBhvr>
                                      <p:tavLst>
                                        <p:tav tm="0">
                                          <p:val>
                                            <p:strVal val="#ppt_y"/>
                                          </p:val>
                                        </p:tav>
                                        <p:tav tm="100000">
                                          <p:val>
                                            <p:strVal val="#ppt_y"/>
                                          </p:val>
                                        </p:tav>
                                      </p:tavLst>
                                    </p:anim>
                                  </p:childTnLst>
                                </p:cTn>
                              </p:par>
                              <p:par>
                                <p:cTn id="27" presetID="2" presetClass="entr" presetSubtype="8" fill="hold" grpId="0" nodeType="withEffect">
                                  <p:stCondLst>
                                    <p:cond delay="0"/>
                                  </p:stCondLst>
                                  <p:childTnLst>
                                    <p:set>
                                      <p:cBhvr>
                                        <p:cTn id="28" dur="1" fill="hold">
                                          <p:stCondLst>
                                            <p:cond delay="0"/>
                                          </p:stCondLst>
                                        </p:cTn>
                                        <p:tgtEl>
                                          <p:spTgt spid="8"/>
                                        </p:tgtEl>
                                        <p:attrNameLst>
                                          <p:attrName>style.visibility</p:attrName>
                                        </p:attrNameLst>
                                      </p:cBhvr>
                                      <p:to>
                                        <p:strVal val="visible"/>
                                      </p:to>
                                    </p:set>
                                    <p:anim calcmode="lin" valueType="num">
                                      <p:cBhvr additive="base">
                                        <p:cTn id="29" dur="2000" fill="hold"/>
                                        <p:tgtEl>
                                          <p:spTgt spid="8"/>
                                        </p:tgtEl>
                                        <p:attrNameLst>
                                          <p:attrName>ppt_x</p:attrName>
                                        </p:attrNameLst>
                                      </p:cBhvr>
                                      <p:tavLst>
                                        <p:tav tm="0">
                                          <p:val>
                                            <p:strVal val="0-#ppt_w/2"/>
                                          </p:val>
                                        </p:tav>
                                        <p:tav tm="100000">
                                          <p:val>
                                            <p:strVal val="#ppt_x"/>
                                          </p:val>
                                        </p:tav>
                                      </p:tavLst>
                                    </p:anim>
                                    <p:anim calcmode="lin" valueType="num">
                                      <p:cBhvr additive="base">
                                        <p:cTn id="30" dur="2000" fill="hold"/>
                                        <p:tgtEl>
                                          <p:spTgt spid="8"/>
                                        </p:tgtEl>
                                        <p:attrNameLst>
                                          <p:attrName>ppt_y</p:attrName>
                                        </p:attrNameLst>
                                      </p:cBhvr>
                                      <p:tavLst>
                                        <p:tav tm="0">
                                          <p:val>
                                            <p:strVal val="#ppt_y"/>
                                          </p:val>
                                        </p:tav>
                                        <p:tav tm="100000">
                                          <p:val>
                                            <p:strVal val="#ppt_y"/>
                                          </p:val>
                                        </p:tav>
                                      </p:tavLst>
                                    </p:anim>
                                  </p:childTnLst>
                                </p:cTn>
                              </p:par>
                              <p:par>
                                <p:cTn id="31" presetID="2" presetClass="entr" presetSubtype="8" fill="hold" grpId="0" nodeType="withEffect">
                                  <p:stCondLst>
                                    <p:cond delay="0"/>
                                  </p:stCondLst>
                                  <p:childTnLst>
                                    <p:set>
                                      <p:cBhvr>
                                        <p:cTn id="32" dur="1" fill="hold">
                                          <p:stCondLst>
                                            <p:cond delay="0"/>
                                          </p:stCondLst>
                                        </p:cTn>
                                        <p:tgtEl>
                                          <p:spTgt spid="9"/>
                                        </p:tgtEl>
                                        <p:attrNameLst>
                                          <p:attrName>style.visibility</p:attrName>
                                        </p:attrNameLst>
                                      </p:cBhvr>
                                      <p:to>
                                        <p:strVal val="visible"/>
                                      </p:to>
                                    </p:set>
                                    <p:anim calcmode="lin" valueType="num">
                                      <p:cBhvr additive="base">
                                        <p:cTn id="33" dur="2000" fill="hold"/>
                                        <p:tgtEl>
                                          <p:spTgt spid="9"/>
                                        </p:tgtEl>
                                        <p:attrNameLst>
                                          <p:attrName>ppt_x</p:attrName>
                                        </p:attrNameLst>
                                      </p:cBhvr>
                                      <p:tavLst>
                                        <p:tav tm="0">
                                          <p:val>
                                            <p:strVal val="0-#ppt_w/2"/>
                                          </p:val>
                                        </p:tav>
                                        <p:tav tm="100000">
                                          <p:val>
                                            <p:strVal val="#ppt_x"/>
                                          </p:val>
                                        </p:tav>
                                      </p:tavLst>
                                    </p:anim>
                                    <p:anim calcmode="lin" valueType="num">
                                      <p:cBhvr additive="base">
                                        <p:cTn id="34" dur="2000" fill="hold"/>
                                        <p:tgtEl>
                                          <p:spTgt spid="9"/>
                                        </p:tgtEl>
                                        <p:attrNameLst>
                                          <p:attrName>ppt_y</p:attrName>
                                        </p:attrNameLst>
                                      </p:cBhvr>
                                      <p:tavLst>
                                        <p:tav tm="0">
                                          <p:val>
                                            <p:strVal val="#ppt_y"/>
                                          </p:val>
                                        </p:tav>
                                        <p:tav tm="100000">
                                          <p:val>
                                            <p:strVal val="#ppt_y"/>
                                          </p:val>
                                        </p:tav>
                                      </p:tavLst>
                                    </p:anim>
                                  </p:childTnLst>
                                </p:cTn>
                              </p:par>
                              <p:par>
                                <p:cTn id="35" presetID="2" presetClass="entr" presetSubtype="8" fill="hold" grpId="0" nodeType="withEffect">
                                  <p:stCondLst>
                                    <p:cond delay="0"/>
                                  </p:stCondLst>
                                  <p:childTnLst>
                                    <p:set>
                                      <p:cBhvr>
                                        <p:cTn id="36" dur="1" fill="hold">
                                          <p:stCondLst>
                                            <p:cond delay="0"/>
                                          </p:stCondLst>
                                        </p:cTn>
                                        <p:tgtEl>
                                          <p:spTgt spid="10"/>
                                        </p:tgtEl>
                                        <p:attrNameLst>
                                          <p:attrName>style.visibility</p:attrName>
                                        </p:attrNameLst>
                                      </p:cBhvr>
                                      <p:to>
                                        <p:strVal val="visible"/>
                                      </p:to>
                                    </p:set>
                                    <p:anim calcmode="lin" valueType="num">
                                      <p:cBhvr additive="base">
                                        <p:cTn id="37" dur="2000" fill="hold"/>
                                        <p:tgtEl>
                                          <p:spTgt spid="10"/>
                                        </p:tgtEl>
                                        <p:attrNameLst>
                                          <p:attrName>ppt_x</p:attrName>
                                        </p:attrNameLst>
                                      </p:cBhvr>
                                      <p:tavLst>
                                        <p:tav tm="0">
                                          <p:val>
                                            <p:strVal val="0-#ppt_w/2"/>
                                          </p:val>
                                        </p:tav>
                                        <p:tav tm="100000">
                                          <p:val>
                                            <p:strVal val="#ppt_x"/>
                                          </p:val>
                                        </p:tav>
                                      </p:tavLst>
                                    </p:anim>
                                    <p:anim calcmode="lin" valueType="num">
                                      <p:cBhvr additive="base">
                                        <p:cTn id="38" dur="2000" fill="hold"/>
                                        <p:tgtEl>
                                          <p:spTgt spid="10"/>
                                        </p:tgtEl>
                                        <p:attrNameLst>
                                          <p:attrName>ppt_y</p:attrName>
                                        </p:attrNameLst>
                                      </p:cBhvr>
                                      <p:tavLst>
                                        <p:tav tm="0">
                                          <p:val>
                                            <p:strVal val="#ppt_y"/>
                                          </p:val>
                                        </p:tav>
                                        <p:tav tm="100000">
                                          <p:val>
                                            <p:strVal val="#ppt_y"/>
                                          </p:val>
                                        </p:tav>
                                      </p:tavLst>
                                    </p:anim>
                                  </p:childTnLst>
                                </p:cTn>
                              </p:par>
                              <p:par>
                                <p:cTn id="39" presetID="2" presetClass="entr" presetSubtype="8" fill="hold" grpId="0" nodeType="withEffect">
                                  <p:stCondLst>
                                    <p:cond delay="0"/>
                                  </p:stCondLst>
                                  <p:childTnLst>
                                    <p:set>
                                      <p:cBhvr>
                                        <p:cTn id="40" dur="1" fill="hold">
                                          <p:stCondLst>
                                            <p:cond delay="0"/>
                                          </p:stCondLst>
                                        </p:cTn>
                                        <p:tgtEl>
                                          <p:spTgt spid="11"/>
                                        </p:tgtEl>
                                        <p:attrNameLst>
                                          <p:attrName>style.visibility</p:attrName>
                                        </p:attrNameLst>
                                      </p:cBhvr>
                                      <p:to>
                                        <p:strVal val="visible"/>
                                      </p:to>
                                    </p:set>
                                    <p:anim calcmode="lin" valueType="num">
                                      <p:cBhvr additive="base">
                                        <p:cTn id="41" dur="2000" fill="hold"/>
                                        <p:tgtEl>
                                          <p:spTgt spid="11"/>
                                        </p:tgtEl>
                                        <p:attrNameLst>
                                          <p:attrName>ppt_x</p:attrName>
                                        </p:attrNameLst>
                                      </p:cBhvr>
                                      <p:tavLst>
                                        <p:tav tm="0">
                                          <p:val>
                                            <p:strVal val="0-#ppt_w/2"/>
                                          </p:val>
                                        </p:tav>
                                        <p:tav tm="100000">
                                          <p:val>
                                            <p:strVal val="#ppt_x"/>
                                          </p:val>
                                        </p:tav>
                                      </p:tavLst>
                                    </p:anim>
                                    <p:anim calcmode="lin" valueType="num">
                                      <p:cBhvr additive="base">
                                        <p:cTn id="42" dur="2000" fill="hold"/>
                                        <p:tgtEl>
                                          <p:spTgt spid="11"/>
                                        </p:tgtEl>
                                        <p:attrNameLst>
                                          <p:attrName>ppt_y</p:attrName>
                                        </p:attrNameLst>
                                      </p:cBhvr>
                                      <p:tavLst>
                                        <p:tav tm="0">
                                          <p:val>
                                            <p:strVal val="#ppt_y"/>
                                          </p:val>
                                        </p:tav>
                                        <p:tav tm="100000">
                                          <p:val>
                                            <p:strVal val="#ppt_y"/>
                                          </p:val>
                                        </p:tav>
                                      </p:tavLst>
                                    </p:anim>
                                  </p:childTnLst>
                                </p:cTn>
                              </p:par>
                              <p:par>
                                <p:cTn id="43" presetID="2" presetClass="entr" presetSubtype="8" fill="hold" grpId="0" nodeType="withEffect">
                                  <p:stCondLst>
                                    <p:cond delay="0"/>
                                  </p:stCondLst>
                                  <p:childTnLst>
                                    <p:set>
                                      <p:cBhvr>
                                        <p:cTn id="44" dur="1" fill="hold">
                                          <p:stCondLst>
                                            <p:cond delay="0"/>
                                          </p:stCondLst>
                                        </p:cTn>
                                        <p:tgtEl>
                                          <p:spTgt spid="12"/>
                                        </p:tgtEl>
                                        <p:attrNameLst>
                                          <p:attrName>style.visibility</p:attrName>
                                        </p:attrNameLst>
                                      </p:cBhvr>
                                      <p:to>
                                        <p:strVal val="visible"/>
                                      </p:to>
                                    </p:set>
                                    <p:anim calcmode="lin" valueType="num">
                                      <p:cBhvr additive="base">
                                        <p:cTn id="45" dur="2000" fill="hold"/>
                                        <p:tgtEl>
                                          <p:spTgt spid="12"/>
                                        </p:tgtEl>
                                        <p:attrNameLst>
                                          <p:attrName>ppt_x</p:attrName>
                                        </p:attrNameLst>
                                      </p:cBhvr>
                                      <p:tavLst>
                                        <p:tav tm="0">
                                          <p:val>
                                            <p:strVal val="0-#ppt_w/2"/>
                                          </p:val>
                                        </p:tav>
                                        <p:tav tm="100000">
                                          <p:val>
                                            <p:strVal val="#ppt_x"/>
                                          </p:val>
                                        </p:tav>
                                      </p:tavLst>
                                    </p:anim>
                                    <p:anim calcmode="lin" valueType="num">
                                      <p:cBhvr additive="base">
                                        <p:cTn id="46" dur="2000" fill="hold"/>
                                        <p:tgtEl>
                                          <p:spTgt spid="12"/>
                                        </p:tgtEl>
                                        <p:attrNameLst>
                                          <p:attrName>ppt_y</p:attrName>
                                        </p:attrNameLst>
                                      </p:cBhvr>
                                      <p:tavLst>
                                        <p:tav tm="0">
                                          <p:val>
                                            <p:strVal val="#ppt_y"/>
                                          </p:val>
                                        </p:tav>
                                        <p:tav tm="100000">
                                          <p:val>
                                            <p:strVal val="#ppt_y"/>
                                          </p:val>
                                        </p:tav>
                                      </p:tavLst>
                                    </p:anim>
                                  </p:childTnLst>
                                </p:cTn>
                              </p:par>
                              <p:par>
                                <p:cTn id="47" presetID="2" presetClass="entr" presetSubtype="8" fill="hold" grpId="0" nodeType="withEffect">
                                  <p:stCondLst>
                                    <p:cond delay="0"/>
                                  </p:stCondLst>
                                  <p:childTnLst>
                                    <p:set>
                                      <p:cBhvr>
                                        <p:cTn id="48" dur="1" fill="hold">
                                          <p:stCondLst>
                                            <p:cond delay="0"/>
                                          </p:stCondLst>
                                        </p:cTn>
                                        <p:tgtEl>
                                          <p:spTgt spid="13"/>
                                        </p:tgtEl>
                                        <p:attrNameLst>
                                          <p:attrName>style.visibility</p:attrName>
                                        </p:attrNameLst>
                                      </p:cBhvr>
                                      <p:to>
                                        <p:strVal val="visible"/>
                                      </p:to>
                                    </p:set>
                                    <p:anim calcmode="lin" valueType="num">
                                      <p:cBhvr additive="base">
                                        <p:cTn id="49" dur="2000" fill="hold"/>
                                        <p:tgtEl>
                                          <p:spTgt spid="13"/>
                                        </p:tgtEl>
                                        <p:attrNameLst>
                                          <p:attrName>ppt_x</p:attrName>
                                        </p:attrNameLst>
                                      </p:cBhvr>
                                      <p:tavLst>
                                        <p:tav tm="0">
                                          <p:val>
                                            <p:strVal val="0-#ppt_w/2"/>
                                          </p:val>
                                        </p:tav>
                                        <p:tav tm="100000">
                                          <p:val>
                                            <p:strVal val="#ppt_x"/>
                                          </p:val>
                                        </p:tav>
                                      </p:tavLst>
                                    </p:anim>
                                    <p:anim calcmode="lin" valueType="num">
                                      <p:cBhvr additive="base">
                                        <p:cTn id="50" dur="2000" fill="hold"/>
                                        <p:tgtEl>
                                          <p:spTgt spid="13"/>
                                        </p:tgtEl>
                                        <p:attrNameLst>
                                          <p:attrName>ppt_y</p:attrName>
                                        </p:attrNameLst>
                                      </p:cBhvr>
                                      <p:tavLst>
                                        <p:tav tm="0">
                                          <p:val>
                                            <p:strVal val="#ppt_y"/>
                                          </p:val>
                                        </p:tav>
                                        <p:tav tm="100000">
                                          <p:val>
                                            <p:strVal val="#ppt_y"/>
                                          </p:val>
                                        </p:tav>
                                      </p:tavLst>
                                    </p:anim>
                                  </p:childTnLst>
                                </p:cTn>
                              </p:par>
                              <p:par>
                                <p:cTn id="51" presetID="2" presetClass="entr" presetSubtype="8" fill="hold" grpId="0" nodeType="withEffect">
                                  <p:stCondLst>
                                    <p:cond delay="0"/>
                                  </p:stCondLst>
                                  <p:childTnLst>
                                    <p:set>
                                      <p:cBhvr>
                                        <p:cTn id="52" dur="1" fill="hold">
                                          <p:stCondLst>
                                            <p:cond delay="0"/>
                                          </p:stCondLst>
                                        </p:cTn>
                                        <p:tgtEl>
                                          <p:spTgt spid="14"/>
                                        </p:tgtEl>
                                        <p:attrNameLst>
                                          <p:attrName>style.visibility</p:attrName>
                                        </p:attrNameLst>
                                      </p:cBhvr>
                                      <p:to>
                                        <p:strVal val="visible"/>
                                      </p:to>
                                    </p:set>
                                    <p:anim calcmode="lin" valueType="num">
                                      <p:cBhvr additive="base">
                                        <p:cTn id="53" dur="2000" fill="hold"/>
                                        <p:tgtEl>
                                          <p:spTgt spid="14"/>
                                        </p:tgtEl>
                                        <p:attrNameLst>
                                          <p:attrName>ppt_x</p:attrName>
                                        </p:attrNameLst>
                                      </p:cBhvr>
                                      <p:tavLst>
                                        <p:tav tm="0">
                                          <p:val>
                                            <p:strVal val="0-#ppt_w/2"/>
                                          </p:val>
                                        </p:tav>
                                        <p:tav tm="100000">
                                          <p:val>
                                            <p:strVal val="#ppt_x"/>
                                          </p:val>
                                        </p:tav>
                                      </p:tavLst>
                                    </p:anim>
                                    <p:anim calcmode="lin" valueType="num">
                                      <p:cBhvr additive="base">
                                        <p:cTn id="54" dur="2000" fill="hold"/>
                                        <p:tgtEl>
                                          <p:spTgt spid="14"/>
                                        </p:tgtEl>
                                        <p:attrNameLst>
                                          <p:attrName>ppt_y</p:attrName>
                                        </p:attrNameLst>
                                      </p:cBhvr>
                                      <p:tavLst>
                                        <p:tav tm="0">
                                          <p:val>
                                            <p:strVal val="#ppt_y"/>
                                          </p:val>
                                        </p:tav>
                                        <p:tav tm="100000">
                                          <p:val>
                                            <p:strVal val="#ppt_y"/>
                                          </p:val>
                                        </p:tav>
                                      </p:tavLst>
                                    </p:anim>
                                  </p:childTnLst>
                                </p:cTn>
                              </p:par>
                              <p:par>
                                <p:cTn id="55" presetID="2" presetClass="entr" presetSubtype="8" fill="hold" grpId="0" nodeType="withEffect">
                                  <p:stCondLst>
                                    <p:cond delay="0"/>
                                  </p:stCondLst>
                                  <p:childTnLst>
                                    <p:set>
                                      <p:cBhvr>
                                        <p:cTn id="56" dur="1" fill="hold">
                                          <p:stCondLst>
                                            <p:cond delay="0"/>
                                          </p:stCondLst>
                                        </p:cTn>
                                        <p:tgtEl>
                                          <p:spTgt spid="15"/>
                                        </p:tgtEl>
                                        <p:attrNameLst>
                                          <p:attrName>style.visibility</p:attrName>
                                        </p:attrNameLst>
                                      </p:cBhvr>
                                      <p:to>
                                        <p:strVal val="visible"/>
                                      </p:to>
                                    </p:set>
                                    <p:anim calcmode="lin" valueType="num">
                                      <p:cBhvr additive="base">
                                        <p:cTn id="57" dur="2000" fill="hold"/>
                                        <p:tgtEl>
                                          <p:spTgt spid="15"/>
                                        </p:tgtEl>
                                        <p:attrNameLst>
                                          <p:attrName>ppt_x</p:attrName>
                                        </p:attrNameLst>
                                      </p:cBhvr>
                                      <p:tavLst>
                                        <p:tav tm="0">
                                          <p:val>
                                            <p:strVal val="0-#ppt_w/2"/>
                                          </p:val>
                                        </p:tav>
                                        <p:tav tm="100000">
                                          <p:val>
                                            <p:strVal val="#ppt_x"/>
                                          </p:val>
                                        </p:tav>
                                      </p:tavLst>
                                    </p:anim>
                                    <p:anim calcmode="lin" valueType="num">
                                      <p:cBhvr additive="base">
                                        <p:cTn id="58" dur="2000" fill="hold"/>
                                        <p:tgtEl>
                                          <p:spTgt spid="15"/>
                                        </p:tgtEl>
                                        <p:attrNameLst>
                                          <p:attrName>ppt_y</p:attrName>
                                        </p:attrNameLst>
                                      </p:cBhvr>
                                      <p:tavLst>
                                        <p:tav tm="0">
                                          <p:val>
                                            <p:strVal val="#ppt_y"/>
                                          </p:val>
                                        </p:tav>
                                        <p:tav tm="100000">
                                          <p:val>
                                            <p:strVal val="#ppt_y"/>
                                          </p:val>
                                        </p:tav>
                                      </p:tavLst>
                                    </p:anim>
                                  </p:childTnLst>
                                </p:cTn>
                              </p:par>
                              <p:par>
                                <p:cTn id="59" presetID="2" presetClass="entr" presetSubtype="8" fill="hold" grpId="0" nodeType="withEffect">
                                  <p:stCondLst>
                                    <p:cond delay="0"/>
                                  </p:stCondLst>
                                  <p:childTnLst>
                                    <p:set>
                                      <p:cBhvr>
                                        <p:cTn id="60" dur="1" fill="hold">
                                          <p:stCondLst>
                                            <p:cond delay="0"/>
                                          </p:stCondLst>
                                        </p:cTn>
                                        <p:tgtEl>
                                          <p:spTgt spid="16"/>
                                        </p:tgtEl>
                                        <p:attrNameLst>
                                          <p:attrName>style.visibility</p:attrName>
                                        </p:attrNameLst>
                                      </p:cBhvr>
                                      <p:to>
                                        <p:strVal val="visible"/>
                                      </p:to>
                                    </p:set>
                                    <p:anim calcmode="lin" valueType="num">
                                      <p:cBhvr additive="base">
                                        <p:cTn id="61" dur="2000" fill="hold"/>
                                        <p:tgtEl>
                                          <p:spTgt spid="16"/>
                                        </p:tgtEl>
                                        <p:attrNameLst>
                                          <p:attrName>ppt_x</p:attrName>
                                        </p:attrNameLst>
                                      </p:cBhvr>
                                      <p:tavLst>
                                        <p:tav tm="0">
                                          <p:val>
                                            <p:strVal val="0-#ppt_w/2"/>
                                          </p:val>
                                        </p:tav>
                                        <p:tav tm="100000">
                                          <p:val>
                                            <p:strVal val="#ppt_x"/>
                                          </p:val>
                                        </p:tav>
                                      </p:tavLst>
                                    </p:anim>
                                    <p:anim calcmode="lin" valueType="num">
                                      <p:cBhvr additive="base">
                                        <p:cTn id="62" dur="2000" fill="hold"/>
                                        <p:tgtEl>
                                          <p:spTgt spid="16"/>
                                        </p:tgtEl>
                                        <p:attrNameLst>
                                          <p:attrName>ppt_y</p:attrName>
                                        </p:attrNameLst>
                                      </p:cBhvr>
                                      <p:tavLst>
                                        <p:tav tm="0">
                                          <p:val>
                                            <p:strVal val="#ppt_y"/>
                                          </p:val>
                                        </p:tav>
                                        <p:tav tm="100000">
                                          <p:val>
                                            <p:strVal val="#ppt_y"/>
                                          </p:val>
                                        </p:tav>
                                      </p:tavLst>
                                    </p:anim>
                                  </p:childTnLst>
                                </p:cTn>
                              </p:par>
                              <p:par>
                                <p:cTn id="63" presetID="19" presetClass="entr" presetSubtype="10" fill="hold" grpId="1" nodeType="withEffect">
                                  <p:stCondLst>
                                    <p:cond delay="0"/>
                                  </p:stCondLst>
                                  <p:childTnLst>
                                    <p:set>
                                      <p:cBhvr>
                                        <p:cTn id="64" dur="1" fill="hold">
                                          <p:stCondLst>
                                            <p:cond delay="0"/>
                                          </p:stCondLst>
                                        </p:cTn>
                                        <p:tgtEl>
                                          <p:spTgt spid="3"/>
                                        </p:tgtEl>
                                        <p:attrNameLst>
                                          <p:attrName>style.visibility</p:attrName>
                                        </p:attrNameLst>
                                      </p:cBhvr>
                                      <p:to>
                                        <p:strVal val="visible"/>
                                      </p:to>
                                    </p:set>
                                    <p:anim calcmode="lin" valueType="num">
                                      <p:cBhvr>
                                        <p:cTn id="65" dur="2000" fill="hold"/>
                                        <p:tgtEl>
                                          <p:spTgt spid="3"/>
                                        </p:tgtEl>
                                        <p:attrNameLst>
                                          <p:attrName>ppt_w</p:attrName>
                                        </p:attrNameLst>
                                      </p:cBhvr>
                                      <p:tavLst>
                                        <p:tav tm="0" fmla="#ppt_w*sin(2.5*pi*$)">
                                          <p:val>
                                            <p:fltVal val="0"/>
                                          </p:val>
                                        </p:tav>
                                        <p:tav tm="100000">
                                          <p:val>
                                            <p:fltVal val="1"/>
                                          </p:val>
                                        </p:tav>
                                      </p:tavLst>
                                    </p:anim>
                                    <p:anim calcmode="lin" valueType="num">
                                      <p:cBhvr>
                                        <p:cTn id="66" dur="2000" fill="hold"/>
                                        <p:tgtEl>
                                          <p:spTgt spid="3"/>
                                        </p:tgtEl>
                                        <p:attrNameLst>
                                          <p:attrName>ppt_h</p:attrName>
                                        </p:attrNameLst>
                                      </p:cBhvr>
                                      <p:tavLst>
                                        <p:tav tm="0">
                                          <p:val>
                                            <p:strVal val="#ppt_h"/>
                                          </p:val>
                                        </p:tav>
                                        <p:tav tm="100000">
                                          <p:val>
                                            <p:strVal val="#ppt_h"/>
                                          </p:val>
                                        </p:tav>
                                      </p:tavLst>
                                    </p:anim>
                                  </p:childTnLst>
                                </p:cTn>
                              </p:par>
                              <p:par>
                                <p:cTn id="67" presetID="19" presetClass="entr" presetSubtype="10" fill="hold" grpId="1" nodeType="withEffect">
                                  <p:stCondLst>
                                    <p:cond delay="0"/>
                                  </p:stCondLst>
                                  <p:childTnLst>
                                    <p:set>
                                      <p:cBhvr>
                                        <p:cTn id="68" dur="1" fill="hold">
                                          <p:stCondLst>
                                            <p:cond delay="0"/>
                                          </p:stCondLst>
                                        </p:cTn>
                                        <p:tgtEl>
                                          <p:spTgt spid="4"/>
                                        </p:tgtEl>
                                        <p:attrNameLst>
                                          <p:attrName>style.visibility</p:attrName>
                                        </p:attrNameLst>
                                      </p:cBhvr>
                                      <p:to>
                                        <p:strVal val="visible"/>
                                      </p:to>
                                    </p:set>
                                    <p:anim calcmode="lin" valueType="num">
                                      <p:cBhvr>
                                        <p:cTn id="69" dur="2000" fill="hold"/>
                                        <p:tgtEl>
                                          <p:spTgt spid="4"/>
                                        </p:tgtEl>
                                        <p:attrNameLst>
                                          <p:attrName>ppt_w</p:attrName>
                                        </p:attrNameLst>
                                      </p:cBhvr>
                                      <p:tavLst>
                                        <p:tav tm="0" fmla="#ppt_w*sin(2.5*pi*$)">
                                          <p:val>
                                            <p:fltVal val="0"/>
                                          </p:val>
                                        </p:tav>
                                        <p:tav tm="100000">
                                          <p:val>
                                            <p:fltVal val="1"/>
                                          </p:val>
                                        </p:tav>
                                      </p:tavLst>
                                    </p:anim>
                                    <p:anim calcmode="lin" valueType="num">
                                      <p:cBhvr>
                                        <p:cTn id="70" dur="2000" fill="hold"/>
                                        <p:tgtEl>
                                          <p:spTgt spid="4"/>
                                        </p:tgtEl>
                                        <p:attrNameLst>
                                          <p:attrName>ppt_h</p:attrName>
                                        </p:attrNameLst>
                                      </p:cBhvr>
                                      <p:tavLst>
                                        <p:tav tm="0">
                                          <p:val>
                                            <p:strVal val="#ppt_h"/>
                                          </p:val>
                                        </p:tav>
                                        <p:tav tm="100000">
                                          <p:val>
                                            <p:strVal val="#ppt_h"/>
                                          </p:val>
                                        </p:tav>
                                      </p:tavLst>
                                    </p:anim>
                                  </p:childTnLst>
                                </p:cTn>
                              </p:par>
                              <p:par>
                                <p:cTn id="71" presetID="19" presetClass="entr" presetSubtype="10" fill="hold" grpId="1" nodeType="withEffect">
                                  <p:stCondLst>
                                    <p:cond delay="0"/>
                                  </p:stCondLst>
                                  <p:childTnLst>
                                    <p:set>
                                      <p:cBhvr>
                                        <p:cTn id="72" dur="1" fill="hold">
                                          <p:stCondLst>
                                            <p:cond delay="0"/>
                                          </p:stCondLst>
                                        </p:cTn>
                                        <p:tgtEl>
                                          <p:spTgt spid="5"/>
                                        </p:tgtEl>
                                        <p:attrNameLst>
                                          <p:attrName>style.visibility</p:attrName>
                                        </p:attrNameLst>
                                      </p:cBhvr>
                                      <p:to>
                                        <p:strVal val="visible"/>
                                      </p:to>
                                    </p:set>
                                    <p:anim calcmode="lin" valueType="num">
                                      <p:cBhvr>
                                        <p:cTn id="73" dur="2000" fill="hold"/>
                                        <p:tgtEl>
                                          <p:spTgt spid="5"/>
                                        </p:tgtEl>
                                        <p:attrNameLst>
                                          <p:attrName>ppt_w</p:attrName>
                                        </p:attrNameLst>
                                      </p:cBhvr>
                                      <p:tavLst>
                                        <p:tav tm="0" fmla="#ppt_w*sin(2.5*pi*$)">
                                          <p:val>
                                            <p:fltVal val="0"/>
                                          </p:val>
                                        </p:tav>
                                        <p:tav tm="100000">
                                          <p:val>
                                            <p:fltVal val="1"/>
                                          </p:val>
                                        </p:tav>
                                      </p:tavLst>
                                    </p:anim>
                                    <p:anim calcmode="lin" valueType="num">
                                      <p:cBhvr>
                                        <p:cTn id="74" dur="2000" fill="hold"/>
                                        <p:tgtEl>
                                          <p:spTgt spid="5"/>
                                        </p:tgtEl>
                                        <p:attrNameLst>
                                          <p:attrName>ppt_h</p:attrName>
                                        </p:attrNameLst>
                                      </p:cBhvr>
                                      <p:tavLst>
                                        <p:tav tm="0">
                                          <p:val>
                                            <p:strVal val="#ppt_h"/>
                                          </p:val>
                                        </p:tav>
                                        <p:tav tm="100000">
                                          <p:val>
                                            <p:strVal val="#ppt_h"/>
                                          </p:val>
                                        </p:tav>
                                      </p:tavLst>
                                    </p:anim>
                                  </p:childTnLst>
                                </p:cTn>
                              </p:par>
                              <p:par>
                                <p:cTn id="75" presetID="19" presetClass="entr" presetSubtype="10" fill="hold" grpId="1" nodeType="withEffect">
                                  <p:stCondLst>
                                    <p:cond delay="0"/>
                                  </p:stCondLst>
                                  <p:childTnLst>
                                    <p:set>
                                      <p:cBhvr>
                                        <p:cTn id="76" dur="1" fill="hold">
                                          <p:stCondLst>
                                            <p:cond delay="0"/>
                                          </p:stCondLst>
                                        </p:cTn>
                                        <p:tgtEl>
                                          <p:spTgt spid="6"/>
                                        </p:tgtEl>
                                        <p:attrNameLst>
                                          <p:attrName>style.visibility</p:attrName>
                                        </p:attrNameLst>
                                      </p:cBhvr>
                                      <p:to>
                                        <p:strVal val="visible"/>
                                      </p:to>
                                    </p:set>
                                    <p:anim calcmode="lin" valueType="num">
                                      <p:cBhvr>
                                        <p:cTn id="77" dur="2000" fill="hold"/>
                                        <p:tgtEl>
                                          <p:spTgt spid="6"/>
                                        </p:tgtEl>
                                        <p:attrNameLst>
                                          <p:attrName>ppt_w</p:attrName>
                                        </p:attrNameLst>
                                      </p:cBhvr>
                                      <p:tavLst>
                                        <p:tav tm="0" fmla="#ppt_w*sin(2.5*pi*$)">
                                          <p:val>
                                            <p:fltVal val="0"/>
                                          </p:val>
                                        </p:tav>
                                        <p:tav tm="100000">
                                          <p:val>
                                            <p:fltVal val="1"/>
                                          </p:val>
                                        </p:tav>
                                      </p:tavLst>
                                    </p:anim>
                                    <p:anim calcmode="lin" valueType="num">
                                      <p:cBhvr>
                                        <p:cTn id="78" dur="2000" fill="hold"/>
                                        <p:tgtEl>
                                          <p:spTgt spid="6"/>
                                        </p:tgtEl>
                                        <p:attrNameLst>
                                          <p:attrName>ppt_h</p:attrName>
                                        </p:attrNameLst>
                                      </p:cBhvr>
                                      <p:tavLst>
                                        <p:tav tm="0">
                                          <p:val>
                                            <p:strVal val="#ppt_h"/>
                                          </p:val>
                                        </p:tav>
                                        <p:tav tm="100000">
                                          <p:val>
                                            <p:strVal val="#ppt_h"/>
                                          </p:val>
                                        </p:tav>
                                      </p:tavLst>
                                    </p:anim>
                                  </p:childTnLst>
                                </p:cTn>
                              </p:par>
                              <p:par>
                                <p:cTn id="79" presetID="19" presetClass="entr" presetSubtype="10" fill="hold" grpId="1" nodeType="withEffect">
                                  <p:stCondLst>
                                    <p:cond delay="0"/>
                                  </p:stCondLst>
                                  <p:childTnLst>
                                    <p:set>
                                      <p:cBhvr>
                                        <p:cTn id="80" dur="1" fill="hold">
                                          <p:stCondLst>
                                            <p:cond delay="0"/>
                                          </p:stCondLst>
                                        </p:cTn>
                                        <p:tgtEl>
                                          <p:spTgt spid="7"/>
                                        </p:tgtEl>
                                        <p:attrNameLst>
                                          <p:attrName>style.visibility</p:attrName>
                                        </p:attrNameLst>
                                      </p:cBhvr>
                                      <p:to>
                                        <p:strVal val="visible"/>
                                      </p:to>
                                    </p:set>
                                    <p:anim calcmode="lin" valueType="num">
                                      <p:cBhvr>
                                        <p:cTn id="81" dur="2000" fill="hold"/>
                                        <p:tgtEl>
                                          <p:spTgt spid="7"/>
                                        </p:tgtEl>
                                        <p:attrNameLst>
                                          <p:attrName>ppt_w</p:attrName>
                                        </p:attrNameLst>
                                      </p:cBhvr>
                                      <p:tavLst>
                                        <p:tav tm="0" fmla="#ppt_w*sin(2.5*pi*$)">
                                          <p:val>
                                            <p:fltVal val="0"/>
                                          </p:val>
                                        </p:tav>
                                        <p:tav tm="100000">
                                          <p:val>
                                            <p:fltVal val="1"/>
                                          </p:val>
                                        </p:tav>
                                      </p:tavLst>
                                    </p:anim>
                                    <p:anim calcmode="lin" valueType="num">
                                      <p:cBhvr>
                                        <p:cTn id="82" dur="2000" fill="hold"/>
                                        <p:tgtEl>
                                          <p:spTgt spid="7"/>
                                        </p:tgtEl>
                                        <p:attrNameLst>
                                          <p:attrName>ppt_h</p:attrName>
                                        </p:attrNameLst>
                                      </p:cBhvr>
                                      <p:tavLst>
                                        <p:tav tm="0">
                                          <p:val>
                                            <p:strVal val="#ppt_h"/>
                                          </p:val>
                                        </p:tav>
                                        <p:tav tm="100000">
                                          <p:val>
                                            <p:strVal val="#ppt_h"/>
                                          </p:val>
                                        </p:tav>
                                      </p:tavLst>
                                    </p:anim>
                                  </p:childTnLst>
                                </p:cTn>
                              </p:par>
                              <p:par>
                                <p:cTn id="83" presetID="19" presetClass="entr" presetSubtype="10" fill="hold" grpId="1" nodeType="withEffect">
                                  <p:stCondLst>
                                    <p:cond delay="0"/>
                                  </p:stCondLst>
                                  <p:childTnLst>
                                    <p:set>
                                      <p:cBhvr>
                                        <p:cTn id="84" dur="1" fill="hold">
                                          <p:stCondLst>
                                            <p:cond delay="0"/>
                                          </p:stCondLst>
                                        </p:cTn>
                                        <p:tgtEl>
                                          <p:spTgt spid="8"/>
                                        </p:tgtEl>
                                        <p:attrNameLst>
                                          <p:attrName>style.visibility</p:attrName>
                                        </p:attrNameLst>
                                      </p:cBhvr>
                                      <p:to>
                                        <p:strVal val="visible"/>
                                      </p:to>
                                    </p:set>
                                    <p:anim calcmode="lin" valueType="num">
                                      <p:cBhvr>
                                        <p:cTn id="85" dur="2000" fill="hold"/>
                                        <p:tgtEl>
                                          <p:spTgt spid="8"/>
                                        </p:tgtEl>
                                        <p:attrNameLst>
                                          <p:attrName>ppt_w</p:attrName>
                                        </p:attrNameLst>
                                      </p:cBhvr>
                                      <p:tavLst>
                                        <p:tav tm="0" fmla="#ppt_w*sin(2.5*pi*$)">
                                          <p:val>
                                            <p:fltVal val="0"/>
                                          </p:val>
                                        </p:tav>
                                        <p:tav tm="100000">
                                          <p:val>
                                            <p:fltVal val="1"/>
                                          </p:val>
                                        </p:tav>
                                      </p:tavLst>
                                    </p:anim>
                                    <p:anim calcmode="lin" valueType="num">
                                      <p:cBhvr>
                                        <p:cTn id="86" dur="2000" fill="hold"/>
                                        <p:tgtEl>
                                          <p:spTgt spid="8"/>
                                        </p:tgtEl>
                                        <p:attrNameLst>
                                          <p:attrName>ppt_h</p:attrName>
                                        </p:attrNameLst>
                                      </p:cBhvr>
                                      <p:tavLst>
                                        <p:tav tm="0">
                                          <p:val>
                                            <p:strVal val="#ppt_h"/>
                                          </p:val>
                                        </p:tav>
                                        <p:tav tm="100000">
                                          <p:val>
                                            <p:strVal val="#ppt_h"/>
                                          </p:val>
                                        </p:tav>
                                      </p:tavLst>
                                    </p:anim>
                                  </p:childTnLst>
                                </p:cTn>
                              </p:par>
                              <p:par>
                                <p:cTn id="87" presetID="19" presetClass="entr" presetSubtype="10" fill="hold" grpId="1" nodeType="withEffect">
                                  <p:stCondLst>
                                    <p:cond delay="0"/>
                                  </p:stCondLst>
                                  <p:childTnLst>
                                    <p:set>
                                      <p:cBhvr>
                                        <p:cTn id="88" dur="1" fill="hold">
                                          <p:stCondLst>
                                            <p:cond delay="0"/>
                                          </p:stCondLst>
                                        </p:cTn>
                                        <p:tgtEl>
                                          <p:spTgt spid="9"/>
                                        </p:tgtEl>
                                        <p:attrNameLst>
                                          <p:attrName>style.visibility</p:attrName>
                                        </p:attrNameLst>
                                      </p:cBhvr>
                                      <p:to>
                                        <p:strVal val="visible"/>
                                      </p:to>
                                    </p:set>
                                    <p:anim calcmode="lin" valueType="num">
                                      <p:cBhvr>
                                        <p:cTn id="89" dur="2000" fill="hold"/>
                                        <p:tgtEl>
                                          <p:spTgt spid="9"/>
                                        </p:tgtEl>
                                        <p:attrNameLst>
                                          <p:attrName>ppt_w</p:attrName>
                                        </p:attrNameLst>
                                      </p:cBhvr>
                                      <p:tavLst>
                                        <p:tav tm="0" fmla="#ppt_w*sin(2.5*pi*$)">
                                          <p:val>
                                            <p:fltVal val="0"/>
                                          </p:val>
                                        </p:tav>
                                        <p:tav tm="100000">
                                          <p:val>
                                            <p:fltVal val="1"/>
                                          </p:val>
                                        </p:tav>
                                      </p:tavLst>
                                    </p:anim>
                                    <p:anim calcmode="lin" valueType="num">
                                      <p:cBhvr>
                                        <p:cTn id="90" dur="2000" fill="hold"/>
                                        <p:tgtEl>
                                          <p:spTgt spid="9"/>
                                        </p:tgtEl>
                                        <p:attrNameLst>
                                          <p:attrName>ppt_h</p:attrName>
                                        </p:attrNameLst>
                                      </p:cBhvr>
                                      <p:tavLst>
                                        <p:tav tm="0">
                                          <p:val>
                                            <p:strVal val="#ppt_h"/>
                                          </p:val>
                                        </p:tav>
                                        <p:tav tm="100000">
                                          <p:val>
                                            <p:strVal val="#ppt_h"/>
                                          </p:val>
                                        </p:tav>
                                      </p:tavLst>
                                    </p:anim>
                                  </p:childTnLst>
                                </p:cTn>
                              </p:par>
                              <p:par>
                                <p:cTn id="91" presetID="19" presetClass="entr" presetSubtype="10" fill="hold" grpId="1" nodeType="withEffect">
                                  <p:stCondLst>
                                    <p:cond delay="0"/>
                                  </p:stCondLst>
                                  <p:childTnLst>
                                    <p:set>
                                      <p:cBhvr>
                                        <p:cTn id="92" dur="1" fill="hold">
                                          <p:stCondLst>
                                            <p:cond delay="0"/>
                                          </p:stCondLst>
                                        </p:cTn>
                                        <p:tgtEl>
                                          <p:spTgt spid="10"/>
                                        </p:tgtEl>
                                        <p:attrNameLst>
                                          <p:attrName>style.visibility</p:attrName>
                                        </p:attrNameLst>
                                      </p:cBhvr>
                                      <p:to>
                                        <p:strVal val="visible"/>
                                      </p:to>
                                    </p:set>
                                    <p:anim calcmode="lin" valueType="num">
                                      <p:cBhvr>
                                        <p:cTn id="93" dur="2000" fill="hold"/>
                                        <p:tgtEl>
                                          <p:spTgt spid="10"/>
                                        </p:tgtEl>
                                        <p:attrNameLst>
                                          <p:attrName>ppt_w</p:attrName>
                                        </p:attrNameLst>
                                      </p:cBhvr>
                                      <p:tavLst>
                                        <p:tav tm="0" fmla="#ppt_w*sin(2.5*pi*$)">
                                          <p:val>
                                            <p:fltVal val="0"/>
                                          </p:val>
                                        </p:tav>
                                        <p:tav tm="100000">
                                          <p:val>
                                            <p:fltVal val="1"/>
                                          </p:val>
                                        </p:tav>
                                      </p:tavLst>
                                    </p:anim>
                                    <p:anim calcmode="lin" valueType="num">
                                      <p:cBhvr>
                                        <p:cTn id="94" dur="2000" fill="hold"/>
                                        <p:tgtEl>
                                          <p:spTgt spid="10"/>
                                        </p:tgtEl>
                                        <p:attrNameLst>
                                          <p:attrName>ppt_h</p:attrName>
                                        </p:attrNameLst>
                                      </p:cBhvr>
                                      <p:tavLst>
                                        <p:tav tm="0">
                                          <p:val>
                                            <p:strVal val="#ppt_h"/>
                                          </p:val>
                                        </p:tav>
                                        <p:tav tm="100000">
                                          <p:val>
                                            <p:strVal val="#ppt_h"/>
                                          </p:val>
                                        </p:tav>
                                      </p:tavLst>
                                    </p:anim>
                                  </p:childTnLst>
                                </p:cTn>
                              </p:par>
                              <p:par>
                                <p:cTn id="95" presetID="19" presetClass="entr" presetSubtype="10" fill="hold" grpId="1" nodeType="withEffect">
                                  <p:stCondLst>
                                    <p:cond delay="0"/>
                                  </p:stCondLst>
                                  <p:childTnLst>
                                    <p:set>
                                      <p:cBhvr>
                                        <p:cTn id="96" dur="1" fill="hold">
                                          <p:stCondLst>
                                            <p:cond delay="0"/>
                                          </p:stCondLst>
                                        </p:cTn>
                                        <p:tgtEl>
                                          <p:spTgt spid="11"/>
                                        </p:tgtEl>
                                        <p:attrNameLst>
                                          <p:attrName>style.visibility</p:attrName>
                                        </p:attrNameLst>
                                      </p:cBhvr>
                                      <p:to>
                                        <p:strVal val="visible"/>
                                      </p:to>
                                    </p:set>
                                    <p:anim calcmode="lin" valueType="num">
                                      <p:cBhvr>
                                        <p:cTn id="97" dur="2000" fill="hold"/>
                                        <p:tgtEl>
                                          <p:spTgt spid="11"/>
                                        </p:tgtEl>
                                        <p:attrNameLst>
                                          <p:attrName>ppt_w</p:attrName>
                                        </p:attrNameLst>
                                      </p:cBhvr>
                                      <p:tavLst>
                                        <p:tav tm="0" fmla="#ppt_w*sin(2.5*pi*$)">
                                          <p:val>
                                            <p:fltVal val="0"/>
                                          </p:val>
                                        </p:tav>
                                        <p:tav tm="100000">
                                          <p:val>
                                            <p:fltVal val="1"/>
                                          </p:val>
                                        </p:tav>
                                      </p:tavLst>
                                    </p:anim>
                                    <p:anim calcmode="lin" valueType="num">
                                      <p:cBhvr>
                                        <p:cTn id="98" dur="2000" fill="hold"/>
                                        <p:tgtEl>
                                          <p:spTgt spid="11"/>
                                        </p:tgtEl>
                                        <p:attrNameLst>
                                          <p:attrName>ppt_h</p:attrName>
                                        </p:attrNameLst>
                                      </p:cBhvr>
                                      <p:tavLst>
                                        <p:tav tm="0">
                                          <p:val>
                                            <p:strVal val="#ppt_h"/>
                                          </p:val>
                                        </p:tav>
                                        <p:tav tm="100000">
                                          <p:val>
                                            <p:strVal val="#ppt_h"/>
                                          </p:val>
                                        </p:tav>
                                      </p:tavLst>
                                    </p:anim>
                                  </p:childTnLst>
                                </p:cTn>
                              </p:par>
                              <p:par>
                                <p:cTn id="99" presetID="19" presetClass="entr" presetSubtype="10" fill="hold" grpId="1" nodeType="withEffect">
                                  <p:stCondLst>
                                    <p:cond delay="0"/>
                                  </p:stCondLst>
                                  <p:childTnLst>
                                    <p:set>
                                      <p:cBhvr>
                                        <p:cTn id="100" dur="1" fill="hold">
                                          <p:stCondLst>
                                            <p:cond delay="0"/>
                                          </p:stCondLst>
                                        </p:cTn>
                                        <p:tgtEl>
                                          <p:spTgt spid="12"/>
                                        </p:tgtEl>
                                        <p:attrNameLst>
                                          <p:attrName>style.visibility</p:attrName>
                                        </p:attrNameLst>
                                      </p:cBhvr>
                                      <p:to>
                                        <p:strVal val="visible"/>
                                      </p:to>
                                    </p:set>
                                    <p:anim calcmode="lin" valueType="num">
                                      <p:cBhvr>
                                        <p:cTn id="101" dur="2000" fill="hold"/>
                                        <p:tgtEl>
                                          <p:spTgt spid="12"/>
                                        </p:tgtEl>
                                        <p:attrNameLst>
                                          <p:attrName>ppt_w</p:attrName>
                                        </p:attrNameLst>
                                      </p:cBhvr>
                                      <p:tavLst>
                                        <p:tav tm="0" fmla="#ppt_w*sin(2.5*pi*$)">
                                          <p:val>
                                            <p:fltVal val="0"/>
                                          </p:val>
                                        </p:tav>
                                        <p:tav tm="100000">
                                          <p:val>
                                            <p:fltVal val="1"/>
                                          </p:val>
                                        </p:tav>
                                      </p:tavLst>
                                    </p:anim>
                                    <p:anim calcmode="lin" valueType="num">
                                      <p:cBhvr>
                                        <p:cTn id="102" dur="2000" fill="hold"/>
                                        <p:tgtEl>
                                          <p:spTgt spid="12"/>
                                        </p:tgtEl>
                                        <p:attrNameLst>
                                          <p:attrName>ppt_h</p:attrName>
                                        </p:attrNameLst>
                                      </p:cBhvr>
                                      <p:tavLst>
                                        <p:tav tm="0">
                                          <p:val>
                                            <p:strVal val="#ppt_h"/>
                                          </p:val>
                                        </p:tav>
                                        <p:tav tm="100000">
                                          <p:val>
                                            <p:strVal val="#ppt_h"/>
                                          </p:val>
                                        </p:tav>
                                      </p:tavLst>
                                    </p:anim>
                                  </p:childTnLst>
                                </p:cTn>
                              </p:par>
                              <p:par>
                                <p:cTn id="103" presetID="19" presetClass="entr" presetSubtype="10" fill="hold" grpId="1" nodeType="withEffect">
                                  <p:stCondLst>
                                    <p:cond delay="0"/>
                                  </p:stCondLst>
                                  <p:childTnLst>
                                    <p:set>
                                      <p:cBhvr>
                                        <p:cTn id="104" dur="1" fill="hold">
                                          <p:stCondLst>
                                            <p:cond delay="0"/>
                                          </p:stCondLst>
                                        </p:cTn>
                                        <p:tgtEl>
                                          <p:spTgt spid="13"/>
                                        </p:tgtEl>
                                        <p:attrNameLst>
                                          <p:attrName>style.visibility</p:attrName>
                                        </p:attrNameLst>
                                      </p:cBhvr>
                                      <p:to>
                                        <p:strVal val="visible"/>
                                      </p:to>
                                    </p:set>
                                    <p:anim calcmode="lin" valueType="num">
                                      <p:cBhvr>
                                        <p:cTn id="105" dur="2000" fill="hold"/>
                                        <p:tgtEl>
                                          <p:spTgt spid="13"/>
                                        </p:tgtEl>
                                        <p:attrNameLst>
                                          <p:attrName>ppt_w</p:attrName>
                                        </p:attrNameLst>
                                      </p:cBhvr>
                                      <p:tavLst>
                                        <p:tav tm="0" fmla="#ppt_w*sin(2.5*pi*$)">
                                          <p:val>
                                            <p:fltVal val="0"/>
                                          </p:val>
                                        </p:tav>
                                        <p:tav tm="100000">
                                          <p:val>
                                            <p:fltVal val="1"/>
                                          </p:val>
                                        </p:tav>
                                      </p:tavLst>
                                    </p:anim>
                                    <p:anim calcmode="lin" valueType="num">
                                      <p:cBhvr>
                                        <p:cTn id="106" dur="2000" fill="hold"/>
                                        <p:tgtEl>
                                          <p:spTgt spid="13"/>
                                        </p:tgtEl>
                                        <p:attrNameLst>
                                          <p:attrName>ppt_h</p:attrName>
                                        </p:attrNameLst>
                                      </p:cBhvr>
                                      <p:tavLst>
                                        <p:tav tm="0">
                                          <p:val>
                                            <p:strVal val="#ppt_h"/>
                                          </p:val>
                                        </p:tav>
                                        <p:tav tm="100000">
                                          <p:val>
                                            <p:strVal val="#ppt_h"/>
                                          </p:val>
                                        </p:tav>
                                      </p:tavLst>
                                    </p:anim>
                                  </p:childTnLst>
                                </p:cTn>
                              </p:par>
                              <p:par>
                                <p:cTn id="107" presetID="19" presetClass="entr" presetSubtype="10" fill="hold" grpId="1" nodeType="withEffect">
                                  <p:stCondLst>
                                    <p:cond delay="0"/>
                                  </p:stCondLst>
                                  <p:childTnLst>
                                    <p:set>
                                      <p:cBhvr>
                                        <p:cTn id="108" dur="1" fill="hold">
                                          <p:stCondLst>
                                            <p:cond delay="0"/>
                                          </p:stCondLst>
                                        </p:cTn>
                                        <p:tgtEl>
                                          <p:spTgt spid="14"/>
                                        </p:tgtEl>
                                        <p:attrNameLst>
                                          <p:attrName>style.visibility</p:attrName>
                                        </p:attrNameLst>
                                      </p:cBhvr>
                                      <p:to>
                                        <p:strVal val="visible"/>
                                      </p:to>
                                    </p:set>
                                    <p:anim calcmode="lin" valueType="num">
                                      <p:cBhvr>
                                        <p:cTn id="109" dur="2000" fill="hold"/>
                                        <p:tgtEl>
                                          <p:spTgt spid="14"/>
                                        </p:tgtEl>
                                        <p:attrNameLst>
                                          <p:attrName>ppt_w</p:attrName>
                                        </p:attrNameLst>
                                      </p:cBhvr>
                                      <p:tavLst>
                                        <p:tav tm="0" fmla="#ppt_w*sin(2.5*pi*$)">
                                          <p:val>
                                            <p:fltVal val="0"/>
                                          </p:val>
                                        </p:tav>
                                        <p:tav tm="100000">
                                          <p:val>
                                            <p:fltVal val="1"/>
                                          </p:val>
                                        </p:tav>
                                      </p:tavLst>
                                    </p:anim>
                                    <p:anim calcmode="lin" valueType="num">
                                      <p:cBhvr>
                                        <p:cTn id="110" dur="2000" fill="hold"/>
                                        <p:tgtEl>
                                          <p:spTgt spid="14"/>
                                        </p:tgtEl>
                                        <p:attrNameLst>
                                          <p:attrName>ppt_h</p:attrName>
                                        </p:attrNameLst>
                                      </p:cBhvr>
                                      <p:tavLst>
                                        <p:tav tm="0">
                                          <p:val>
                                            <p:strVal val="#ppt_h"/>
                                          </p:val>
                                        </p:tav>
                                        <p:tav tm="100000">
                                          <p:val>
                                            <p:strVal val="#ppt_h"/>
                                          </p:val>
                                        </p:tav>
                                      </p:tavLst>
                                    </p:anim>
                                  </p:childTnLst>
                                </p:cTn>
                              </p:par>
                              <p:par>
                                <p:cTn id="111" presetID="19" presetClass="entr" presetSubtype="10" fill="hold" grpId="1" nodeType="withEffect">
                                  <p:stCondLst>
                                    <p:cond delay="0"/>
                                  </p:stCondLst>
                                  <p:childTnLst>
                                    <p:set>
                                      <p:cBhvr>
                                        <p:cTn id="112" dur="1" fill="hold">
                                          <p:stCondLst>
                                            <p:cond delay="0"/>
                                          </p:stCondLst>
                                        </p:cTn>
                                        <p:tgtEl>
                                          <p:spTgt spid="15"/>
                                        </p:tgtEl>
                                        <p:attrNameLst>
                                          <p:attrName>style.visibility</p:attrName>
                                        </p:attrNameLst>
                                      </p:cBhvr>
                                      <p:to>
                                        <p:strVal val="visible"/>
                                      </p:to>
                                    </p:set>
                                    <p:anim calcmode="lin" valueType="num">
                                      <p:cBhvr>
                                        <p:cTn id="113" dur="2000" fill="hold"/>
                                        <p:tgtEl>
                                          <p:spTgt spid="15"/>
                                        </p:tgtEl>
                                        <p:attrNameLst>
                                          <p:attrName>ppt_w</p:attrName>
                                        </p:attrNameLst>
                                      </p:cBhvr>
                                      <p:tavLst>
                                        <p:tav tm="0" fmla="#ppt_w*sin(2.5*pi*$)">
                                          <p:val>
                                            <p:fltVal val="0"/>
                                          </p:val>
                                        </p:tav>
                                        <p:tav tm="100000">
                                          <p:val>
                                            <p:fltVal val="1"/>
                                          </p:val>
                                        </p:tav>
                                      </p:tavLst>
                                    </p:anim>
                                    <p:anim calcmode="lin" valueType="num">
                                      <p:cBhvr>
                                        <p:cTn id="114" dur="2000" fill="hold"/>
                                        <p:tgtEl>
                                          <p:spTgt spid="15"/>
                                        </p:tgtEl>
                                        <p:attrNameLst>
                                          <p:attrName>ppt_h</p:attrName>
                                        </p:attrNameLst>
                                      </p:cBhvr>
                                      <p:tavLst>
                                        <p:tav tm="0">
                                          <p:val>
                                            <p:strVal val="#ppt_h"/>
                                          </p:val>
                                        </p:tav>
                                        <p:tav tm="100000">
                                          <p:val>
                                            <p:strVal val="#ppt_h"/>
                                          </p:val>
                                        </p:tav>
                                      </p:tavLst>
                                    </p:anim>
                                  </p:childTnLst>
                                </p:cTn>
                              </p:par>
                              <p:par>
                                <p:cTn id="115" presetID="19" presetClass="entr" presetSubtype="10" fill="hold" grpId="1" nodeType="withEffect">
                                  <p:stCondLst>
                                    <p:cond delay="0"/>
                                  </p:stCondLst>
                                  <p:childTnLst>
                                    <p:set>
                                      <p:cBhvr>
                                        <p:cTn id="116" dur="1" fill="hold">
                                          <p:stCondLst>
                                            <p:cond delay="0"/>
                                          </p:stCondLst>
                                        </p:cTn>
                                        <p:tgtEl>
                                          <p:spTgt spid="16"/>
                                        </p:tgtEl>
                                        <p:attrNameLst>
                                          <p:attrName>style.visibility</p:attrName>
                                        </p:attrNameLst>
                                      </p:cBhvr>
                                      <p:to>
                                        <p:strVal val="visible"/>
                                      </p:to>
                                    </p:set>
                                    <p:anim calcmode="lin" valueType="num">
                                      <p:cBhvr>
                                        <p:cTn id="117" dur="2000" fill="hold"/>
                                        <p:tgtEl>
                                          <p:spTgt spid="16"/>
                                        </p:tgtEl>
                                        <p:attrNameLst>
                                          <p:attrName>ppt_w</p:attrName>
                                        </p:attrNameLst>
                                      </p:cBhvr>
                                      <p:tavLst>
                                        <p:tav tm="0" fmla="#ppt_w*sin(2.5*pi*$)">
                                          <p:val>
                                            <p:fltVal val="0"/>
                                          </p:val>
                                        </p:tav>
                                        <p:tav tm="100000">
                                          <p:val>
                                            <p:fltVal val="1"/>
                                          </p:val>
                                        </p:tav>
                                      </p:tavLst>
                                    </p:anim>
                                    <p:anim calcmode="lin" valueType="num">
                                      <p:cBhvr>
                                        <p:cTn id="118" dur="2000" fill="hold"/>
                                        <p:tgtEl>
                                          <p:spTgt spid="16"/>
                                        </p:tgtEl>
                                        <p:attrNameLst>
                                          <p:attrName>ppt_h</p:attrName>
                                        </p:attrNameLst>
                                      </p:cBhvr>
                                      <p:tavLst>
                                        <p:tav tm="0">
                                          <p:val>
                                            <p:strVal val="#ppt_h"/>
                                          </p:val>
                                        </p:tav>
                                        <p:tav tm="100000">
                                          <p:val>
                                            <p:strVal val="#ppt_h"/>
                                          </p:val>
                                        </p:tav>
                                      </p:tavLst>
                                    </p:anim>
                                  </p:childTnLst>
                                </p:cTn>
                              </p:par>
                            </p:childTnLst>
                          </p:cTn>
                        </p:par>
                        <p:par>
                          <p:cTn id="119" fill="hold">
                            <p:stCondLst>
                              <p:cond delay="2000"/>
                            </p:stCondLst>
                            <p:childTnLst>
                              <p:par>
                                <p:cTn id="120" presetID="2" presetClass="exit" presetSubtype="8" fill="hold" grpId="2" nodeType="afterEffect">
                                  <p:stCondLst>
                                    <p:cond delay="0"/>
                                  </p:stCondLst>
                                  <p:childTnLst>
                                    <p:anim calcmode="lin" valueType="num">
                                      <p:cBhvr additive="base">
                                        <p:cTn id="121" dur="2000"/>
                                        <p:tgtEl>
                                          <p:spTgt spid="3"/>
                                        </p:tgtEl>
                                        <p:attrNameLst>
                                          <p:attrName>ppt_x</p:attrName>
                                        </p:attrNameLst>
                                      </p:cBhvr>
                                      <p:tavLst>
                                        <p:tav tm="0">
                                          <p:val>
                                            <p:strVal val="ppt_x"/>
                                          </p:val>
                                        </p:tav>
                                        <p:tav tm="100000">
                                          <p:val>
                                            <p:strVal val="0-ppt_w/2"/>
                                          </p:val>
                                        </p:tav>
                                      </p:tavLst>
                                    </p:anim>
                                    <p:anim calcmode="lin" valueType="num">
                                      <p:cBhvr additive="base">
                                        <p:cTn id="122" dur="2000"/>
                                        <p:tgtEl>
                                          <p:spTgt spid="3"/>
                                        </p:tgtEl>
                                        <p:attrNameLst>
                                          <p:attrName>ppt_y</p:attrName>
                                        </p:attrNameLst>
                                      </p:cBhvr>
                                      <p:tavLst>
                                        <p:tav tm="0">
                                          <p:val>
                                            <p:strVal val="ppt_y"/>
                                          </p:val>
                                        </p:tav>
                                        <p:tav tm="100000">
                                          <p:val>
                                            <p:strVal val="ppt_y"/>
                                          </p:val>
                                        </p:tav>
                                      </p:tavLst>
                                    </p:anim>
                                    <p:set>
                                      <p:cBhvr>
                                        <p:cTn id="123" dur="1" fill="hold">
                                          <p:stCondLst>
                                            <p:cond delay="1999"/>
                                          </p:stCondLst>
                                        </p:cTn>
                                        <p:tgtEl>
                                          <p:spTgt spid="3"/>
                                        </p:tgtEl>
                                        <p:attrNameLst>
                                          <p:attrName>style.visibility</p:attrName>
                                        </p:attrNameLst>
                                      </p:cBhvr>
                                      <p:to>
                                        <p:strVal val="hidden"/>
                                      </p:to>
                                    </p:set>
                                  </p:childTnLst>
                                </p:cTn>
                              </p:par>
                              <p:par>
                                <p:cTn id="124" presetID="2" presetClass="exit" presetSubtype="8" fill="hold" grpId="2" nodeType="withEffect">
                                  <p:stCondLst>
                                    <p:cond delay="0"/>
                                  </p:stCondLst>
                                  <p:childTnLst>
                                    <p:anim calcmode="lin" valueType="num">
                                      <p:cBhvr additive="base">
                                        <p:cTn id="125" dur="2000"/>
                                        <p:tgtEl>
                                          <p:spTgt spid="4"/>
                                        </p:tgtEl>
                                        <p:attrNameLst>
                                          <p:attrName>ppt_x</p:attrName>
                                        </p:attrNameLst>
                                      </p:cBhvr>
                                      <p:tavLst>
                                        <p:tav tm="0">
                                          <p:val>
                                            <p:strVal val="ppt_x"/>
                                          </p:val>
                                        </p:tav>
                                        <p:tav tm="100000">
                                          <p:val>
                                            <p:strVal val="0-ppt_w/2"/>
                                          </p:val>
                                        </p:tav>
                                      </p:tavLst>
                                    </p:anim>
                                    <p:anim calcmode="lin" valueType="num">
                                      <p:cBhvr additive="base">
                                        <p:cTn id="126" dur="2000"/>
                                        <p:tgtEl>
                                          <p:spTgt spid="4"/>
                                        </p:tgtEl>
                                        <p:attrNameLst>
                                          <p:attrName>ppt_y</p:attrName>
                                        </p:attrNameLst>
                                      </p:cBhvr>
                                      <p:tavLst>
                                        <p:tav tm="0">
                                          <p:val>
                                            <p:strVal val="ppt_y"/>
                                          </p:val>
                                        </p:tav>
                                        <p:tav tm="100000">
                                          <p:val>
                                            <p:strVal val="ppt_y"/>
                                          </p:val>
                                        </p:tav>
                                      </p:tavLst>
                                    </p:anim>
                                    <p:set>
                                      <p:cBhvr>
                                        <p:cTn id="127" dur="1" fill="hold">
                                          <p:stCondLst>
                                            <p:cond delay="1999"/>
                                          </p:stCondLst>
                                        </p:cTn>
                                        <p:tgtEl>
                                          <p:spTgt spid="4"/>
                                        </p:tgtEl>
                                        <p:attrNameLst>
                                          <p:attrName>style.visibility</p:attrName>
                                        </p:attrNameLst>
                                      </p:cBhvr>
                                      <p:to>
                                        <p:strVal val="hidden"/>
                                      </p:to>
                                    </p:set>
                                  </p:childTnLst>
                                </p:cTn>
                              </p:par>
                              <p:par>
                                <p:cTn id="128" presetID="2" presetClass="exit" presetSubtype="8" fill="hold" grpId="2" nodeType="withEffect">
                                  <p:stCondLst>
                                    <p:cond delay="0"/>
                                  </p:stCondLst>
                                  <p:childTnLst>
                                    <p:anim calcmode="lin" valueType="num">
                                      <p:cBhvr additive="base">
                                        <p:cTn id="129" dur="2000"/>
                                        <p:tgtEl>
                                          <p:spTgt spid="5"/>
                                        </p:tgtEl>
                                        <p:attrNameLst>
                                          <p:attrName>ppt_x</p:attrName>
                                        </p:attrNameLst>
                                      </p:cBhvr>
                                      <p:tavLst>
                                        <p:tav tm="0">
                                          <p:val>
                                            <p:strVal val="ppt_x"/>
                                          </p:val>
                                        </p:tav>
                                        <p:tav tm="100000">
                                          <p:val>
                                            <p:strVal val="0-ppt_w/2"/>
                                          </p:val>
                                        </p:tav>
                                      </p:tavLst>
                                    </p:anim>
                                    <p:anim calcmode="lin" valueType="num">
                                      <p:cBhvr additive="base">
                                        <p:cTn id="130" dur="2000"/>
                                        <p:tgtEl>
                                          <p:spTgt spid="5"/>
                                        </p:tgtEl>
                                        <p:attrNameLst>
                                          <p:attrName>ppt_y</p:attrName>
                                        </p:attrNameLst>
                                      </p:cBhvr>
                                      <p:tavLst>
                                        <p:tav tm="0">
                                          <p:val>
                                            <p:strVal val="ppt_y"/>
                                          </p:val>
                                        </p:tav>
                                        <p:tav tm="100000">
                                          <p:val>
                                            <p:strVal val="ppt_y"/>
                                          </p:val>
                                        </p:tav>
                                      </p:tavLst>
                                    </p:anim>
                                    <p:set>
                                      <p:cBhvr>
                                        <p:cTn id="131" dur="1" fill="hold">
                                          <p:stCondLst>
                                            <p:cond delay="1999"/>
                                          </p:stCondLst>
                                        </p:cTn>
                                        <p:tgtEl>
                                          <p:spTgt spid="5"/>
                                        </p:tgtEl>
                                        <p:attrNameLst>
                                          <p:attrName>style.visibility</p:attrName>
                                        </p:attrNameLst>
                                      </p:cBhvr>
                                      <p:to>
                                        <p:strVal val="hidden"/>
                                      </p:to>
                                    </p:set>
                                  </p:childTnLst>
                                </p:cTn>
                              </p:par>
                              <p:par>
                                <p:cTn id="132" presetID="2" presetClass="exit" presetSubtype="8" fill="hold" grpId="2" nodeType="withEffect">
                                  <p:stCondLst>
                                    <p:cond delay="0"/>
                                  </p:stCondLst>
                                  <p:childTnLst>
                                    <p:anim calcmode="lin" valueType="num">
                                      <p:cBhvr additive="base">
                                        <p:cTn id="133" dur="2000"/>
                                        <p:tgtEl>
                                          <p:spTgt spid="6"/>
                                        </p:tgtEl>
                                        <p:attrNameLst>
                                          <p:attrName>ppt_x</p:attrName>
                                        </p:attrNameLst>
                                      </p:cBhvr>
                                      <p:tavLst>
                                        <p:tav tm="0">
                                          <p:val>
                                            <p:strVal val="ppt_x"/>
                                          </p:val>
                                        </p:tav>
                                        <p:tav tm="100000">
                                          <p:val>
                                            <p:strVal val="0-ppt_w/2"/>
                                          </p:val>
                                        </p:tav>
                                      </p:tavLst>
                                    </p:anim>
                                    <p:anim calcmode="lin" valueType="num">
                                      <p:cBhvr additive="base">
                                        <p:cTn id="134" dur="2000"/>
                                        <p:tgtEl>
                                          <p:spTgt spid="6"/>
                                        </p:tgtEl>
                                        <p:attrNameLst>
                                          <p:attrName>ppt_y</p:attrName>
                                        </p:attrNameLst>
                                      </p:cBhvr>
                                      <p:tavLst>
                                        <p:tav tm="0">
                                          <p:val>
                                            <p:strVal val="ppt_y"/>
                                          </p:val>
                                        </p:tav>
                                        <p:tav tm="100000">
                                          <p:val>
                                            <p:strVal val="ppt_y"/>
                                          </p:val>
                                        </p:tav>
                                      </p:tavLst>
                                    </p:anim>
                                    <p:set>
                                      <p:cBhvr>
                                        <p:cTn id="135" dur="1" fill="hold">
                                          <p:stCondLst>
                                            <p:cond delay="1999"/>
                                          </p:stCondLst>
                                        </p:cTn>
                                        <p:tgtEl>
                                          <p:spTgt spid="6"/>
                                        </p:tgtEl>
                                        <p:attrNameLst>
                                          <p:attrName>style.visibility</p:attrName>
                                        </p:attrNameLst>
                                      </p:cBhvr>
                                      <p:to>
                                        <p:strVal val="hidden"/>
                                      </p:to>
                                    </p:set>
                                  </p:childTnLst>
                                </p:cTn>
                              </p:par>
                              <p:par>
                                <p:cTn id="136" presetID="2" presetClass="exit" presetSubtype="8" fill="hold" grpId="2" nodeType="withEffect">
                                  <p:stCondLst>
                                    <p:cond delay="0"/>
                                  </p:stCondLst>
                                  <p:childTnLst>
                                    <p:anim calcmode="lin" valueType="num">
                                      <p:cBhvr additive="base">
                                        <p:cTn id="137" dur="2000"/>
                                        <p:tgtEl>
                                          <p:spTgt spid="7"/>
                                        </p:tgtEl>
                                        <p:attrNameLst>
                                          <p:attrName>ppt_x</p:attrName>
                                        </p:attrNameLst>
                                      </p:cBhvr>
                                      <p:tavLst>
                                        <p:tav tm="0">
                                          <p:val>
                                            <p:strVal val="ppt_x"/>
                                          </p:val>
                                        </p:tav>
                                        <p:tav tm="100000">
                                          <p:val>
                                            <p:strVal val="0-ppt_w/2"/>
                                          </p:val>
                                        </p:tav>
                                      </p:tavLst>
                                    </p:anim>
                                    <p:anim calcmode="lin" valueType="num">
                                      <p:cBhvr additive="base">
                                        <p:cTn id="138" dur="2000"/>
                                        <p:tgtEl>
                                          <p:spTgt spid="7"/>
                                        </p:tgtEl>
                                        <p:attrNameLst>
                                          <p:attrName>ppt_y</p:attrName>
                                        </p:attrNameLst>
                                      </p:cBhvr>
                                      <p:tavLst>
                                        <p:tav tm="0">
                                          <p:val>
                                            <p:strVal val="ppt_y"/>
                                          </p:val>
                                        </p:tav>
                                        <p:tav tm="100000">
                                          <p:val>
                                            <p:strVal val="ppt_y"/>
                                          </p:val>
                                        </p:tav>
                                      </p:tavLst>
                                    </p:anim>
                                    <p:set>
                                      <p:cBhvr>
                                        <p:cTn id="139" dur="1" fill="hold">
                                          <p:stCondLst>
                                            <p:cond delay="1999"/>
                                          </p:stCondLst>
                                        </p:cTn>
                                        <p:tgtEl>
                                          <p:spTgt spid="7"/>
                                        </p:tgtEl>
                                        <p:attrNameLst>
                                          <p:attrName>style.visibility</p:attrName>
                                        </p:attrNameLst>
                                      </p:cBhvr>
                                      <p:to>
                                        <p:strVal val="hidden"/>
                                      </p:to>
                                    </p:set>
                                  </p:childTnLst>
                                </p:cTn>
                              </p:par>
                              <p:par>
                                <p:cTn id="140" presetID="2" presetClass="exit" presetSubtype="8" fill="hold" grpId="2" nodeType="withEffect">
                                  <p:stCondLst>
                                    <p:cond delay="0"/>
                                  </p:stCondLst>
                                  <p:childTnLst>
                                    <p:anim calcmode="lin" valueType="num">
                                      <p:cBhvr additive="base">
                                        <p:cTn id="141" dur="2000"/>
                                        <p:tgtEl>
                                          <p:spTgt spid="8"/>
                                        </p:tgtEl>
                                        <p:attrNameLst>
                                          <p:attrName>ppt_x</p:attrName>
                                        </p:attrNameLst>
                                      </p:cBhvr>
                                      <p:tavLst>
                                        <p:tav tm="0">
                                          <p:val>
                                            <p:strVal val="ppt_x"/>
                                          </p:val>
                                        </p:tav>
                                        <p:tav tm="100000">
                                          <p:val>
                                            <p:strVal val="0-ppt_w/2"/>
                                          </p:val>
                                        </p:tav>
                                      </p:tavLst>
                                    </p:anim>
                                    <p:anim calcmode="lin" valueType="num">
                                      <p:cBhvr additive="base">
                                        <p:cTn id="142" dur="2000"/>
                                        <p:tgtEl>
                                          <p:spTgt spid="8"/>
                                        </p:tgtEl>
                                        <p:attrNameLst>
                                          <p:attrName>ppt_y</p:attrName>
                                        </p:attrNameLst>
                                      </p:cBhvr>
                                      <p:tavLst>
                                        <p:tav tm="0">
                                          <p:val>
                                            <p:strVal val="ppt_y"/>
                                          </p:val>
                                        </p:tav>
                                        <p:tav tm="100000">
                                          <p:val>
                                            <p:strVal val="ppt_y"/>
                                          </p:val>
                                        </p:tav>
                                      </p:tavLst>
                                    </p:anim>
                                    <p:set>
                                      <p:cBhvr>
                                        <p:cTn id="143" dur="1" fill="hold">
                                          <p:stCondLst>
                                            <p:cond delay="1999"/>
                                          </p:stCondLst>
                                        </p:cTn>
                                        <p:tgtEl>
                                          <p:spTgt spid="8"/>
                                        </p:tgtEl>
                                        <p:attrNameLst>
                                          <p:attrName>style.visibility</p:attrName>
                                        </p:attrNameLst>
                                      </p:cBhvr>
                                      <p:to>
                                        <p:strVal val="hidden"/>
                                      </p:to>
                                    </p:set>
                                  </p:childTnLst>
                                </p:cTn>
                              </p:par>
                              <p:par>
                                <p:cTn id="144" presetID="2" presetClass="exit" presetSubtype="8" fill="hold" grpId="2" nodeType="withEffect">
                                  <p:stCondLst>
                                    <p:cond delay="0"/>
                                  </p:stCondLst>
                                  <p:childTnLst>
                                    <p:anim calcmode="lin" valueType="num">
                                      <p:cBhvr additive="base">
                                        <p:cTn id="145" dur="2000"/>
                                        <p:tgtEl>
                                          <p:spTgt spid="9"/>
                                        </p:tgtEl>
                                        <p:attrNameLst>
                                          <p:attrName>ppt_x</p:attrName>
                                        </p:attrNameLst>
                                      </p:cBhvr>
                                      <p:tavLst>
                                        <p:tav tm="0">
                                          <p:val>
                                            <p:strVal val="ppt_x"/>
                                          </p:val>
                                        </p:tav>
                                        <p:tav tm="100000">
                                          <p:val>
                                            <p:strVal val="0-ppt_w/2"/>
                                          </p:val>
                                        </p:tav>
                                      </p:tavLst>
                                    </p:anim>
                                    <p:anim calcmode="lin" valueType="num">
                                      <p:cBhvr additive="base">
                                        <p:cTn id="146" dur="2000"/>
                                        <p:tgtEl>
                                          <p:spTgt spid="9"/>
                                        </p:tgtEl>
                                        <p:attrNameLst>
                                          <p:attrName>ppt_y</p:attrName>
                                        </p:attrNameLst>
                                      </p:cBhvr>
                                      <p:tavLst>
                                        <p:tav tm="0">
                                          <p:val>
                                            <p:strVal val="ppt_y"/>
                                          </p:val>
                                        </p:tav>
                                        <p:tav tm="100000">
                                          <p:val>
                                            <p:strVal val="ppt_y"/>
                                          </p:val>
                                        </p:tav>
                                      </p:tavLst>
                                    </p:anim>
                                    <p:set>
                                      <p:cBhvr>
                                        <p:cTn id="147" dur="1" fill="hold">
                                          <p:stCondLst>
                                            <p:cond delay="1999"/>
                                          </p:stCondLst>
                                        </p:cTn>
                                        <p:tgtEl>
                                          <p:spTgt spid="9"/>
                                        </p:tgtEl>
                                        <p:attrNameLst>
                                          <p:attrName>style.visibility</p:attrName>
                                        </p:attrNameLst>
                                      </p:cBhvr>
                                      <p:to>
                                        <p:strVal val="hidden"/>
                                      </p:to>
                                    </p:set>
                                  </p:childTnLst>
                                </p:cTn>
                              </p:par>
                              <p:par>
                                <p:cTn id="148" presetID="2" presetClass="exit" presetSubtype="8" fill="hold" grpId="2" nodeType="withEffect">
                                  <p:stCondLst>
                                    <p:cond delay="0"/>
                                  </p:stCondLst>
                                  <p:childTnLst>
                                    <p:anim calcmode="lin" valueType="num">
                                      <p:cBhvr additive="base">
                                        <p:cTn id="149" dur="2000"/>
                                        <p:tgtEl>
                                          <p:spTgt spid="10"/>
                                        </p:tgtEl>
                                        <p:attrNameLst>
                                          <p:attrName>ppt_x</p:attrName>
                                        </p:attrNameLst>
                                      </p:cBhvr>
                                      <p:tavLst>
                                        <p:tav tm="0">
                                          <p:val>
                                            <p:strVal val="ppt_x"/>
                                          </p:val>
                                        </p:tav>
                                        <p:tav tm="100000">
                                          <p:val>
                                            <p:strVal val="0-ppt_w/2"/>
                                          </p:val>
                                        </p:tav>
                                      </p:tavLst>
                                    </p:anim>
                                    <p:anim calcmode="lin" valueType="num">
                                      <p:cBhvr additive="base">
                                        <p:cTn id="150" dur="2000"/>
                                        <p:tgtEl>
                                          <p:spTgt spid="10"/>
                                        </p:tgtEl>
                                        <p:attrNameLst>
                                          <p:attrName>ppt_y</p:attrName>
                                        </p:attrNameLst>
                                      </p:cBhvr>
                                      <p:tavLst>
                                        <p:tav tm="0">
                                          <p:val>
                                            <p:strVal val="ppt_y"/>
                                          </p:val>
                                        </p:tav>
                                        <p:tav tm="100000">
                                          <p:val>
                                            <p:strVal val="ppt_y"/>
                                          </p:val>
                                        </p:tav>
                                      </p:tavLst>
                                    </p:anim>
                                    <p:set>
                                      <p:cBhvr>
                                        <p:cTn id="151" dur="1" fill="hold">
                                          <p:stCondLst>
                                            <p:cond delay="1999"/>
                                          </p:stCondLst>
                                        </p:cTn>
                                        <p:tgtEl>
                                          <p:spTgt spid="10"/>
                                        </p:tgtEl>
                                        <p:attrNameLst>
                                          <p:attrName>style.visibility</p:attrName>
                                        </p:attrNameLst>
                                      </p:cBhvr>
                                      <p:to>
                                        <p:strVal val="hidden"/>
                                      </p:to>
                                    </p:set>
                                  </p:childTnLst>
                                </p:cTn>
                              </p:par>
                              <p:par>
                                <p:cTn id="152" presetID="2" presetClass="exit" presetSubtype="8" fill="hold" grpId="2" nodeType="withEffect">
                                  <p:stCondLst>
                                    <p:cond delay="0"/>
                                  </p:stCondLst>
                                  <p:childTnLst>
                                    <p:anim calcmode="lin" valueType="num">
                                      <p:cBhvr additive="base">
                                        <p:cTn id="153" dur="2000"/>
                                        <p:tgtEl>
                                          <p:spTgt spid="11"/>
                                        </p:tgtEl>
                                        <p:attrNameLst>
                                          <p:attrName>ppt_x</p:attrName>
                                        </p:attrNameLst>
                                      </p:cBhvr>
                                      <p:tavLst>
                                        <p:tav tm="0">
                                          <p:val>
                                            <p:strVal val="ppt_x"/>
                                          </p:val>
                                        </p:tav>
                                        <p:tav tm="100000">
                                          <p:val>
                                            <p:strVal val="0-ppt_w/2"/>
                                          </p:val>
                                        </p:tav>
                                      </p:tavLst>
                                    </p:anim>
                                    <p:anim calcmode="lin" valueType="num">
                                      <p:cBhvr additive="base">
                                        <p:cTn id="154" dur="2000"/>
                                        <p:tgtEl>
                                          <p:spTgt spid="11"/>
                                        </p:tgtEl>
                                        <p:attrNameLst>
                                          <p:attrName>ppt_y</p:attrName>
                                        </p:attrNameLst>
                                      </p:cBhvr>
                                      <p:tavLst>
                                        <p:tav tm="0">
                                          <p:val>
                                            <p:strVal val="ppt_y"/>
                                          </p:val>
                                        </p:tav>
                                        <p:tav tm="100000">
                                          <p:val>
                                            <p:strVal val="ppt_y"/>
                                          </p:val>
                                        </p:tav>
                                      </p:tavLst>
                                    </p:anim>
                                    <p:set>
                                      <p:cBhvr>
                                        <p:cTn id="155" dur="1" fill="hold">
                                          <p:stCondLst>
                                            <p:cond delay="1999"/>
                                          </p:stCondLst>
                                        </p:cTn>
                                        <p:tgtEl>
                                          <p:spTgt spid="11"/>
                                        </p:tgtEl>
                                        <p:attrNameLst>
                                          <p:attrName>style.visibility</p:attrName>
                                        </p:attrNameLst>
                                      </p:cBhvr>
                                      <p:to>
                                        <p:strVal val="hidden"/>
                                      </p:to>
                                    </p:set>
                                  </p:childTnLst>
                                </p:cTn>
                              </p:par>
                              <p:par>
                                <p:cTn id="156" presetID="2" presetClass="exit" presetSubtype="8" fill="hold" grpId="2" nodeType="withEffect">
                                  <p:stCondLst>
                                    <p:cond delay="0"/>
                                  </p:stCondLst>
                                  <p:childTnLst>
                                    <p:anim calcmode="lin" valueType="num">
                                      <p:cBhvr additive="base">
                                        <p:cTn id="157" dur="2000"/>
                                        <p:tgtEl>
                                          <p:spTgt spid="12"/>
                                        </p:tgtEl>
                                        <p:attrNameLst>
                                          <p:attrName>ppt_x</p:attrName>
                                        </p:attrNameLst>
                                      </p:cBhvr>
                                      <p:tavLst>
                                        <p:tav tm="0">
                                          <p:val>
                                            <p:strVal val="ppt_x"/>
                                          </p:val>
                                        </p:tav>
                                        <p:tav tm="100000">
                                          <p:val>
                                            <p:strVal val="0-ppt_w/2"/>
                                          </p:val>
                                        </p:tav>
                                      </p:tavLst>
                                    </p:anim>
                                    <p:anim calcmode="lin" valueType="num">
                                      <p:cBhvr additive="base">
                                        <p:cTn id="158" dur="2000"/>
                                        <p:tgtEl>
                                          <p:spTgt spid="12"/>
                                        </p:tgtEl>
                                        <p:attrNameLst>
                                          <p:attrName>ppt_y</p:attrName>
                                        </p:attrNameLst>
                                      </p:cBhvr>
                                      <p:tavLst>
                                        <p:tav tm="0">
                                          <p:val>
                                            <p:strVal val="ppt_y"/>
                                          </p:val>
                                        </p:tav>
                                        <p:tav tm="100000">
                                          <p:val>
                                            <p:strVal val="ppt_y"/>
                                          </p:val>
                                        </p:tav>
                                      </p:tavLst>
                                    </p:anim>
                                    <p:set>
                                      <p:cBhvr>
                                        <p:cTn id="159" dur="1" fill="hold">
                                          <p:stCondLst>
                                            <p:cond delay="1999"/>
                                          </p:stCondLst>
                                        </p:cTn>
                                        <p:tgtEl>
                                          <p:spTgt spid="12"/>
                                        </p:tgtEl>
                                        <p:attrNameLst>
                                          <p:attrName>style.visibility</p:attrName>
                                        </p:attrNameLst>
                                      </p:cBhvr>
                                      <p:to>
                                        <p:strVal val="hidden"/>
                                      </p:to>
                                    </p:set>
                                  </p:childTnLst>
                                </p:cTn>
                              </p:par>
                              <p:par>
                                <p:cTn id="160" presetID="2" presetClass="exit" presetSubtype="8" fill="hold" grpId="2" nodeType="withEffect">
                                  <p:stCondLst>
                                    <p:cond delay="0"/>
                                  </p:stCondLst>
                                  <p:childTnLst>
                                    <p:anim calcmode="lin" valueType="num">
                                      <p:cBhvr additive="base">
                                        <p:cTn id="161" dur="2000"/>
                                        <p:tgtEl>
                                          <p:spTgt spid="13"/>
                                        </p:tgtEl>
                                        <p:attrNameLst>
                                          <p:attrName>ppt_x</p:attrName>
                                        </p:attrNameLst>
                                      </p:cBhvr>
                                      <p:tavLst>
                                        <p:tav tm="0">
                                          <p:val>
                                            <p:strVal val="ppt_x"/>
                                          </p:val>
                                        </p:tav>
                                        <p:tav tm="100000">
                                          <p:val>
                                            <p:strVal val="0-ppt_w/2"/>
                                          </p:val>
                                        </p:tav>
                                      </p:tavLst>
                                    </p:anim>
                                    <p:anim calcmode="lin" valueType="num">
                                      <p:cBhvr additive="base">
                                        <p:cTn id="162" dur="2000"/>
                                        <p:tgtEl>
                                          <p:spTgt spid="13"/>
                                        </p:tgtEl>
                                        <p:attrNameLst>
                                          <p:attrName>ppt_y</p:attrName>
                                        </p:attrNameLst>
                                      </p:cBhvr>
                                      <p:tavLst>
                                        <p:tav tm="0">
                                          <p:val>
                                            <p:strVal val="ppt_y"/>
                                          </p:val>
                                        </p:tav>
                                        <p:tav tm="100000">
                                          <p:val>
                                            <p:strVal val="ppt_y"/>
                                          </p:val>
                                        </p:tav>
                                      </p:tavLst>
                                    </p:anim>
                                    <p:set>
                                      <p:cBhvr>
                                        <p:cTn id="163" dur="1" fill="hold">
                                          <p:stCondLst>
                                            <p:cond delay="1999"/>
                                          </p:stCondLst>
                                        </p:cTn>
                                        <p:tgtEl>
                                          <p:spTgt spid="13"/>
                                        </p:tgtEl>
                                        <p:attrNameLst>
                                          <p:attrName>style.visibility</p:attrName>
                                        </p:attrNameLst>
                                      </p:cBhvr>
                                      <p:to>
                                        <p:strVal val="hidden"/>
                                      </p:to>
                                    </p:set>
                                  </p:childTnLst>
                                </p:cTn>
                              </p:par>
                              <p:par>
                                <p:cTn id="164" presetID="2" presetClass="exit" presetSubtype="8" fill="hold" grpId="2" nodeType="withEffect">
                                  <p:stCondLst>
                                    <p:cond delay="0"/>
                                  </p:stCondLst>
                                  <p:childTnLst>
                                    <p:anim calcmode="lin" valueType="num">
                                      <p:cBhvr additive="base">
                                        <p:cTn id="165" dur="2000"/>
                                        <p:tgtEl>
                                          <p:spTgt spid="14"/>
                                        </p:tgtEl>
                                        <p:attrNameLst>
                                          <p:attrName>ppt_x</p:attrName>
                                        </p:attrNameLst>
                                      </p:cBhvr>
                                      <p:tavLst>
                                        <p:tav tm="0">
                                          <p:val>
                                            <p:strVal val="ppt_x"/>
                                          </p:val>
                                        </p:tav>
                                        <p:tav tm="100000">
                                          <p:val>
                                            <p:strVal val="0-ppt_w/2"/>
                                          </p:val>
                                        </p:tav>
                                      </p:tavLst>
                                    </p:anim>
                                    <p:anim calcmode="lin" valueType="num">
                                      <p:cBhvr additive="base">
                                        <p:cTn id="166" dur="2000"/>
                                        <p:tgtEl>
                                          <p:spTgt spid="14"/>
                                        </p:tgtEl>
                                        <p:attrNameLst>
                                          <p:attrName>ppt_y</p:attrName>
                                        </p:attrNameLst>
                                      </p:cBhvr>
                                      <p:tavLst>
                                        <p:tav tm="0">
                                          <p:val>
                                            <p:strVal val="ppt_y"/>
                                          </p:val>
                                        </p:tav>
                                        <p:tav tm="100000">
                                          <p:val>
                                            <p:strVal val="ppt_y"/>
                                          </p:val>
                                        </p:tav>
                                      </p:tavLst>
                                    </p:anim>
                                    <p:set>
                                      <p:cBhvr>
                                        <p:cTn id="167" dur="1" fill="hold">
                                          <p:stCondLst>
                                            <p:cond delay="1999"/>
                                          </p:stCondLst>
                                        </p:cTn>
                                        <p:tgtEl>
                                          <p:spTgt spid="14"/>
                                        </p:tgtEl>
                                        <p:attrNameLst>
                                          <p:attrName>style.visibility</p:attrName>
                                        </p:attrNameLst>
                                      </p:cBhvr>
                                      <p:to>
                                        <p:strVal val="hidden"/>
                                      </p:to>
                                    </p:set>
                                  </p:childTnLst>
                                </p:cTn>
                              </p:par>
                              <p:par>
                                <p:cTn id="168" presetID="2" presetClass="exit" presetSubtype="8" fill="hold" grpId="2" nodeType="withEffect">
                                  <p:stCondLst>
                                    <p:cond delay="0"/>
                                  </p:stCondLst>
                                  <p:childTnLst>
                                    <p:anim calcmode="lin" valueType="num">
                                      <p:cBhvr additive="base">
                                        <p:cTn id="169" dur="2000"/>
                                        <p:tgtEl>
                                          <p:spTgt spid="15"/>
                                        </p:tgtEl>
                                        <p:attrNameLst>
                                          <p:attrName>ppt_x</p:attrName>
                                        </p:attrNameLst>
                                      </p:cBhvr>
                                      <p:tavLst>
                                        <p:tav tm="0">
                                          <p:val>
                                            <p:strVal val="ppt_x"/>
                                          </p:val>
                                        </p:tav>
                                        <p:tav tm="100000">
                                          <p:val>
                                            <p:strVal val="0-ppt_w/2"/>
                                          </p:val>
                                        </p:tav>
                                      </p:tavLst>
                                    </p:anim>
                                    <p:anim calcmode="lin" valueType="num">
                                      <p:cBhvr additive="base">
                                        <p:cTn id="170" dur="2000"/>
                                        <p:tgtEl>
                                          <p:spTgt spid="15"/>
                                        </p:tgtEl>
                                        <p:attrNameLst>
                                          <p:attrName>ppt_y</p:attrName>
                                        </p:attrNameLst>
                                      </p:cBhvr>
                                      <p:tavLst>
                                        <p:tav tm="0">
                                          <p:val>
                                            <p:strVal val="ppt_y"/>
                                          </p:val>
                                        </p:tav>
                                        <p:tav tm="100000">
                                          <p:val>
                                            <p:strVal val="ppt_y"/>
                                          </p:val>
                                        </p:tav>
                                      </p:tavLst>
                                    </p:anim>
                                    <p:set>
                                      <p:cBhvr>
                                        <p:cTn id="171" dur="1" fill="hold">
                                          <p:stCondLst>
                                            <p:cond delay="1999"/>
                                          </p:stCondLst>
                                        </p:cTn>
                                        <p:tgtEl>
                                          <p:spTgt spid="15"/>
                                        </p:tgtEl>
                                        <p:attrNameLst>
                                          <p:attrName>style.visibility</p:attrName>
                                        </p:attrNameLst>
                                      </p:cBhvr>
                                      <p:to>
                                        <p:strVal val="hidden"/>
                                      </p:to>
                                    </p:set>
                                  </p:childTnLst>
                                </p:cTn>
                              </p:par>
                              <p:par>
                                <p:cTn id="172" presetID="2" presetClass="exit" presetSubtype="8" fill="hold" grpId="2" nodeType="withEffect">
                                  <p:stCondLst>
                                    <p:cond delay="0"/>
                                  </p:stCondLst>
                                  <p:childTnLst>
                                    <p:anim calcmode="lin" valueType="num">
                                      <p:cBhvr additive="base">
                                        <p:cTn id="173" dur="2000"/>
                                        <p:tgtEl>
                                          <p:spTgt spid="16"/>
                                        </p:tgtEl>
                                        <p:attrNameLst>
                                          <p:attrName>ppt_x</p:attrName>
                                        </p:attrNameLst>
                                      </p:cBhvr>
                                      <p:tavLst>
                                        <p:tav tm="0">
                                          <p:val>
                                            <p:strVal val="ppt_x"/>
                                          </p:val>
                                        </p:tav>
                                        <p:tav tm="100000">
                                          <p:val>
                                            <p:strVal val="0-ppt_w/2"/>
                                          </p:val>
                                        </p:tav>
                                      </p:tavLst>
                                    </p:anim>
                                    <p:anim calcmode="lin" valueType="num">
                                      <p:cBhvr additive="base">
                                        <p:cTn id="174" dur="2000"/>
                                        <p:tgtEl>
                                          <p:spTgt spid="16"/>
                                        </p:tgtEl>
                                        <p:attrNameLst>
                                          <p:attrName>ppt_y</p:attrName>
                                        </p:attrNameLst>
                                      </p:cBhvr>
                                      <p:tavLst>
                                        <p:tav tm="0">
                                          <p:val>
                                            <p:strVal val="ppt_y"/>
                                          </p:val>
                                        </p:tav>
                                        <p:tav tm="100000">
                                          <p:val>
                                            <p:strVal val="ppt_y"/>
                                          </p:val>
                                        </p:tav>
                                      </p:tavLst>
                                    </p:anim>
                                    <p:set>
                                      <p:cBhvr>
                                        <p:cTn id="175" dur="1" fill="hold">
                                          <p:stCondLst>
                                            <p:cond delay="1999"/>
                                          </p:stCondLst>
                                        </p:cTn>
                                        <p:tgtEl>
                                          <p:spTgt spid="16"/>
                                        </p:tgtEl>
                                        <p:attrNameLst>
                                          <p:attrName>style.visibility</p:attrName>
                                        </p:attrNameLst>
                                      </p:cBhvr>
                                      <p:to>
                                        <p:strVal val="hidden"/>
                                      </p:to>
                                    </p:set>
                                  </p:childTnLst>
                                </p:cTn>
                              </p:par>
                              <p:par>
                                <p:cTn id="176" presetID="19" presetClass="exit" presetSubtype="10" fill="hold" grpId="3" nodeType="withEffect">
                                  <p:stCondLst>
                                    <p:cond delay="0"/>
                                  </p:stCondLst>
                                  <p:childTnLst>
                                    <p:anim calcmode="lin" valueType="num">
                                      <p:cBhvr>
                                        <p:cTn id="177" dur="2000"/>
                                        <p:tgtEl>
                                          <p:spTgt spid="3"/>
                                        </p:tgtEl>
                                        <p:attrNameLst>
                                          <p:attrName>ppt_h</p:attrName>
                                        </p:attrNameLst>
                                      </p:cBhvr>
                                      <p:tavLst>
                                        <p:tav tm="0">
                                          <p:val>
                                            <p:strVal val="ppt_h"/>
                                          </p:val>
                                        </p:tav>
                                        <p:tav tm="100000">
                                          <p:val>
                                            <p:strVal val="ppt_h"/>
                                          </p:val>
                                        </p:tav>
                                      </p:tavLst>
                                    </p:anim>
                                    <p:anim calcmode="lin" valueType="num">
                                      <p:cBhvr>
                                        <p:cTn id="178" dur="2000"/>
                                        <p:tgtEl>
                                          <p:spTgt spid="3"/>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79" dur="1" fill="hold">
                                          <p:stCondLst>
                                            <p:cond delay="1999"/>
                                          </p:stCondLst>
                                        </p:cTn>
                                        <p:tgtEl>
                                          <p:spTgt spid="3"/>
                                        </p:tgtEl>
                                        <p:attrNameLst>
                                          <p:attrName>style.visibility</p:attrName>
                                        </p:attrNameLst>
                                      </p:cBhvr>
                                      <p:to>
                                        <p:strVal val="hidden"/>
                                      </p:to>
                                    </p:set>
                                  </p:childTnLst>
                                </p:cTn>
                              </p:par>
                              <p:par>
                                <p:cTn id="180" presetID="19" presetClass="exit" presetSubtype="10" fill="hold" grpId="3" nodeType="withEffect">
                                  <p:stCondLst>
                                    <p:cond delay="0"/>
                                  </p:stCondLst>
                                  <p:childTnLst>
                                    <p:anim calcmode="lin" valueType="num">
                                      <p:cBhvr>
                                        <p:cTn id="181" dur="2000"/>
                                        <p:tgtEl>
                                          <p:spTgt spid="4"/>
                                        </p:tgtEl>
                                        <p:attrNameLst>
                                          <p:attrName>ppt_h</p:attrName>
                                        </p:attrNameLst>
                                      </p:cBhvr>
                                      <p:tavLst>
                                        <p:tav tm="0">
                                          <p:val>
                                            <p:strVal val="ppt_h"/>
                                          </p:val>
                                        </p:tav>
                                        <p:tav tm="100000">
                                          <p:val>
                                            <p:strVal val="ppt_h"/>
                                          </p:val>
                                        </p:tav>
                                      </p:tavLst>
                                    </p:anim>
                                    <p:anim calcmode="lin" valueType="num">
                                      <p:cBhvr>
                                        <p:cTn id="182" dur="2000"/>
                                        <p:tgtEl>
                                          <p:spTgt spid="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83" dur="1" fill="hold">
                                          <p:stCondLst>
                                            <p:cond delay="1999"/>
                                          </p:stCondLst>
                                        </p:cTn>
                                        <p:tgtEl>
                                          <p:spTgt spid="4"/>
                                        </p:tgtEl>
                                        <p:attrNameLst>
                                          <p:attrName>style.visibility</p:attrName>
                                        </p:attrNameLst>
                                      </p:cBhvr>
                                      <p:to>
                                        <p:strVal val="hidden"/>
                                      </p:to>
                                    </p:set>
                                  </p:childTnLst>
                                </p:cTn>
                              </p:par>
                              <p:par>
                                <p:cTn id="184" presetID="19" presetClass="exit" presetSubtype="10" fill="hold" grpId="3" nodeType="withEffect">
                                  <p:stCondLst>
                                    <p:cond delay="0"/>
                                  </p:stCondLst>
                                  <p:childTnLst>
                                    <p:anim calcmode="lin" valueType="num">
                                      <p:cBhvr>
                                        <p:cTn id="185" dur="2000"/>
                                        <p:tgtEl>
                                          <p:spTgt spid="5"/>
                                        </p:tgtEl>
                                        <p:attrNameLst>
                                          <p:attrName>ppt_h</p:attrName>
                                        </p:attrNameLst>
                                      </p:cBhvr>
                                      <p:tavLst>
                                        <p:tav tm="0">
                                          <p:val>
                                            <p:strVal val="ppt_h"/>
                                          </p:val>
                                        </p:tav>
                                        <p:tav tm="100000">
                                          <p:val>
                                            <p:strVal val="ppt_h"/>
                                          </p:val>
                                        </p:tav>
                                      </p:tavLst>
                                    </p:anim>
                                    <p:anim calcmode="lin" valueType="num">
                                      <p:cBhvr>
                                        <p:cTn id="186" dur="2000"/>
                                        <p:tgtEl>
                                          <p:spTgt spid="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87" dur="1" fill="hold">
                                          <p:stCondLst>
                                            <p:cond delay="1999"/>
                                          </p:stCondLst>
                                        </p:cTn>
                                        <p:tgtEl>
                                          <p:spTgt spid="5"/>
                                        </p:tgtEl>
                                        <p:attrNameLst>
                                          <p:attrName>style.visibility</p:attrName>
                                        </p:attrNameLst>
                                      </p:cBhvr>
                                      <p:to>
                                        <p:strVal val="hidden"/>
                                      </p:to>
                                    </p:set>
                                  </p:childTnLst>
                                </p:cTn>
                              </p:par>
                              <p:par>
                                <p:cTn id="188" presetID="19" presetClass="exit" presetSubtype="10" fill="hold" grpId="3" nodeType="withEffect">
                                  <p:stCondLst>
                                    <p:cond delay="0"/>
                                  </p:stCondLst>
                                  <p:childTnLst>
                                    <p:anim calcmode="lin" valueType="num">
                                      <p:cBhvr>
                                        <p:cTn id="189" dur="2000"/>
                                        <p:tgtEl>
                                          <p:spTgt spid="6"/>
                                        </p:tgtEl>
                                        <p:attrNameLst>
                                          <p:attrName>ppt_h</p:attrName>
                                        </p:attrNameLst>
                                      </p:cBhvr>
                                      <p:tavLst>
                                        <p:tav tm="0">
                                          <p:val>
                                            <p:strVal val="ppt_h"/>
                                          </p:val>
                                        </p:tav>
                                        <p:tav tm="100000">
                                          <p:val>
                                            <p:strVal val="ppt_h"/>
                                          </p:val>
                                        </p:tav>
                                      </p:tavLst>
                                    </p:anim>
                                    <p:anim calcmode="lin" valueType="num">
                                      <p:cBhvr>
                                        <p:cTn id="190" dur="2000"/>
                                        <p:tgtEl>
                                          <p:spTgt spid="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91" dur="1" fill="hold">
                                          <p:stCondLst>
                                            <p:cond delay="1999"/>
                                          </p:stCondLst>
                                        </p:cTn>
                                        <p:tgtEl>
                                          <p:spTgt spid="6"/>
                                        </p:tgtEl>
                                        <p:attrNameLst>
                                          <p:attrName>style.visibility</p:attrName>
                                        </p:attrNameLst>
                                      </p:cBhvr>
                                      <p:to>
                                        <p:strVal val="hidden"/>
                                      </p:to>
                                    </p:set>
                                  </p:childTnLst>
                                </p:cTn>
                              </p:par>
                              <p:par>
                                <p:cTn id="192" presetID="19" presetClass="exit" presetSubtype="10" fill="hold" grpId="3" nodeType="withEffect">
                                  <p:stCondLst>
                                    <p:cond delay="0"/>
                                  </p:stCondLst>
                                  <p:childTnLst>
                                    <p:anim calcmode="lin" valueType="num">
                                      <p:cBhvr>
                                        <p:cTn id="193" dur="2000"/>
                                        <p:tgtEl>
                                          <p:spTgt spid="7"/>
                                        </p:tgtEl>
                                        <p:attrNameLst>
                                          <p:attrName>ppt_h</p:attrName>
                                        </p:attrNameLst>
                                      </p:cBhvr>
                                      <p:tavLst>
                                        <p:tav tm="0">
                                          <p:val>
                                            <p:strVal val="ppt_h"/>
                                          </p:val>
                                        </p:tav>
                                        <p:tav tm="100000">
                                          <p:val>
                                            <p:strVal val="ppt_h"/>
                                          </p:val>
                                        </p:tav>
                                      </p:tavLst>
                                    </p:anim>
                                    <p:anim calcmode="lin" valueType="num">
                                      <p:cBhvr>
                                        <p:cTn id="194" dur="2000"/>
                                        <p:tgtEl>
                                          <p:spTgt spid="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95" dur="1" fill="hold">
                                          <p:stCondLst>
                                            <p:cond delay="1999"/>
                                          </p:stCondLst>
                                        </p:cTn>
                                        <p:tgtEl>
                                          <p:spTgt spid="7"/>
                                        </p:tgtEl>
                                        <p:attrNameLst>
                                          <p:attrName>style.visibility</p:attrName>
                                        </p:attrNameLst>
                                      </p:cBhvr>
                                      <p:to>
                                        <p:strVal val="hidden"/>
                                      </p:to>
                                    </p:set>
                                  </p:childTnLst>
                                </p:cTn>
                              </p:par>
                              <p:par>
                                <p:cTn id="196" presetID="19" presetClass="exit" presetSubtype="10" fill="hold" grpId="3" nodeType="withEffect">
                                  <p:stCondLst>
                                    <p:cond delay="0"/>
                                  </p:stCondLst>
                                  <p:childTnLst>
                                    <p:anim calcmode="lin" valueType="num">
                                      <p:cBhvr>
                                        <p:cTn id="197" dur="2000"/>
                                        <p:tgtEl>
                                          <p:spTgt spid="8"/>
                                        </p:tgtEl>
                                        <p:attrNameLst>
                                          <p:attrName>ppt_h</p:attrName>
                                        </p:attrNameLst>
                                      </p:cBhvr>
                                      <p:tavLst>
                                        <p:tav tm="0">
                                          <p:val>
                                            <p:strVal val="ppt_h"/>
                                          </p:val>
                                        </p:tav>
                                        <p:tav tm="100000">
                                          <p:val>
                                            <p:strVal val="ppt_h"/>
                                          </p:val>
                                        </p:tav>
                                      </p:tavLst>
                                    </p:anim>
                                    <p:anim calcmode="lin" valueType="num">
                                      <p:cBhvr>
                                        <p:cTn id="198" dur="2000"/>
                                        <p:tgtEl>
                                          <p:spTgt spid="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99" dur="1" fill="hold">
                                          <p:stCondLst>
                                            <p:cond delay="1999"/>
                                          </p:stCondLst>
                                        </p:cTn>
                                        <p:tgtEl>
                                          <p:spTgt spid="8"/>
                                        </p:tgtEl>
                                        <p:attrNameLst>
                                          <p:attrName>style.visibility</p:attrName>
                                        </p:attrNameLst>
                                      </p:cBhvr>
                                      <p:to>
                                        <p:strVal val="hidden"/>
                                      </p:to>
                                    </p:set>
                                  </p:childTnLst>
                                </p:cTn>
                              </p:par>
                              <p:par>
                                <p:cTn id="200" presetID="19" presetClass="exit" presetSubtype="10" fill="hold" grpId="3" nodeType="withEffect">
                                  <p:stCondLst>
                                    <p:cond delay="0"/>
                                  </p:stCondLst>
                                  <p:childTnLst>
                                    <p:anim calcmode="lin" valueType="num">
                                      <p:cBhvr>
                                        <p:cTn id="201" dur="2000"/>
                                        <p:tgtEl>
                                          <p:spTgt spid="9"/>
                                        </p:tgtEl>
                                        <p:attrNameLst>
                                          <p:attrName>ppt_h</p:attrName>
                                        </p:attrNameLst>
                                      </p:cBhvr>
                                      <p:tavLst>
                                        <p:tav tm="0">
                                          <p:val>
                                            <p:strVal val="ppt_h"/>
                                          </p:val>
                                        </p:tav>
                                        <p:tav tm="100000">
                                          <p:val>
                                            <p:strVal val="ppt_h"/>
                                          </p:val>
                                        </p:tav>
                                      </p:tavLst>
                                    </p:anim>
                                    <p:anim calcmode="lin" valueType="num">
                                      <p:cBhvr>
                                        <p:cTn id="202" dur="2000"/>
                                        <p:tgtEl>
                                          <p:spTgt spid="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03" dur="1" fill="hold">
                                          <p:stCondLst>
                                            <p:cond delay="1999"/>
                                          </p:stCondLst>
                                        </p:cTn>
                                        <p:tgtEl>
                                          <p:spTgt spid="9"/>
                                        </p:tgtEl>
                                        <p:attrNameLst>
                                          <p:attrName>style.visibility</p:attrName>
                                        </p:attrNameLst>
                                      </p:cBhvr>
                                      <p:to>
                                        <p:strVal val="hidden"/>
                                      </p:to>
                                    </p:set>
                                  </p:childTnLst>
                                </p:cTn>
                              </p:par>
                              <p:par>
                                <p:cTn id="204" presetID="19" presetClass="exit" presetSubtype="10" fill="hold" grpId="3" nodeType="withEffect">
                                  <p:stCondLst>
                                    <p:cond delay="0"/>
                                  </p:stCondLst>
                                  <p:childTnLst>
                                    <p:anim calcmode="lin" valueType="num">
                                      <p:cBhvr>
                                        <p:cTn id="205" dur="2000"/>
                                        <p:tgtEl>
                                          <p:spTgt spid="10"/>
                                        </p:tgtEl>
                                        <p:attrNameLst>
                                          <p:attrName>ppt_h</p:attrName>
                                        </p:attrNameLst>
                                      </p:cBhvr>
                                      <p:tavLst>
                                        <p:tav tm="0">
                                          <p:val>
                                            <p:strVal val="ppt_h"/>
                                          </p:val>
                                        </p:tav>
                                        <p:tav tm="100000">
                                          <p:val>
                                            <p:strVal val="ppt_h"/>
                                          </p:val>
                                        </p:tav>
                                      </p:tavLst>
                                    </p:anim>
                                    <p:anim calcmode="lin" valueType="num">
                                      <p:cBhvr>
                                        <p:cTn id="206" dur="2000"/>
                                        <p:tgtEl>
                                          <p:spTgt spid="10"/>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07" dur="1" fill="hold">
                                          <p:stCondLst>
                                            <p:cond delay="1999"/>
                                          </p:stCondLst>
                                        </p:cTn>
                                        <p:tgtEl>
                                          <p:spTgt spid="10"/>
                                        </p:tgtEl>
                                        <p:attrNameLst>
                                          <p:attrName>style.visibility</p:attrName>
                                        </p:attrNameLst>
                                      </p:cBhvr>
                                      <p:to>
                                        <p:strVal val="hidden"/>
                                      </p:to>
                                    </p:set>
                                  </p:childTnLst>
                                </p:cTn>
                              </p:par>
                              <p:par>
                                <p:cTn id="208" presetID="19" presetClass="exit" presetSubtype="10" fill="hold" grpId="3" nodeType="withEffect">
                                  <p:stCondLst>
                                    <p:cond delay="0"/>
                                  </p:stCondLst>
                                  <p:childTnLst>
                                    <p:anim calcmode="lin" valueType="num">
                                      <p:cBhvr>
                                        <p:cTn id="209" dur="2000"/>
                                        <p:tgtEl>
                                          <p:spTgt spid="11"/>
                                        </p:tgtEl>
                                        <p:attrNameLst>
                                          <p:attrName>ppt_h</p:attrName>
                                        </p:attrNameLst>
                                      </p:cBhvr>
                                      <p:tavLst>
                                        <p:tav tm="0">
                                          <p:val>
                                            <p:strVal val="ppt_h"/>
                                          </p:val>
                                        </p:tav>
                                        <p:tav tm="100000">
                                          <p:val>
                                            <p:strVal val="ppt_h"/>
                                          </p:val>
                                        </p:tav>
                                      </p:tavLst>
                                    </p:anim>
                                    <p:anim calcmode="lin" valueType="num">
                                      <p:cBhvr>
                                        <p:cTn id="210" dur="2000"/>
                                        <p:tgtEl>
                                          <p:spTgt spid="11"/>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11" dur="1" fill="hold">
                                          <p:stCondLst>
                                            <p:cond delay="1999"/>
                                          </p:stCondLst>
                                        </p:cTn>
                                        <p:tgtEl>
                                          <p:spTgt spid="11"/>
                                        </p:tgtEl>
                                        <p:attrNameLst>
                                          <p:attrName>style.visibility</p:attrName>
                                        </p:attrNameLst>
                                      </p:cBhvr>
                                      <p:to>
                                        <p:strVal val="hidden"/>
                                      </p:to>
                                    </p:set>
                                  </p:childTnLst>
                                </p:cTn>
                              </p:par>
                              <p:par>
                                <p:cTn id="212" presetID="19" presetClass="exit" presetSubtype="10" fill="hold" grpId="3" nodeType="withEffect">
                                  <p:stCondLst>
                                    <p:cond delay="0"/>
                                  </p:stCondLst>
                                  <p:childTnLst>
                                    <p:anim calcmode="lin" valueType="num">
                                      <p:cBhvr>
                                        <p:cTn id="213" dur="2000"/>
                                        <p:tgtEl>
                                          <p:spTgt spid="12"/>
                                        </p:tgtEl>
                                        <p:attrNameLst>
                                          <p:attrName>ppt_h</p:attrName>
                                        </p:attrNameLst>
                                      </p:cBhvr>
                                      <p:tavLst>
                                        <p:tav tm="0">
                                          <p:val>
                                            <p:strVal val="ppt_h"/>
                                          </p:val>
                                        </p:tav>
                                        <p:tav tm="100000">
                                          <p:val>
                                            <p:strVal val="ppt_h"/>
                                          </p:val>
                                        </p:tav>
                                      </p:tavLst>
                                    </p:anim>
                                    <p:anim calcmode="lin" valueType="num">
                                      <p:cBhvr>
                                        <p:cTn id="214" dur="2000"/>
                                        <p:tgtEl>
                                          <p:spTgt spid="12"/>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15" dur="1" fill="hold">
                                          <p:stCondLst>
                                            <p:cond delay="1999"/>
                                          </p:stCondLst>
                                        </p:cTn>
                                        <p:tgtEl>
                                          <p:spTgt spid="12"/>
                                        </p:tgtEl>
                                        <p:attrNameLst>
                                          <p:attrName>style.visibility</p:attrName>
                                        </p:attrNameLst>
                                      </p:cBhvr>
                                      <p:to>
                                        <p:strVal val="hidden"/>
                                      </p:to>
                                    </p:set>
                                  </p:childTnLst>
                                </p:cTn>
                              </p:par>
                              <p:par>
                                <p:cTn id="216" presetID="19" presetClass="exit" presetSubtype="10" fill="hold" grpId="3" nodeType="withEffect">
                                  <p:stCondLst>
                                    <p:cond delay="0"/>
                                  </p:stCondLst>
                                  <p:childTnLst>
                                    <p:anim calcmode="lin" valueType="num">
                                      <p:cBhvr>
                                        <p:cTn id="217" dur="2000"/>
                                        <p:tgtEl>
                                          <p:spTgt spid="13"/>
                                        </p:tgtEl>
                                        <p:attrNameLst>
                                          <p:attrName>ppt_h</p:attrName>
                                        </p:attrNameLst>
                                      </p:cBhvr>
                                      <p:tavLst>
                                        <p:tav tm="0">
                                          <p:val>
                                            <p:strVal val="ppt_h"/>
                                          </p:val>
                                        </p:tav>
                                        <p:tav tm="100000">
                                          <p:val>
                                            <p:strVal val="ppt_h"/>
                                          </p:val>
                                        </p:tav>
                                      </p:tavLst>
                                    </p:anim>
                                    <p:anim calcmode="lin" valueType="num">
                                      <p:cBhvr>
                                        <p:cTn id="218" dur="2000"/>
                                        <p:tgtEl>
                                          <p:spTgt spid="13"/>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19" dur="1" fill="hold">
                                          <p:stCondLst>
                                            <p:cond delay="1999"/>
                                          </p:stCondLst>
                                        </p:cTn>
                                        <p:tgtEl>
                                          <p:spTgt spid="13"/>
                                        </p:tgtEl>
                                        <p:attrNameLst>
                                          <p:attrName>style.visibility</p:attrName>
                                        </p:attrNameLst>
                                      </p:cBhvr>
                                      <p:to>
                                        <p:strVal val="hidden"/>
                                      </p:to>
                                    </p:set>
                                  </p:childTnLst>
                                </p:cTn>
                              </p:par>
                              <p:par>
                                <p:cTn id="220" presetID="19" presetClass="exit" presetSubtype="10" fill="hold" grpId="3" nodeType="withEffect">
                                  <p:stCondLst>
                                    <p:cond delay="0"/>
                                  </p:stCondLst>
                                  <p:childTnLst>
                                    <p:anim calcmode="lin" valueType="num">
                                      <p:cBhvr>
                                        <p:cTn id="221" dur="2000"/>
                                        <p:tgtEl>
                                          <p:spTgt spid="14"/>
                                        </p:tgtEl>
                                        <p:attrNameLst>
                                          <p:attrName>ppt_h</p:attrName>
                                        </p:attrNameLst>
                                      </p:cBhvr>
                                      <p:tavLst>
                                        <p:tav tm="0">
                                          <p:val>
                                            <p:strVal val="ppt_h"/>
                                          </p:val>
                                        </p:tav>
                                        <p:tav tm="100000">
                                          <p:val>
                                            <p:strVal val="ppt_h"/>
                                          </p:val>
                                        </p:tav>
                                      </p:tavLst>
                                    </p:anim>
                                    <p:anim calcmode="lin" valueType="num">
                                      <p:cBhvr>
                                        <p:cTn id="222" dur="2000"/>
                                        <p:tgtEl>
                                          <p:spTgt spid="1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23" dur="1" fill="hold">
                                          <p:stCondLst>
                                            <p:cond delay="1999"/>
                                          </p:stCondLst>
                                        </p:cTn>
                                        <p:tgtEl>
                                          <p:spTgt spid="14"/>
                                        </p:tgtEl>
                                        <p:attrNameLst>
                                          <p:attrName>style.visibility</p:attrName>
                                        </p:attrNameLst>
                                      </p:cBhvr>
                                      <p:to>
                                        <p:strVal val="hidden"/>
                                      </p:to>
                                    </p:set>
                                  </p:childTnLst>
                                </p:cTn>
                              </p:par>
                              <p:par>
                                <p:cTn id="224" presetID="19" presetClass="exit" presetSubtype="10" fill="hold" grpId="3" nodeType="withEffect">
                                  <p:stCondLst>
                                    <p:cond delay="0"/>
                                  </p:stCondLst>
                                  <p:childTnLst>
                                    <p:anim calcmode="lin" valueType="num">
                                      <p:cBhvr>
                                        <p:cTn id="225" dur="2000"/>
                                        <p:tgtEl>
                                          <p:spTgt spid="15"/>
                                        </p:tgtEl>
                                        <p:attrNameLst>
                                          <p:attrName>ppt_h</p:attrName>
                                        </p:attrNameLst>
                                      </p:cBhvr>
                                      <p:tavLst>
                                        <p:tav tm="0">
                                          <p:val>
                                            <p:strVal val="ppt_h"/>
                                          </p:val>
                                        </p:tav>
                                        <p:tav tm="100000">
                                          <p:val>
                                            <p:strVal val="ppt_h"/>
                                          </p:val>
                                        </p:tav>
                                      </p:tavLst>
                                    </p:anim>
                                    <p:anim calcmode="lin" valueType="num">
                                      <p:cBhvr>
                                        <p:cTn id="226" dur="2000"/>
                                        <p:tgtEl>
                                          <p:spTgt spid="1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27" dur="1" fill="hold">
                                          <p:stCondLst>
                                            <p:cond delay="1999"/>
                                          </p:stCondLst>
                                        </p:cTn>
                                        <p:tgtEl>
                                          <p:spTgt spid="15"/>
                                        </p:tgtEl>
                                        <p:attrNameLst>
                                          <p:attrName>style.visibility</p:attrName>
                                        </p:attrNameLst>
                                      </p:cBhvr>
                                      <p:to>
                                        <p:strVal val="hidden"/>
                                      </p:to>
                                    </p:set>
                                  </p:childTnLst>
                                </p:cTn>
                              </p:par>
                              <p:par>
                                <p:cTn id="228" presetID="19" presetClass="exit" presetSubtype="10" fill="hold" grpId="3" nodeType="withEffect">
                                  <p:stCondLst>
                                    <p:cond delay="0"/>
                                  </p:stCondLst>
                                  <p:childTnLst>
                                    <p:anim calcmode="lin" valueType="num">
                                      <p:cBhvr>
                                        <p:cTn id="229" dur="2000"/>
                                        <p:tgtEl>
                                          <p:spTgt spid="16"/>
                                        </p:tgtEl>
                                        <p:attrNameLst>
                                          <p:attrName>ppt_h</p:attrName>
                                        </p:attrNameLst>
                                      </p:cBhvr>
                                      <p:tavLst>
                                        <p:tav tm="0">
                                          <p:val>
                                            <p:strVal val="ppt_h"/>
                                          </p:val>
                                        </p:tav>
                                        <p:tav tm="100000">
                                          <p:val>
                                            <p:strVal val="ppt_h"/>
                                          </p:val>
                                        </p:tav>
                                      </p:tavLst>
                                    </p:anim>
                                    <p:anim calcmode="lin" valueType="num">
                                      <p:cBhvr>
                                        <p:cTn id="230" dur="2000"/>
                                        <p:tgtEl>
                                          <p:spTgt spid="1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31" dur="1" fill="hold">
                                          <p:stCondLst>
                                            <p:cond delay="1999"/>
                                          </p:stCondLst>
                                        </p:cTn>
                                        <p:tgtEl>
                                          <p:spTgt spid="16"/>
                                        </p:tgtEl>
                                        <p:attrNameLst>
                                          <p:attrName>style.visibility</p:attrName>
                                        </p:attrNameLst>
                                      </p:cBhvr>
                                      <p:to>
                                        <p:strVal val="hidden"/>
                                      </p:to>
                                    </p:set>
                                  </p:childTnLst>
                                </p:cTn>
                              </p:par>
                              <p:par>
                                <p:cTn id="232" presetID="17" presetClass="entr" presetSubtype="2" fill="hold" nodeType="withEffect">
                                  <p:stCondLst>
                                    <p:cond delay="0"/>
                                  </p:stCondLst>
                                  <p:childTnLst>
                                    <p:set>
                                      <p:cBhvr>
                                        <p:cTn id="233" dur="1" fill="hold">
                                          <p:stCondLst>
                                            <p:cond delay="0"/>
                                          </p:stCondLst>
                                        </p:cTn>
                                        <p:tgtEl>
                                          <p:spTgt spid="2"/>
                                        </p:tgtEl>
                                        <p:attrNameLst>
                                          <p:attrName>style.visibility</p:attrName>
                                        </p:attrNameLst>
                                      </p:cBhvr>
                                      <p:to>
                                        <p:strVal val="visible"/>
                                      </p:to>
                                    </p:set>
                                    <p:anim calcmode="lin" valueType="num">
                                      <p:cBhvr>
                                        <p:cTn id="234" dur="2000" fill="hold"/>
                                        <p:tgtEl>
                                          <p:spTgt spid="2"/>
                                        </p:tgtEl>
                                        <p:attrNameLst>
                                          <p:attrName>ppt_x</p:attrName>
                                        </p:attrNameLst>
                                      </p:cBhvr>
                                      <p:tavLst>
                                        <p:tav tm="0">
                                          <p:val>
                                            <p:strVal val="#ppt_x+#ppt_w/2"/>
                                          </p:val>
                                        </p:tav>
                                        <p:tav tm="100000">
                                          <p:val>
                                            <p:strVal val="#ppt_x"/>
                                          </p:val>
                                        </p:tav>
                                      </p:tavLst>
                                    </p:anim>
                                    <p:anim calcmode="lin" valueType="num">
                                      <p:cBhvr>
                                        <p:cTn id="235" dur="2000" fill="hold"/>
                                        <p:tgtEl>
                                          <p:spTgt spid="2"/>
                                        </p:tgtEl>
                                        <p:attrNameLst>
                                          <p:attrName>ppt_y</p:attrName>
                                        </p:attrNameLst>
                                      </p:cBhvr>
                                      <p:tavLst>
                                        <p:tav tm="0">
                                          <p:val>
                                            <p:strVal val="#ppt_y"/>
                                          </p:val>
                                        </p:tav>
                                        <p:tav tm="100000">
                                          <p:val>
                                            <p:strVal val="#ppt_y"/>
                                          </p:val>
                                        </p:tav>
                                      </p:tavLst>
                                    </p:anim>
                                    <p:anim calcmode="lin" valueType="num">
                                      <p:cBhvr>
                                        <p:cTn id="236" dur="2000" fill="hold"/>
                                        <p:tgtEl>
                                          <p:spTgt spid="2"/>
                                        </p:tgtEl>
                                        <p:attrNameLst>
                                          <p:attrName>ppt_w</p:attrName>
                                        </p:attrNameLst>
                                      </p:cBhvr>
                                      <p:tavLst>
                                        <p:tav tm="0">
                                          <p:val>
                                            <p:fltVal val="0"/>
                                          </p:val>
                                        </p:tav>
                                        <p:tav tm="100000">
                                          <p:val>
                                            <p:strVal val="#ppt_w"/>
                                          </p:val>
                                        </p:tav>
                                      </p:tavLst>
                                    </p:anim>
                                    <p:anim calcmode="lin" valueType="num">
                                      <p:cBhvr>
                                        <p:cTn id="237"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3" grpId="3" animBg="1"/>
      <p:bldP spid="4" grpId="0" animBg="1"/>
      <p:bldP spid="4" grpId="1" animBg="1"/>
      <p:bldP spid="4" grpId="2" animBg="1"/>
      <p:bldP spid="4" grpId="3" animBg="1"/>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46).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9v8r9-logo_arc_en_ciel.png"/>
          <p:cNvPicPr>
            <a:picLocks noChangeAspect="1"/>
          </p:cNvPicPr>
          <p:nvPr/>
        </p:nvPicPr>
        <p:blipFill>
          <a:blip r:embed="rId3">
            <a:duotone>
              <a:schemeClr val="accent1">
                <a:shade val="45000"/>
                <a:satMod val="135000"/>
              </a:schemeClr>
              <a:prstClr val="white"/>
            </a:duotone>
            <a:lum bright="-20000" contrast="40000"/>
          </a:blip>
          <a:stretch>
            <a:fillRect/>
          </a:stretch>
        </p:blipFill>
        <p:spPr>
          <a:xfrm rot="3307308">
            <a:off x="4535565" y="-200665"/>
            <a:ext cx="1428750" cy="1005193"/>
          </a:xfrm>
          <a:prstGeom prst="rect">
            <a:avLst/>
          </a:prstGeom>
          <a:effectLst>
            <a:reflection blurRad="6350" stA="50000" endA="300" endPos="90000" dir="5400000" sy="-100000" algn="bl" rotWithShape="0"/>
          </a:effectLst>
        </p:spPr>
      </p:pic>
      <p:pic>
        <p:nvPicPr>
          <p:cNvPr id="4" name="3 Imagen" descr="9v8r9-logo_arc_en_ciel.png"/>
          <p:cNvPicPr>
            <a:picLocks noChangeAspect="1"/>
          </p:cNvPicPr>
          <p:nvPr/>
        </p:nvPicPr>
        <p:blipFill>
          <a:blip r:embed="rId3">
            <a:duotone>
              <a:schemeClr val="accent1">
                <a:shade val="45000"/>
                <a:satMod val="135000"/>
              </a:schemeClr>
              <a:prstClr val="white"/>
            </a:duotone>
            <a:lum bright="-20000" contrast="40000"/>
          </a:blip>
          <a:stretch>
            <a:fillRect/>
          </a:stretch>
        </p:blipFill>
        <p:spPr>
          <a:xfrm rot="7320248" flipV="1">
            <a:off x="3107947" y="-224464"/>
            <a:ext cx="1384475" cy="1021097"/>
          </a:xfrm>
          <a:prstGeom prst="rect">
            <a:avLst/>
          </a:prstGeom>
          <a:effectLst>
            <a:reflection blurRad="6350" stA="50000" endA="300" endPos="90000" dir="5400000" sy="-100000" algn="bl" rotWithShape="0"/>
          </a:effectLst>
        </p:spPr>
      </p:pic>
      <p:pic>
        <p:nvPicPr>
          <p:cNvPr id="5" name="4 Imagen" descr="9v8r9-logo_arc_en_ciel.png"/>
          <p:cNvPicPr>
            <a:picLocks noChangeAspect="1"/>
          </p:cNvPicPr>
          <p:nvPr/>
        </p:nvPicPr>
        <p:blipFill>
          <a:blip r:embed="rId3">
            <a:duotone>
              <a:prstClr val="black"/>
              <a:srgbClr val="00B050">
                <a:tint val="45000"/>
                <a:satMod val="400000"/>
              </a:srgbClr>
            </a:duotone>
            <a:lum contrast="40000"/>
          </a:blip>
          <a:stretch>
            <a:fillRect/>
          </a:stretch>
        </p:blipFill>
        <p:spPr>
          <a:xfrm rot="3307308">
            <a:off x="4487488" y="215795"/>
            <a:ext cx="1428750" cy="1062141"/>
          </a:xfrm>
          <a:prstGeom prst="rect">
            <a:avLst/>
          </a:prstGeom>
          <a:effectLst>
            <a:reflection blurRad="6350" stA="50000" endA="300" endPos="90000" dir="5400000" sy="-100000" algn="bl" rotWithShape="0"/>
          </a:effectLst>
        </p:spPr>
      </p:pic>
      <p:pic>
        <p:nvPicPr>
          <p:cNvPr id="6" name="5 Imagen" descr="9v8r9-logo_arc_en_ciel.png"/>
          <p:cNvPicPr>
            <a:picLocks noChangeAspect="1"/>
          </p:cNvPicPr>
          <p:nvPr/>
        </p:nvPicPr>
        <p:blipFill>
          <a:blip r:embed="rId3">
            <a:duotone>
              <a:prstClr val="black"/>
              <a:srgbClr val="00B050">
                <a:tint val="45000"/>
                <a:satMod val="400000"/>
              </a:srgbClr>
            </a:duotone>
            <a:lum contrast="40000"/>
          </a:blip>
          <a:stretch>
            <a:fillRect/>
          </a:stretch>
        </p:blipFill>
        <p:spPr>
          <a:xfrm rot="7320248" flipV="1">
            <a:off x="3107948" y="275625"/>
            <a:ext cx="1384475" cy="1021097"/>
          </a:xfrm>
          <a:prstGeom prst="rect">
            <a:avLst/>
          </a:prstGeom>
          <a:effectLst>
            <a:reflection blurRad="6350" stA="50000" endA="300" endPos="90000" dir="5400000" sy="-100000" algn="bl" rotWithShape="0"/>
          </a:effectLst>
        </p:spPr>
      </p:pic>
      <p:pic>
        <p:nvPicPr>
          <p:cNvPr id="7" name="6 Imagen" descr="9v8r9-logo_arc_en_ciel.png"/>
          <p:cNvPicPr>
            <a:picLocks noChangeAspect="1"/>
          </p:cNvPicPr>
          <p:nvPr/>
        </p:nvPicPr>
        <p:blipFill>
          <a:blip r:embed="rId3">
            <a:duotone>
              <a:schemeClr val="accent1">
                <a:shade val="45000"/>
                <a:satMod val="135000"/>
              </a:schemeClr>
              <a:prstClr val="white"/>
            </a:duotone>
            <a:lum bright="-20000" contrast="40000"/>
          </a:blip>
          <a:stretch>
            <a:fillRect/>
          </a:stretch>
        </p:blipFill>
        <p:spPr>
          <a:xfrm rot="3307308">
            <a:off x="4464128" y="870907"/>
            <a:ext cx="1428750" cy="1005193"/>
          </a:xfrm>
          <a:prstGeom prst="rect">
            <a:avLst/>
          </a:prstGeom>
          <a:effectLst>
            <a:reflection blurRad="6350" stA="50000" endA="300" endPos="90000" dir="5400000" sy="-100000" algn="bl" rotWithShape="0"/>
          </a:effectLst>
        </p:spPr>
      </p:pic>
      <p:pic>
        <p:nvPicPr>
          <p:cNvPr id="8" name="7 Imagen" descr="9v8r9-logo_arc_en_ciel.png"/>
          <p:cNvPicPr>
            <a:picLocks noChangeAspect="1"/>
          </p:cNvPicPr>
          <p:nvPr/>
        </p:nvPicPr>
        <p:blipFill>
          <a:blip r:embed="rId3">
            <a:duotone>
              <a:schemeClr val="accent1">
                <a:shade val="45000"/>
                <a:satMod val="135000"/>
              </a:schemeClr>
              <a:prstClr val="white"/>
            </a:duotone>
            <a:lum bright="-20000" contrast="40000"/>
          </a:blip>
          <a:stretch>
            <a:fillRect/>
          </a:stretch>
        </p:blipFill>
        <p:spPr>
          <a:xfrm rot="7320248" flipV="1">
            <a:off x="3107948" y="918544"/>
            <a:ext cx="1384475" cy="1021097"/>
          </a:xfrm>
          <a:prstGeom prst="rect">
            <a:avLst/>
          </a:prstGeom>
          <a:effectLst>
            <a:reflection blurRad="6350" stA="50000" endA="300" endPos="90000" dir="5400000" sy="-100000" algn="bl" rotWithShape="0"/>
          </a:effectLst>
        </p:spPr>
      </p:pic>
      <p:pic>
        <p:nvPicPr>
          <p:cNvPr id="9" name="8 Imagen" descr="9v8r9-logo_arc_en_ciel.png"/>
          <p:cNvPicPr>
            <a:picLocks noChangeAspect="1"/>
          </p:cNvPicPr>
          <p:nvPr/>
        </p:nvPicPr>
        <p:blipFill>
          <a:blip r:embed="rId3">
            <a:duotone>
              <a:prstClr val="black"/>
              <a:srgbClr val="00B050">
                <a:tint val="45000"/>
                <a:satMod val="400000"/>
              </a:srgbClr>
            </a:duotone>
            <a:lum contrast="40000"/>
          </a:blip>
          <a:stretch>
            <a:fillRect/>
          </a:stretch>
        </p:blipFill>
        <p:spPr>
          <a:xfrm rot="3307308">
            <a:off x="4464128" y="1442410"/>
            <a:ext cx="1428750" cy="1005193"/>
          </a:xfrm>
          <a:prstGeom prst="rect">
            <a:avLst/>
          </a:prstGeom>
          <a:effectLst>
            <a:reflection blurRad="6350" stA="50000" endA="300" endPos="90000" dir="5400000" sy="-100000" algn="bl" rotWithShape="0"/>
          </a:effectLst>
        </p:spPr>
      </p:pic>
      <p:pic>
        <p:nvPicPr>
          <p:cNvPr id="10" name="9 Imagen" descr="9v8r9-logo_arc_en_ciel.png"/>
          <p:cNvPicPr>
            <a:picLocks noChangeAspect="1"/>
          </p:cNvPicPr>
          <p:nvPr/>
        </p:nvPicPr>
        <p:blipFill>
          <a:blip r:embed="rId3">
            <a:duotone>
              <a:prstClr val="black"/>
              <a:srgbClr val="00B050">
                <a:tint val="45000"/>
                <a:satMod val="400000"/>
              </a:srgbClr>
            </a:duotone>
            <a:lum contrast="40000"/>
          </a:blip>
          <a:stretch>
            <a:fillRect/>
          </a:stretch>
        </p:blipFill>
        <p:spPr>
          <a:xfrm rot="7320248" flipV="1">
            <a:off x="3107948" y="1490047"/>
            <a:ext cx="1384475" cy="1021097"/>
          </a:xfrm>
          <a:prstGeom prst="rect">
            <a:avLst/>
          </a:prstGeom>
          <a:effectLst>
            <a:reflection blurRad="6350" stA="50000" endA="300" endPos="90000" dir="5400000" sy="-100000" algn="bl" rotWithShape="0"/>
          </a:effectLst>
        </p:spPr>
      </p:pic>
      <p:pic>
        <p:nvPicPr>
          <p:cNvPr id="11" name="10 Imagen" descr="9v8r9-logo_arc_en_ciel.png"/>
          <p:cNvPicPr>
            <a:picLocks noChangeAspect="1"/>
          </p:cNvPicPr>
          <p:nvPr/>
        </p:nvPicPr>
        <p:blipFill>
          <a:blip r:embed="rId3">
            <a:duotone>
              <a:schemeClr val="accent1">
                <a:shade val="45000"/>
                <a:satMod val="135000"/>
              </a:schemeClr>
              <a:prstClr val="white"/>
            </a:duotone>
            <a:lum bright="-20000" contrast="40000"/>
          </a:blip>
          <a:stretch>
            <a:fillRect/>
          </a:stretch>
        </p:blipFill>
        <p:spPr>
          <a:xfrm rot="3307308">
            <a:off x="4464127" y="2013914"/>
            <a:ext cx="1428750" cy="1005193"/>
          </a:xfrm>
          <a:prstGeom prst="rect">
            <a:avLst/>
          </a:prstGeom>
          <a:effectLst>
            <a:reflection blurRad="6350" stA="50000" endA="300" endPos="90000" dir="5400000" sy="-100000" algn="bl" rotWithShape="0"/>
          </a:effectLst>
        </p:spPr>
      </p:pic>
      <p:pic>
        <p:nvPicPr>
          <p:cNvPr id="12" name="11 Imagen" descr="9v8r9-logo_arc_en_ciel.png"/>
          <p:cNvPicPr>
            <a:picLocks noChangeAspect="1"/>
          </p:cNvPicPr>
          <p:nvPr/>
        </p:nvPicPr>
        <p:blipFill>
          <a:blip r:embed="rId3">
            <a:duotone>
              <a:schemeClr val="accent1">
                <a:shade val="45000"/>
                <a:satMod val="135000"/>
              </a:schemeClr>
              <a:prstClr val="white"/>
            </a:duotone>
            <a:lum bright="-20000" contrast="40000"/>
          </a:blip>
          <a:stretch>
            <a:fillRect/>
          </a:stretch>
        </p:blipFill>
        <p:spPr>
          <a:xfrm rot="7320248" flipV="1">
            <a:off x="3107947" y="2061551"/>
            <a:ext cx="1384475" cy="1021097"/>
          </a:xfrm>
          <a:prstGeom prst="rect">
            <a:avLst/>
          </a:prstGeom>
          <a:effectLst>
            <a:reflection blurRad="6350" stA="50000" endA="300" endPos="90000" dir="5400000" sy="-100000" algn="bl" rotWithShape="0"/>
          </a:effectLst>
        </p:spPr>
      </p:pic>
      <p:pic>
        <p:nvPicPr>
          <p:cNvPr id="13" name="12 Imagen" descr="9v8r9-logo_arc_en_ciel.png"/>
          <p:cNvPicPr>
            <a:picLocks noChangeAspect="1"/>
          </p:cNvPicPr>
          <p:nvPr/>
        </p:nvPicPr>
        <p:blipFill>
          <a:blip r:embed="rId3">
            <a:duotone>
              <a:prstClr val="black"/>
              <a:srgbClr val="00B050">
                <a:tint val="45000"/>
                <a:satMod val="400000"/>
              </a:srgbClr>
            </a:duotone>
            <a:lum contrast="40000"/>
          </a:blip>
          <a:stretch>
            <a:fillRect/>
          </a:stretch>
        </p:blipFill>
        <p:spPr>
          <a:xfrm rot="3307308">
            <a:off x="4464128" y="2585418"/>
            <a:ext cx="1428750" cy="1005193"/>
          </a:xfrm>
          <a:prstGeom prst="rect">
            <a:avLst/>
          </a:prstGeom>
          <a:effectLst>
            <a:reflection blurRad="6350" stA="50000" endA="300" endPos="90000" dir="5400000" sy="-100000" algn="bl" rotWithShape="0"/>
          </a:effectLst>
        </p:spPr>
      </p:pic>
      <p:pic>
        <p:nvPicPr>
          <p:cNvPr id="14" name="13 Imagen" descr="9v8r9-logo_arc_en_ciel.png"/>
          <p:cNvPicPr>
            <a:picLocks noChangeAspect="1"/>
          </p:cNvPicPr>
          <p:nvPr/>
        </p:nvPicPr>
        <p:blipFill>
          <a:blip r:embed="rId3">
            <a:duotone>
              <a:prstClr val="black"/>
              <a:srgbClr val="00B050">
                <a:tint val="45000"/>
                <a:satMod val="400000"/>
              </a:srgbClr>
            </a:duotone>
            <a:lum contrast="40000"/>
          </a:blip>
          <a:stretch>
            <a:fillRect/>
          </a:stretch>
        </p:blipFill>
        <p:spPr>
          <a:xfrm rot="7320248" flipV="1">
            <a:off x="3107948" y="2633055"/>
            <a:ext cx="1384475" cy="1021097"/>
          </a:xfrm>
          <a:prstGeom prst="rect">
            <a:avLst/>
          </a:prstGeom>
          <a:effectLst>
            <a:reflection blurRad="6350" stA="50000" endA="300" endPos="90000" dir="5400000" sy="-100000" algn="bl" rotWithShape="0"/>
          </a:effectLst>
        </p:spPr>
      </p:pic>
      <p:pic>
        <p:nvPicPr>
          <p:cNvPr id="15" name="14 Imagen" descr="9v8r9-logo_arc_en_ciel.png"/>
          <p:cNvPicPr>
            <a:picLocks noChangeAspect="1"/>
          </p:cNvPicPr>
          <p:nvPr/>
        </p:nvPicPr>
        <p:blipFill>
          <a:blip r:embed="rId3">
            <a:duotone>
              <a:schemeClr val="accent1">
                <a:shade val="45000"/>
                <a:satMod val="135000"/>
              </a:schemeClr>
              <a:prstClr val="white"/>
            </a:duotone>
            <a:lum bright="-20000" contrast="40000"/>
          </a:blip>
          <a:stretch>
            <a:fillRect/>
          </a:stretch>
        </p:blipFill>
        <p:spPr>
          <a:xfrm rot="3307308">
            <a:off x="4464129" y="3085507"/>
            <a:ext cx="1428750" cy="1005193"/>
          </a:xfrm>
          <a:prstGeom prst="rect">
            <a:avLst/>
          </a:prstGeom>
          <a:effectLst>
            <a:reflection blurRad="6350" stA="50000" endA="300" endPos="90000" dir="5400000" sy="-100000" algn="bl" rotWithShape="0"/>
          </a:effectLst>
        </p:spPr>
      </p:pic>
      <p:pic>
        <p:nvPicPr>
          <p:cNvPr id="16" name="15 Imagen" descr="9v8r9-logo_arc_en_ciel.png"/>
          <p:cNvPicPr>
            <a:picLocks noChangeAspect="1"/>
          </p:cNvPicPr>
          <p:nvPr/>
        </p:nvPicPr>
        <p:blipFill>
          <a:blip r:embed="rId3">
            <a:duotone>
              <a:schemeClr val="accent1">
                <a:shade val="45000"/>
                <a:satMod val="135000"/>
              </a:schemeClr>
              <a:prstClr val="white"/>
            </a:duotone>
            <a:lum bright="-20000" contrast="40000"/>
          </a:blip>
          <a:stretch>
            <a:fillRect/>
          </a:stretch>
        </p:blipFill>
        <p:spPr>
          <a:xfrm rot="7320248" flipV="1">
            <a:off x="3107949" y="3133144"/>
            <a:ext cx="1384475" cy="1021097"/>
          </a:xfrm>
          <a:prstGeom prst="rect">
            <a:avLst/>
          </a:prstGeom>
          <a:effectLst>
            <a:reflection blurRad="6350" stA="50000" endA="300" endPos="90000" dir="5400000" sy="-100000" algn="bl" rotWithShape="0"/>
          </a:effectLst>
        </p:spPr>
      </p:pic>
      <p:pic>
        <p:nvPicPr>
          <p:cNvPr id="17" name="16 Imagen" descr="9v8r9-logo_arc_en_ciel.png"/>
          <p:cNvPicPr>
            <a:picLocks noChangeAspect="1"/>
          </p:cNvPicPr>
          <p:nvPr/>
        </p:nvPicPr>
        <p:blipFill>
          <a:blip r:embed="rId3">
            <a:duotone>
              <a:prstClr val="black"/>
              <a:srgbClr val="00B050">
                <a:tint val="45000"/>
                <a:satMod val="400000"/>
              </a:srgbClr>
            </a:duotone>
            <a:lum contrast="40000"/>
          </a:blip>
          <a:stretch>
            <a:fillRect/>
          </a:stretch>
        </p:blipFill>
        <p:spPr>
          <a:xfrm rot="3307308">
            <a:off x="4464129" y="3728426"/>
            <a:ext cx="1428750" cy="1005193"/>
          </a:xfrm>
          <a:prstGeom prst="rect">
            <a:avLst/>
          </a:prstGeom>
          <a:effectLst>
            <a:reflection blurRad="6350" stA="50000" endA="300" endPos="90000" dir="5400000" sy="-100000" algn="bl" rotWithShape="0"/>
          </a:effectLst>
        </p:spPr>
      </p:pic>
      <p:pic>
        <p:nvPicPr>
          <p:cNvPr id="18" name="17 Imagen" descr="9v8r9-logo_arc_en_ciel.png"/>
          <p:cNvPicPr>
            <a:picLocks noChangeAspect="1"/>
          </p:cNvPicPr>
          <p:nvPr/>
        </p:nvPicPr>
        <p:blipFill>
          <a:blip r:embed="rId3">
            <a:duotone>
              <a:prstClr val="black"/>
              <a:srgbClr val="00B050">
                <a:tint val="45000"/>
                <a:satMod val="400000"/>
              </a:srgbClr>
            </a:duotone>
            <a:lum contrast="40000"/>
          </a:blip>
          <a:stretch>
            <a:fillRect/>
          </a:stretch>
        </p:blipFill>
        <p:spPr>
          <a:xfrm rot="7320248" flipV="1">
            <a:off x="3107949" y="3776063"/>
            <a:ext cx="1384475" cy="1021097"/>
          </a:xfrm>
          <a:prstGeom prst="rect">
            <a:avLst/>
          </a:prstGeom>
          <a:effectLst>
            <a:reflection blurRad="6350" stA="50000" endA="300" endPos="90000" dir="5400000" sy="-100000" algn="bl" rotWithShape="0"/>
          </a:effectLst>
        </p:spPr>
      </p:pic>
      <p:pic>
        <p:nvPicPr>
          <p:cNvPr id="19" name="18 Imagen" descr="9v8r9-logo_arc_en_ciel.png"/>
          <p:cNvPicPr>
            <a:picLocks noChangeAspect="1"/>
          </p:cNvPicPr>
          <p:nvPr/>
        </p:nvPicPr>
        <p:blipFill>
          <a:blip r:embed="rId3">
            <a:duotone>
              <a:schemeClr val="accent1">
                <a:shade val="45000"/>
                <a:satMod val="135000"/>
              </a:schemeClr>
              <a:prstClr val="white"/>
            </a:duotone>
            <a:lum bright="-20000" contrast="40000"/>
          </a:blip>
          <a:stretch>
            <a:fillRect/>
          </a:stretch>
        </p:blipFill>
        <p:spPr>
          <a:xfrm rot="3307308">
            <a:off x="4464129" y="4299929"/>
            <a:ext cx="1428750" cy="1005193"/>
          </a:xfrm>
          <a:prstGeom prst="rect">
            <a:avLst/>
          </a:prstGeom>
          <a:effectLst>
            <a:reflection blurRad="6350" stA="50000" endA="300" endPos="90000" dir="5400000" sy="-100000" algn="bl" rotWithShape="0"/>
          </a:effectLst>
        </p:spPr>
      </p:pic>
      <p:pic>
        <p:nvPicPr>
          <p:cNvPr id="20" name="19 Imagen" descr="9v8r9-logo_arc_en_ciel.png"/>
          <p:cNvPicPr>
            <a:picLocks noChangeAspect="1"/>
          </p:cNvPicPr>
          <p:nvPr/>
        </p:nvPicPr>
        <p:blipFill>
          <a:blip r:embed="rId3">
            <a:duotone>
              <a:schemeClr val="accent1">
                <a:shade val="45000"/>
                <a:satMod val="135000"/>
              </a:schemeClr>
              <a:prstClr val="white"/>
            </a:duotone>
            <a:lum bright="-20000" contrast="40000"/>
          </a:blip>
          <a:stretch>
            <a:fillRect/>
          </a:stretch>
        </p:blipFill>
        <p:spPr>
          <a:xfrm rot="7320248" flipV="1">
            <a:off x="3107949" y="4347566"/>
            <a:ext cx="1384475" cy="1021097"/>
          </a:xfrm>
          <a:prstGeom prst="rect">
            <a:avLst/>
          </a:prstGeom>
          <a:effectLst>
            <a:reflection blurRad="6350" stA="50000" endA="300" endPos="90000" dir="5400000" sy="-100000" algn="bl" rotWithShape="0"/>
          </a:effectLst>
        </p:spPr>
      </p:pic>
      <p:sp>
        <p:nvSpPr>
          <p:cNvPr id="21" name="20 Rectángulo"/>
          <p:cNvSpPr/>
          <p:nvPr/>
        </p:nvSpPr>
        <p:spPr>
          <a:xfrm>
            <a:off x="-428660" y="-214332"/>
            <a:ext cx="9787006" cy="7143800"/>
          </a:xfrm>
          <a:prstGeom prst="rect">
            <a:avLst/>
          </a:prstGeom>
          <a:gradFill flip="none" rotWithShape="1">
            <a:gsLst>
              <a:gs pos="21000">
                <a:srgbClr val="0033CC"/>
              </a:gs>
              <a:gs pos="50000">
                <a:srgbClr val="00CC00">
                  <a:shade val="67500"/>
                  <a:satMod val="115000"/>
                </a:srgbClr>
              </a:gs>
              <a:gs pos="100000">
                <a:srgbClr val="00CC00">
                  <a:shade val="100000"/>
                  <a:satMod val="115000"/>
                </a:srgb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21"/>
                                        </p:tgtEl>
                                        <p:attrNameLst>
                                          <p:attrName>style.visibility</p:attrName>
                                        </p:attrNameLst>
                                      </p:cBhvr>
                                      <p:to>
                                        <p:strVal val="hidden"/>
                                      </p:to>
                                    </p:set>
                                  </p:childTnLst>
                                </p:cTn>
                              </p:par>
                              <p:par>
                                <p:cTn id="7" presetID="2" presetClass="entr" presetSubtype="12" fill="hold"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additive="base">
                                        <p:cTn id="9" dur="3000" fill="hold"/>
                                        <p:tgtEl>
                                          <p:spTgt spid="4"/>
                                        </p:tgtEl>
                                        <p:attrNameLst>
                                          <p:attrName>ppt_x</p:attrName>
                                        </p:attrNameLst>
                                      </p:cBhvr>
                                      <p:tavLst>
                                        <p:tav tm="0">
                                          <p:val>
                                            <p:strVal val="0-#ppt_w/2"/>
                                          </p:val>
                                        </p:tav>
                                        <p:tav tm="100000">
                                          <p:val>
                                            <p:strVal val="#ppt_x"/>
                                          </p:val>
                                        </p:tav>
                                      </p:tavLst>
                                    </p:anim>
                                    <p:anim calcmode="lin" valueType="num">
                                      <p:cBhvr additive="base">
                                        <p:cTn id="10" dur="3000" fill="hold"/>
                                        <p:tgtEl>
                                          <p:spTgt spid="4"/>
                                        </p:tgtEl>
                                        <p:attrNameLst>
                                          <p:attrName>ppt_y</p:attrName>
                                        </p:attrNameLst>
                                      </p:cBhvr>
                                      <p:tavLst>
                                        <p:tav tm="0">
                                          <p:val>
                                            <p:strVal val="1+#ppt_h/2"/>
                                          </p:val>
                                        </p:tav>
                                        <p:tav tm="100000">
                                          <p:val>
                                            <p:strVal val="#ppt_y"/>
                                          </p:val>
                                        </p:tav>
                                      </p:tavLst>
                                    </p:anim>
                                  </p:childTnLst>
                                </p:cTn>
                              </p:par>
                              <p:par>
                                <p:cTn id="11" presetID="2" presetClass="entr" presetSubtype="12" fill="hold" nodeType="with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3000" fill="hold"/>
                                        <p:tgtEl>
                                          <p:spTgt spid="6"/>
                                        </p:tgtEl>
                                        <p:attrNameLst>
                                          <p:attrName>ppt_x</p:attrName>
                                        </p:attrNameLst>
                                      </p:cBhvr>
                                      <p:tavLst>
                                        <p:tav tm="0">
                                          <p:val>
                                            <p:strVal val="0-#ppt_w/2"/>
                                          </p:val>
                                        </p:tav>
                                        <p:tav tm="100000">
                                          <p:val>
                                            <p:strVal val="#ppt_x"/>
                                          </p:val>
                                        </p:tav>
                                      </p:tavLst>
                                    </p:anim>
                                    <p:anim calcmode="lin" valueType="num">
                                      <p:cBhvr additive="base">
                                        <p:cTn id="14" dur="3000" fill="hold"/>
                                        <p:tgtEl>
                                          <p:spTgt spid="6"/>
                                        </p:tgtEl>
                                        <p:attrNameLst>
                                          <p:attrName>ppt_y</p:attrName>
                                        </p:attrNameLst>
                                      </p:cBhvr>
                                      <p:tavLst>
                                        <p:tav tm="0">
                                          <p:val>
                                            <p:strVal val="1+#ppt_h/2"/>
                                          </p:val>
                                        </p:tav>
                                        <p:tav tm="100000">
                                          <p:val>
                                            <p:strVal val="#ppt_y"/>
                                          </p:val>
                                        </p:tav>
                                      </p:tavLst>
                                    </p:anim>
                                  </p:childTnLst>
                                </p:cTn>
                              </p:par>
                              <p:par>
                                <p:cTn id="15" presetID="2" presetClass="entr" presetSubtype="12" fill="hold" nodeType="withEffect">
                                  <p:stCondLst>
                                    <p:cond delay="0"/>
                                  </p:stCondLst>
                                  <p:childTnLst>
                                    <p:set>
                                      <p:cBhvr>
                                        <p:cTn id="16" dur="1" fill="hold">
                                          <p:stCondLst>
                                            <p:cond delay="0"/>
                                          </p:stCondLst>
                                        </p:cTn>
                                        <p:tgtEl>
                                          <p:spTgt spid="8"/>
                                        </p:tgtEl>
                                        <p:attrNameLst>
                                          <p:attrName>style.visibility</p:attrName>
                                        </p:attrNameLst>
                                      </p:cBhvr>
                                      <p:to>
                                        <p:strVal val="visible"/>
                                      </p:to>
                                    </p:set>
                                    <p:anim calcmode="lin" valueType="num">
                                      <p:cBhvr additive="base">
                                        <p:cTn id="17" dur="3000" fill="hold"/>
                                        <p:tgtEl>
                                          <p:spTgt spid="8"/>
                                        </p:tgtEl>
                                        <p:attrNameLst>
                                          <p:attrName>ppt_x</p:attrName>
                                        </p:attrNameLst>
                                      </p:cBhvr>
                                      <p:tavLst>
                                        <p:tav tm="0">
                                          <p:val>
                                            <p:strVal val="0-#ppt_w/2"/>
                                          </p:val>
                                        </p:tav>
                                        <p:tav tm="100000">
                                          <p:val>
                                            <p:strVal val="#ppt_x"/>
                                          </p:val>
                                        </p:tav>
                                      </p:tavLst>
                                    </p:anim>
                                    <p:anim calcmode="lin" valueType="num">
                                      <p:cBhvr additive="base">
                                        <p:cTn id="18" dur="3000" fill="hold"/>
                                        <p:tgtEl>
                                          <p:spTgt spid="8"/>
                                        </p:tgtEl>
                                        <p:attrNameLst>
                                          <p:attrName>ppt_y</p:attrName>
                                        </p:attrNameLst>
                                      </p:cBhvr>
                                      <p:tavLst>
                                        <p:tav tm="0">
                                          <p:val>
                                            <p:strVal val="1+#ppt_h/2"/>
                                          </p:val>
                                        </p:tav>
                                        <p:tav tm="100000">
                                          <p:val>
                                            <p:strVal val="#ppt_y"/>
                                          </p:val>
                                        </p:tav>
                                      </p:tavLst>
                                    </p:anim>
                                  </p:childTnLst>
                                </p:cTn>
                              </p:par>
                              <p:par>
                                <p:cTn id="19" presetID="2" presetClass="entr" presetSubtype="12" fill="hold" nodeType="withEffect">
                                  <p:stCondLst>
                                    <p:cond delay="0"/>
                                  </p:stCondLst>
                                  <p:childTnLst>
                                    <p:set>
                                      <p:cBhvr>
                                        <p:cTn id="20" dur="1" fill="hold">
                                          <p:stCondLst>
                                            <p:cond delay="0"/>
                                          </p:stCondLst>
                                        </p:cTn>
                                        <p:tgtEl>
                                          <p:spTgt spid="10"/>
                                        </p:tgtEl>
                                        <p:attrNameLst>
                                          <p:attrName>style.visibility</p:attrName>
                                        </p:attrNameLst>
                                      </p:cBhvr>
                                      <p:to>
                                        <p:strVal val="visible"/>
                                      </p:to>
                                    </p:set>
                                    <p:anim calcmode="lin" valueType="num">
                                      <p:cBhvr additive="base">
                                        <p:cTn id="21" dur="3000" fill="hold"/>
                                        <p:tgtEl>
                                          <p:spTgt spid="10"/>
                                        </p:tgtEl>
                                        <p:attrNameLst>
                                          <p:attrName>ppt_x</p:attrName>
                                        </p:attrNameLst>
                                      </p:cBhvr>
                                      <p:tavLst>
                                        <p:tav tm="0">
                                          <p:val>
                                            <p:strVal val="0-#ppt_w/2"/>
                                          </p:val>
                                        </p:tav>
                                        <p:tav tm="100000">
                                          <p:val>
                                            <p:strVal val="#ppt_x"/>
                                          </p:val>
                                        </p:tav>
                                      </p:tavLst>
                                    </p:anim>
                                    <p:anim calcmode="lin" valueType="num">
                                      <p:cBhvr additive="base">
                                        <p:cTn id="22" dur="3000" fill="hold"/>
                                        <p:tgtEl>
                                          <p:spTgt spid="10"/>
                                        </p:tgtEl>
                                        <p:attrNameLst>
                                          <p:attrName>ppt_y</p:attrName>
                                        </p:attrNameLst>
                                      </p:cBhvr>
                                      <p:tavLst>
                                        <p:tav tm="0">
                                          <p:val>
                                            <p:strVal val="1+#ppt_h/2"/>
                                          </p:val>
                                        </p:tav>
                                        <p:tav tm="100000">
                                          <p:val>
                                            <p:strVal val="#ppt_y"/>
                                          </p:val>
                                        </p:tav>
                                      </p:tavLst>
                                    </p:anim>
                                  </p:childTnLst>
                                </p:cTn>
                              </p:par>
                              <p:par>
                                <p:cTn id="23" presetID="2" presetClass="entr" presetSubtype="12" fill="hold" nodeType="withEffect">
                                  <p:stCondLst>
                                    <p:cond delay="0"/>
                                  </p:stCondLst>
                                  <p:childTnLst>
                                    <p:set>
                                      <p:cBhvr>
                                        <p:cTn id="24" dur="1" fill="hold">
                                          <p:stCondLst>
                                            <p:cond delay="0"/>
                                          </p:stCondLst>
                                        </p:cTn>
                                        <p:tgtEl>
                                          <p:spTgt spid="12"/>
                                        </p:tgtEl>
                                        <p:attrNameLst>
                                          <p:attrName>style.visibility</p:attrName>
                                        </p:attrNameLst>
                                      </p:cBhvr>
                                      <p:to>
                                        <p:strVal val="visible"/>
                                      </p:to>
                                    </p:set>
                                    <p:anim calcmode="lin" valueType="num">
                                      <p:cBhvr additive="base">
                                        <p:cTn id="25" dur="3000" fill="hold"/>
                                        <p:tgtEl>
                                          <p:spTgt spid="12"/>
                                        </p:tgtEl>
                                        <p:attrNameLst>
                                          <p:attrName>ppt_x</p:attrName>
                                        </p:attrNameLst>
                                      </p:cBhvr>
                                      <p:tavLst>
                                        <p:tav tm="0">
                                          <p:val>
                                            <p:strVal val="0-#ppt_w/2"/>
                                          </p:val>
                                        </p:tav>
                                        <p:tav tm="100000">
                                          <p:val>
                                            <p:strVal val="#ppt_x"/>
                                          </p:val>
                                        </p:tav>
                                      </p:tavLst>
                                    </p:anim>
                                    <p:anim calcmode="lin" valueType="num">
                                      <p:cBhvr additive="base">
                                        <p:cTn id="26" dur="3000" fill="hold"/>
                                        <p:tgtEl>
                                          <p:spTgt spid="12"/>
                                        </p:tgtEl>
                                        <p:attrNameLst>
                                          <p:attrName>ppt_y</p:attrName>
                                        </p:attrNameLst>
                                      </p:cBhvr>
                                      <p:tavLst>
                                        <p:tav tm="0">
                                          <p:val>
                                            <p:strVal val="1+#ppt_h/2"/>
                                          </p:val>
                                        </p:tav>
                                        <p:tav tm="100000">
                                          <p:val>
                                            <p:strVal val="#ppt_y"/>
                                          </p:val>
                                        </p:tav>
                                      </p:tavLst>
                                    </p:anim>
                                  </p:childTnLst>
                                </p:cTn>
                              </p:par>
                              <p:par>
                                <p:cTn id="27" presetID="2" presetClass="entr" presetSubtype="12" fill="hold" nodeType="withEffect">
                                  <p:stCondLst>
                                    <p:cond delay="0"/>
                                  </p:stCondLst>
                                  <p:childTnLst>
                                    <p:set>
                                      <p:cBhvr>
                                        <p:cTn id="28" dur="1" fill="hold">
                                          <p:stCondLst>
                                            <p:cond delay="0"/>
                                          </p:stCondLst>
                                        </p:cTn>
                                        <p:tgtEl>
                                          <p:spTgt spid="14"/>
                                        </p:tgtEl>
                                        <p:attrNameLst>
                                          <p:attrName>style.visibility</p:attrName>
                                        </p:attrNameLst>
                                      </p:cBhvr>
                                      <p:to>
                                        <p:strVal val="visible"/>
                                      </p:to>
                                    </p:set>
                                    <p:anim calcmode="lin" valueType="num">
                                      <p:cBhvr additive="base">
                                        <p:cTn id="29" dur="3000" fill="hold"/>
                                        <p:tgtEl>
                                          <p:spTgt spid="14"/>
                                        </p:tgtEl>
                                        <p:attrNameLst>
                                          <p:attrName>ppt_x</p:attrName>
                                        </p:attrNameLst>
                                      </p:cBhvr>
                                      <p:tavLst>
                                        <p:tav tm="0">
                                          <p:val>
                                            <p:strVal val="0-#ppt_w/2"/>
                                          </p:val>
                                        </p:tav>
                                        <p:tav tm="100000">
                                          <p:val>
                                            <p:strVal val="#ppt_x"/>
                                          </p:val>
                                        </p:tav>
                                      </p:tavLst>
                                    </p:anim>
                                    <p:anim calcmode="lin" valueType="num">
                                      <p:cBhvr additive="base">
                                        <p:cTn id="30" dur="3000" fill="hold"/>
                                        <p:tgtEl>
                                          <p:spTgt spid="14"/>
                                        </p:tgtEl>
                                        <p:attrNameLst>
                                          <p:attrName>ppt_y</p:attrName>
                                        </p:attrNameLst>
                                      </p:cBhvr>
                                      <p:tavLst>
                                        <p:tav tm="0">
                                          <p:val>
                                            <p:strVal val="1+#ppt_h/2"/>
                                          </p:val>
                                        </p:tav>
                                        <p:tav tm="100000">
                                          <p:val>
                                            <p:strVal val="#ppt_y"/>
                                          </p:val>
                                        </p:tav>
                                      </p:tavLst>
                                    </p:anim>
                                  </p:childTnLst>
                                </p:cTn>
                              </p:par>
                              <p:par>
                                <p:cTn id="31" presetID="2" presetClass="entr" presetSubtype="12" fill="hold" nodeType="withEffect">
                                  <p:stCondLst>
                                    <p:cond delay="0"/>
                                  </p:stCondLst>
                                  <p:childTnLst>
                                    <p:set>
                                      <p:cBhvr>
                                        <p:cTn id="32" dur="1" fill="hold">
                                          <p:stCondLst>
                                            <p:cond delay="0"/>
                                          </p:stCondLst>
                                        </p:cTn>
                                        <p:tgtEl>
                                          <p:spTgt spid="16"/>
                                        </p:tgtEl>
                                        <p:attrNameLst>
                                          <p:attrName>style.visibility</p:attrName>
                                        </p:attrNameLst>
                                      </p:cBhvr>
                                      <p:to>
                                        <p:strVal val="visible"/>
                                      </p:to>
                                    </p:set>
                                    <p:anim calcmode="lin" valueType="num">
                                      <p:cBhvr additive="base">
                                        <p:cTn id="33" dur="3000" fill="hold"/>
                                        <p:tgtEl>
                                          <p:spTgt spid="16"/>
                                        </p:tgtEl>
                                        <p:attrNameLst>
                                          <p:attrName>ppt_x</p:attrName>
                                        </p:attrNameLst>
                                      </p:cBhvr>
                                      <p:tavLst>
                                        <p:tav tm="0">
                                          <p:val>
                                            <p:strVal val="0-#ppt_w/2"/>
                                          </p:val>
                                        </p:tav>
                                        <p:tav tm="100000">
                                          <p:val>
                                            <p:strVal val="#ppt_x"/>
                                          </p:val>
                                        </p:tav>
                                      </p:tavLst>
                                    </p:anim>
                                    <p:anim calcmode="lin" valueType="num">
                                      <p:cBhvr additive="base">
                                        <p:cTn id="34" dur="3000" fill="hold"/>
                                        <p:tgtEl>
                                          <p:spTgt spid="16"/>
                                        </p:tgtEl>
                                        <p:attrNameLst>
                                          <p:attrName>ppt_y</p:attrName>
                                        </p:attrNameLst>
                                      </p:cBhvr>
                                      <p:tavLst>
                                        <p:tav tm="0">
                                          <p:val>
                                            <p:strVal val="1+#ppt_h/2"/>
                                          </p:val>
                                        </p:tav>
                                        <p:tav tm="100000">
                                          <p:val>
                                            <p:strVal val="#ppt_y"/>
                                          </p:val>
                                        </p:tav>
                                      </p:tavLst>
                                    </p:anim>
                                  </p:childTnLst>
                                </p:cTn>
                              </p:par>
                              <p:par>
                                <p:cTn id="35" presetID="2" presetClass="entr" presetSubtype="12" fill="hold" nodeType="withEffect">
                                  <p:stCondLst>
                                    <p:cond delay="0"/>
                                  </p:stCondLst>
                                  <p:childTnLst>
                                    <p:set>
                                      <p:cBhvr>
                                        <p:cTn id="36" dur="1" fill="hold">
                                          <p:stCondLst>
                                            <p:cond delay="0"/>
                                          </p:stCondLst>
                                        </p:cTn>
                                        <p:tgtEl>
                                          <p:spTgt spid="18"/>
                                        </p:tgtEl>
                                        <p:attrNameLst>
                                          <p:attrName>style.visibility</p:attrName>
                                        </p:attrNameLst>
                                      </p:cBhvr>
                                      <p:to>
                                        <p:strVal val="visible"/>
                                      </p:to>
                                    </p:set>
                                    <p:anim calcmode="lin" valueType="num">
                                      <p:cBhvr additive="base">
                                        <p:cTn id="37" dur="3000" fill="hold"/>
                                        <p:tgtEl>
                                          <p:spTgt spid="18"/>
                                        </p:tgtEl>
                                        <p:attrNameLst>
                                          <p:attrName>ppt_x</p:attrName>
                                        </p:attrNameLst>
                                      </p:cBhvr>
                                      <p:tavLst>
                                        <p:tav tm="0">
                                          <p:val>
                                            <p:strVal val="0-#ppt_w/2"/>
                                          </p:val>
                                        </p:tav>
                                        <p:tav tm="100000">
                                          <p:val>
                                            <p:strVal val="#ppt_x"/>
                                          </p:val>
                                        </p:tav>
                                      </p:tavLst>
                                    </p:anim>
                                    <p:anim calcmode="lin" valueType="num">
                                      <p:cBhvr additive="base">
                                        <p:cTn id="38" dur="3000" fill="hold"/>
                                        <p:tgtEl>
                                          <p:spTgt spid="18"/>
                                        </p:tgtEl>
                                        <p:attrNameLst>
                                          <p:attrName>ppt_y</p:attrName>
                                        </p:attrNameLst>
                                      </p:cBhvr>
                                      <p:tavLst>
                                        <p:tav tm="0">
                                          <p:val>
                                            <p:strVal val="1+#ppt_h/2"/>
                                          </p:val>
                                        </p:tav>
                                        <p:tav tm="100000">
                                          <p:val>
                                            <p:strVal val="#ppt_y"/>
                                          </p:val>
                                        </p:tav>
                                      </p:tavLst>
                                    </p:anim>
                                  </p:childTnLst>
                                </p:cTn>
                              </p:par>
                              <p:par>
                                <p:cTn id="39" presetID="2" presetClass="entr" presetSubtype="12" fill="hold" nodeType="withEffect">
                                  <p:stCondLst>
                                    <p:cond delay="0"/>
                                  </p:stCondLst>
                                  <p:childTnLst>
                                    <p:set>
                                      <p:cBhvr>
                                        <p:cTn id="40" dur="1" fill="hold">
                                          <p:stCondLst>
                                            <p:cond delay="0"/>
                                          </p:stCondLst>
                                        </p:cTn>
                                        <p:tgtEl>
                                          <p:spTgt spid="20"/>
                                        </p:tgtEl>
                                        <p:attrNameLst>
                                          <p:attrName>style.visibility</p:attrName>
                                        </p:attrNameLst>
                                      </p:cBhvr>
                                      <p:to>
                                        <p:strVal val="visible"/>
                                      </p:to>
                                    </p:set>
                                    <p:anim calcmode="lin" valueType="num">
                                      <p:cBhvr additive="base">
                                        <p:cTn id="41" dur="3000" fill="hold"/>
                                        <p:tgtEl>
                                          <p:spTgt spid="20"/>
                                        </p:tgtEl>
                                        <p:attrNameLst>
                                          <p:attrName>ppt_x</p:attrName>
                                        </p:attrNameLst>
                                      </p:cBhvr>
                                      <p:tavLst>
                                        <p:tav tm="0">
                                          <p:val>
                                            <p:strVal val="0-#ppt_w/2"/>
                                          </p:val>
                                        </p:tav>
                                        <p:tav tm="100000">
                                          <p:val>
                                            <p:strVal val="#ppt_x"/>
                                          </p:val>
                                        </p:tav>
                                      </p:tavLst>
                                    </p:anim>
                                    <p:anim calcmode="lin" valueType="num">
                                      <p:cBhvr additive="base">
                                        <p:cTn id="42" dur="3000" fill="hold"/>
                                        <p:tgtEl>
                                          <p:spTgt spid="20"/>
                                        </p:tgtEl>
                                        <p:attrNameLst>
                                          <p:attrName>ppt_y</p:attrName>
                                        </p:attrNameLst>
                                      </p:cBhvr>
                                      <p:tavLst>
                                        <p:tav tm="0">
                                          <p:val>
                                            <p:strVal val="1+#ppt_h/2"/>
                                          </p:val>
                                        </p:tav>
                                        <p:tav tm="100000">
                                          <p:val>
                                            <p:strVal val="#ppt_y"/>
                                          </p:val>
                                        </p:tav>
                                      </p:tavLst>
                                    </p:anim>
                                  </p:childTnLst>
                                </p:cTn>
                              </p:par>
                              <p:par>
                                <p:cTn id="43" presetID="2" presetClass="entr" presetSubtype="6" fill="hold" nodeType="withEffect">
                                  <p:stCondLst>
                                    <p:cond delay="0"/>
                                  </p:stCondLst>
                                  <p:childTnLst>
                                    <p:set>
                                      <p:cBhvr>
                                        <p:cTn id="44" dur="1" fill="hold">
                                          <p:stCondLst>
                                            <p:cond delay="0"/>
                                          </p:stCondLst>
                                        </p:cTn>
                                        <p:tgtEl>
                                          <p:spTgt spid="3"/>
                                        </p:tgtEl>
                                        <p:attrNameLst>
                                          <p:attrName>style.visibility</p:attrName>
                                        </p:attrNameLst>
                                      </p:cBhvr>
                                      <p:to>
                                        <p:strVal val="visible"/>
                                      </p:to>
                                    </p:set>
                                    <p:anim calcmode="lin" valueType="num">
                                      <p:cBhvr additive="base">
                                        <p:cTn id="45" dur="3000" fill="hold"/>
                                        <p:tgtEl>
                                          <p:spTgt spid="3"/>
                                        </p:tgtEl>
                                        <p:attrNameLst>
                                          <p:attrName>ppt_x</p:attrName>
                                        </p:attrNameLst>
                                      </p:cBhvr>
                                      <p:tavLst>
                                        <p:tav tm="0">
                                          <p:val>
                                            <p:strVal val="1+#ppt_w/2"/>
                                          </p:val>
                                        </p:tav>
                                        <p:tav tm="100000">
                                          <p:val>
                                            <p:strVal val="#ppt_x"/>
                                          </p:val>
                                        </p:tav>
                                      </p:tavLst>
                                    </p:anim>
                                    <p:anim calcmode="lin" valueType="num">
                                      <p:cBhvr additive="base">
                                        <p:cTn id="46" dur="3000" fill="hold"/>
                                        <p:tgtEl>
                                          <p:spTgt spid="3"/>
                                        </p:tgtEl>
                                        <p:attrNameLst>
                                          <p:attrName>ppt_y</p:attrName>
                                        </p:attrNameLst>
                                      </p:cBhvr>
                                      <p:tavLst>
                                        <p:tav tm="0">
                                          <p:val>
                                            <p:strVal val="1+#ppt_h/2"/>
                                          </p:val>
                                        </p:tav>
                                        <p:tav tm="100000">
                                          <p:val>
                                            <p:strVal val="#ppt_y"/>
                                          </p:val>
                                        </p:tav>
                                      </p:tavLst>
                                    </p:anim>
                                  </p:childTnLst>
                                </p:cTn>
                              </p:par>
                              <p:par>
                                <p:cTn id="47" presetID="2" presetClass="entr" presetSubtype="6" fill="hold" nodeType="withEffect">
                                  <p:stCondLst>
                                    <p:cond delay="0"/>
                                  </p:stCondLst>
                                  <p:childTnLst>
                                    <p:set>
                                      <p:cBhvr>
                                        <p:cTn id="48" dur="1" fill="hold">
                                          <p:stCondLst>
                                            <p:cond delay="0"/>
                                          </p:stCondLst>
                                        </p:cTn>
                                        <p:tgtEl>
                                          <p:spTgt spid="5"/>
                                        </p:tgtEl>
                                        <p:attrNameLst>
                                          <p:attrName>style.visibility</p:attrName>
                                        </p:attrNameLst>
                                      </p:cBhvr>
                                      <p:to>
                                        <p:strVal val="visible"/>
                                      </p:to>
                                    </p:set>
                                    <p:anim calcmode="lin" valueType="num">
                                      <p:cBhvr additive="base">
                                        <p:cTn id="49" dur="3000" fill="hold"/>
                                        <p:tgtEl>
                                          <p:spTgt spid="5"/>
                                        </p:tgtEl>
                                        <p:attrNameLst>
                                          <p:attrName>ppt_x</p:attrName>
                                        </p:attrNameLst>
                                      </p:cBhvr>
                                      <p:tavLst>
                                        <p:tav tm="0">
                                          <p:val>
                                            <p:strVal val="1+#ppt_w/2"/>
                                          </p:val>
                                        </p:tav>
                                        <p:tav tm="100000">
                                          <p:val>
                                            <p:strVal val="#ppt_x"/>
                                          </p:val>
                                        </p:tav>
                                      </p:tavLst>
                                    </p:anim>
                                    <p:anim calcmode="lin" valueType="num">
                                      <p:cBhvr additive="base">
                                        <p:cTn id="50" dur="3000" fill="hold"/>
                                        <p:tgtEl>
                                          <p:spTgt spid="5"/>
                                        </p:tgtEl>
                                        <p:attrNameLst>
                                          <p:attrName>ppt_y</p:attrName>
                                        </p:attrNameLst>
                                      </p:cBhvr>
                                      <p:tavLst>
                                        <p:tav tm="0">
                                          <p:val>
                                            <p:strVal val="1+#ppt_h/2"/>
                                          </p:val>
                                        </p:tav>
                                        <p:tav tm="100000">
                                          <p:val>
                                            <p:strVal val="#ppt_y"/>
                                          </p:val>
                                        </p:tav>
                                      </p:tavLst>
                                    </p:anim>
                                  </p:childTnLst>
                                </p:cTn>
                              </p:par>
                              <p:par>
                                <p:cTn id="51" presetID="2" presetClass="entr" presetSubtype="6" fill="hold" nodeType="withEffect">
                                  <p:stCondLst>
                                    <p:cond delay="0"/>
                                  </p:stCondLst>
                                  <p:childTnLst>
                                    <p:set>
                                      <p:cBhvr>
                                        <p:cTn id="52" dur="1" fill="hold">
                                          <p:stCondLst>
                                            <p:cond delay="0"/>
                                          </p:stCondLst>
                                        </p:cTn>
                                        <p:tgtEl>
                                          <p:spTgt spid="7"/>
                                        </p:tgtEl>
                                        <p:attrNameLst>
                                          <p:attrName>style.visibility</p:attrName>
                                        </p:attrNameLst>
                                      </p:cBhvr>
                                      <p:to>
                                        <p:strVal val="visible"/>
                                      </p:to>
                                    </p:set>
                                    <p:anim calcmode="lin" valueType="num">
                                      <p:cBhvr additive="base">
                                        <p:cTn id="53" dur="3000" fill="hold"/>
                                        <p:tgtEl>
                                          <p:spTgt spid="7"/>
                                        </p:tgtEl>
                                        <p:attrNameLst>
                                          <p:attrName>ppt_x</p:attrName>
                                        </p:attrNameLst>
                                      </p:cBhvr>
                                      <p:tavLst>
                                        <p:tav tm="0">
                                          <p:val>
                                            <p:strVal val="1+#ppt_w/2"/>
                                          </p:val>
                                        </p:tav>
                                        <p:tav tm="100000">
                                          <p:val>
                                            <p:strVal val="#ppt_x"/>
                                          </p:val>
                                        </p:tav>
                                      </p:tavLst>
                                    </p:anim>
                                    <p:anim calcmode="lin" valueType="num">
                                      <p:cBhvr additive="base">
                                        <p:cTn id="54" dur="3000" fill="hold"/>
                                        <p:tgtEl>
                                          <p:spTgt spid="7"/>
                                        </p:tgtEl>
                                        <p:attrNameLst>
                                          <p:attrName>ppt_y</p:attrName>
                                        </p:attrNameLst>
                                      </p:cBhvr>
                                      <p:tavLst>
                                        <p:tav tm="0">
                                          <p:val>
                                            <p:strVal val="1+#ppt_h/2"/>
                                          </p:val>
                                        </p:tav>
                                        <p:tav tm="100000">
                                          <p:val>
                                            <p:strVal val="#ppt_y"/>
                                          </p:val>
                                        </p:tav>
                                      </p:tavLst>
                                    </p:anim>
                                  </p:childTnLst>
                                </p:cTn>
                              </p:par>
                              <p:par>
                                <p:cTn id="55" presetID="2" presetClass="entr" presetSubtype="6" fill="hold" nodeType="withEffect">
                                  <p:stCondLst>
                                    <p:cond delay="0"/>
                                  </p:stCondLst>
                                  <p:childTnLst>
                                    <p:set>
                                      <p:cBhvr>
                                        <p:cTn id="56" dur="1" fill="hold">
                                          <p:stCondLst>
                                            <p:cond delay="0"/>
                                          </p:stCondLst>
                                        </p:cTn>
                                        <p:tgtEl>
                                          <p:spTgt spid="9"/>
                                        </p:tgtEl>
                                        <p:attrNameLst>
                                          <p:attrName>style.visibility</p:attrName>
                                        </p:attrNameLst>
                                      </p:cBhvr>
                                      <p:to>
                                        <p:strVal val="visible"/>
                                      </p:to>
                                    </p:set>
                                    <p:anim calcmode="lin" valueType="num">
                                      <p:cBhvr additive="base">
                                        <p:cTn id="57" dur="3000" fill="hold"/>
                                        <p:tgtEl>
                                          <p:spTgt spid="9"/>
                                        </p:tgtEl>
                                        <p:attrNameLst>
                                          <p:attrName>ppt_x</p:attrName>
                                        </p:attrNameLst>
                                      </p:cBhvr>
                                      <p:tavLst>
                                        <p:tav tm="0">
                                          <p:val>
                                            <p:strVal val="1+#ppt_w/2"/>
                                          </p:val>
                                        </p:tav>
                                        <p:tav tm="100000">
                                          <p:val>
                                            <p:strVal val="#ppt_x"/>
                                          </p:val>
                                        </p:tav>
                                      </p:tavLst>
                                    </p:anim>
                                    <p:anim calcmode="lin" valueType="num">
                                      <p:cBhvr additive="base">
                                        <p:cTn id="58" dur="3000" fill="hold"/>
                                        <p:tgtEl>
                                          <p:spTgt spid="9"/>
                                        </p:tgtEl>
                                        <p:attrNameLst>
                                          <p:attrName>ppt_y</p:attrName>
                                        </p:attrNameLst>
                                      </p:cBhvr>
                                      <p:tavLst>
                                        <p:tav tm="0">
                                          <p:val>
                                            <p:strVal val="1+#ppt_h/2"/>
                                          </p:val>
                                        </p:tav>
                                        <p:tav tm="100000">
                                          <p:val>
                                            <p:strVal val="#ppt_y"/>
                                          </p:val>
                                        </p:tav>
                                      </p:tavLst>
                                    </p:anim>
                                  </p:childTnLst>
                                </p:cTn>
                              </p:par>
                              <p:par>
                                <p:cTn id="59" presetID="2" presetClass="entr" presetSubtype="6" fill="hold" nodeType="withEffect">
                                  <p:stCondLst>
                                    <p:cond delay="0"/>
                                  </p:stCondLst>
                                  <p:childTnLst>
                                    <p:set>
                                      <p:cBhvr>
                                        <p:cTn id="60" dur="1" fill="hold">
                                          <p:stCondLst>
                                            <p:cond delay="0"/>
                                          </p:stCondLst>
                                        </p:cTn>
                                        <p:tgtEl>
                                          <p:spTgt spid="11"/>
                                        </p:tgtEl>
                                        <p:attrNameLst>
                                          <p:attrName>style.visibility</p:attrName>
                                        </p:attrNameLst>
                                      </p:cBhvr>
                                      <p:to>
                                        <p:strVal val="visible"/>
                                      </p:to>
                                    </p:set>
                                    <p:anim calcmode="lin" valueType="num">
                                      <p:cBhvr additive="base">
                                        <p:cTn id="61" dur="3000" fill="hold"/>
                                        <p:tgtEl>
                                          <p:spTgt spid="11"/>
                                        </p:tgtEl>
                                        <p:attrNameLst>
                                          <p:attrName>ppt_x</p:attrName>
                                        </p:attrNameLst>
                                      </p:cBhvr>
                                      <p:tavLst>
                                        <p:tav tm="0">
                                          <p:val>
                                            <p:strVal val="1+#ppt_w/2"/>
                                          </p:val>
                                        </p:tav>
                                        <p:tav tm="100000">
                                          <p:val>
                                            <p:strVal val="#ppt_x"/>
                                          </p:val>
                                        </p:tav>
                                      </p:tavLst>
                                    </p:anim>
                                    <p:anim calcmode="lin" valueType="num">
                                      <p:cBhvr additive="base">
                                        <p:cTn id="62" dur="3000" fill="hold"/>
                                        <p:tgtEl>
                                          <p:spTgt spid="11"/>
                                        </p:tgtEl>
                                        <p:attrNameLst>
                                          <p:attrName>ppt_y</p:attrName>
                                        </p:attrNameLst>
                                      </p:cBhvr>
                                      <p:tavLst>
                                        <p:tav tm="0">
                                          <p:val>
                                            <p:strVal val="1+#ppt_h/2"/>
                                          </p:val>
                                        </p:tav>
                                        <p:tav tm="100000">
                                          <p:val>
                                            <p:strVal val="#ppt_y"/>
                                          </p:val>
                                        </p:tav>
                                      </p:tavLst>
                                    </p:anim>
                                  </p:childTnLst>
                                </p:cTn>
                              </p:par>
                              <p:par>
                                <p:cTn id="63" presetID="2" presetClass="entr" presetSubtype="6" fill="hold" nodeType="withEffect">
                                  <p:stCondLst>
                                    <p:cond delay="0"/>
                                  </p:stCondLst>
                                  <p:childTnLst>
                                    <p:set>
                                      <p:cBhvr>
                                        <p:cTn id="64" dur="1" fill="hold">
                                          <p:stCondLst>
                                            <p:cond delay="0"/>
                                          </p:stCondLst>
                                        </p:cTn>
                                        <p:tgtEl>
                                          <p:spTgt spid="13"/>
                                        </p:tgtEl>
                                        <p:attrNameLst>
                                          <p:attrName>style.visibility</p:attrName>
                                        </p:attrNameLst>
                                      </p:cBhvr>
                                      <p:to>
                                        <p:strVal val="visible"/>
                                      </p:to>
                                    </p:set>
                                    <p:anim calcmode="lin" valueType="num">
                                      <p:cBhvr additive="base">
                                        <p:cTn id="65" dur="3000" fill="hold"/>
                                        <p:tgtEl>
                                          <p:spTgt spid="13"/>
                                        </p:tgtEl>
                                        <p:attrNameLst>
                                          <p:attrName>ppt_x</p:attrName>
                                        </p:attrNameLst>
                                      </p:cBhvr>
                                      <p:tavLst>
                                        <p:tav tm="0">
                                          <p:val>
                                            <p:strVal val="1+#ppt_w/2"/>
                                          </p:val>
                                        </p:tav>
                                        <p:tav tm="100000">
                                          <p:val>
                                            <p:strVal val="#ppt_x"/>
                                          </p:val>
                                        </p:tav>
                                      </p:tavLst>
                                    </p:anim>
                                    <p:anim calcmode="lin" valueType="num">
                                      <p:cBhvr additive="base">
                                        <p:cTn id="66" dur="3000" fill="hold"/>
                                        <p:tgtEl>
                                          <p:spTgt spid="13"/>
                                        </p:tgtEl>
                                        <p:attrNameLst>
                                          <p:attrName>ppt_y</p:attrName>
                                        </p:attrNameLst>
                                      </p:cBhvr>
                                      <p:tavLst>
                                        <p:tav tm="0">
                                          <p:val>
                                            <p:strVal val="1+#ppt_h/2"/>
                                          </p:val>
                                        </p:tav>
                                        <p:tav tm="100000">
                                          <p:val>
                                            <p:strVal val="#ppt_y"/>
                                          </p:val>
                                        </p:tav>
                                      </p:tavLst>
                                    </p:anim>
                                  </p:childTnLst>
                                </p:cTn>
                              </p:par>
                              <p:par>
                                <p:cTn id="67" presetID="2" presetClass="entr" presetSubtype="6" fill="hold" nodeType="withEffect">
                                  <p:stCondLst>
                                    <p:cond delay="0"/>
                                  </p:stCondLst>
                                  <p:childTnLst>
                                    <p:set>
                                      <p:cBhvr>
                                        <p:cTn id="68" dur="1" fill="hold">
                                          <p:stCondLst>
                                            <p:cond delay="0"/>
                                          </p:stCondLst>
                                        </p:cTn>
                                        <p:tgtEl>
                                          <p:spTgt spid="15"/>
                                        </p:tgtEl>
                                        <p:attrNameLst>
                                          <p:attrName>style.visibility</p:attrName>
                                        </p:attrNameLst>
                                      </p:cBhvr>
                                      <p:to>
                                        <p:strVal val="visible"/>
                                      </p:to>
                                    </p:set>
                                    <p:anim calcmode="lin" valueType="num">
                                      <p:cBhvr additive="base">
                                        <p:cTn id="69" dur="3000" fill="hold"/>
                                        <p:tgtEl>
                                          <p:spTgt spid="15"/>
                                        </p:tgtEl>
                                        <p:attrNameLst>
                                          <p:attrName>ppt_x</p:attrName>
                                        </p:attrNameLst>
                                      </p:cBhvr>
                                      <p:tavLst>
                                        <p:tav tm="0">
                                          <p:val>
                                            <p:strVal val="1+#ppt_w/2"/>
                                          </p:val>
                                        </p:tav>
                                        <p:tav tm="100000">
                                          <p:val>
                                            <p:strVal val="#ppt_x"/>
                                          </p:val>
                                        </p:tav>
                                      </p:tavLst>
                                    </p:anim>
                                    <p:anim calcmode="lin" valueType="num">
                                      <p:cBhvr additive="base">
                                        <p:cTn id="70" dur="3000" fill="hold"/>
                                        <p:tgtEl>
                                          <p:spTgt spid="15"/>
                                        </p:tgtEl>
                                        <p:attrNameLst>
                                          <p:attrName>ppt_y</p:attrName>
                                        </p:attrNameLst>
                                      </p:cBhvr>
                                      <p:tavLst>
                                        <p:tav tm="0">
                                          <p:val>
                                            <p:strVal val="1+#ppt_h/2"/>
                                          </p:val>
                                        </p:tav>
                                        <p:tav tm="100000">
                                          <p:val>
                                            <p:strVal val="#ppt_y"/>
                                          </p:val>
                                        </p:tav>
                                      </p:tavLst>
                                    </p:anim>
                                  </p:childTnLst>
                                </p:cTn>
                              </p:par>
                              <p:par>
                                <p:cTn id="71" presetID="2" presetClass="entr" presetSubtype="6" fill="hold" nodeType="withEffect">
                                  <p:stCondLst>
                                    <p:cond delay="0"/>
                                  </p:stCondLst>
                                  <p:childTnLst>
                                    <p:set>
                                      <p:cBhvr>
                                        <p:cTn id="72" dur="1" fill="hold">
                                          <p:stCondLst>
                                            <p:cond delay="0"/>
                                          </p:stCondLst>
                                        </p:cTn>
                                        <p:tgtEl>
                                          <p:spTgt spid="17"/>
                                        </p:tgtEl>
                                        <p:attrNameLst>
                                          <p:attrName>style.visibility</p:attrName>
                                        </p:attrNameLst>
                                      </p:cBhvr>
                                      <p:to>
                                        <p:strVal val="visible"/>
                                      </p:to>
                                    </p:set>
                                    <p:anim calcmode="lin" valueType="num">
                                      <p:cBhvr additive="base">
                                        <p:cTn id="73" dur="3000" fill="hold"/>
                                        <p:tgtEl>
                                          <p:spTgt spid="17"/>
                                        </p:tgtEl>
                                        <p:attrNameLst>
                                          <p:attrName>ppt_x</p:attrName>
                                        </p:attrNameLst>
                                      </p:cBhvr>
                                      <p:tavLst>
                                        <p:tav tm="0">
                                          <p:val>
                                            <p:strVal val="1+#ppt_w/2"/>
                                          </p:val>
                                        </p:tav>
                                        <p:tav tm="100000">
                                          <p:val>
                                            <p:strVal val="#ppt_x"/>
                                          </p:val>
                                        </p:tav>
                                      </p:tavLst>
                                    </p:anim>
                                    <p:anim calcmode="lin" valueType="num">
                                      <p:cBhvr additive="base">
                                        <p:cTn id="74" dur="3000" fill="hold"/>
                                        <p:tgtEl>
                                          <p:spTgt spid="17"/>
                                        </p:tgtEl>
                                        <p:attrNameLst>
                                          <p:attrName>ppt_y</p:attrName>
                                        </p:attrNameLst>
                                      </p:cBhvr>
                                      <p:tavLst>
                                        <p:tav tm="0">
                                          <p:val>
                                            <p:strVal val="1+#ppt_h/2"/>
                                          </p:val>
                                        </p:tav>
                                        <p:tav tm="100000">
                                          <p:val>
                                            <p:strVal val="#ppt_y"/>
                                          </p:val>
                                        </p:tav>
                                      </p:tavLst>
                                    </p:anim>
                                  </p:childTnLst>
                                </p:cTn>
                              </p:par>
                              <p:par>
                                <p:cTn id="75" presetID="2" presetClass="entr" presetSubtype="6" fill="hold" nodeType="withEffect">
                                  <p:stCondLst>
                                    <p:cond delay="0"/>
                                  </p:stCondLst>
                                  <p:childTnLst>
                                    <p:set>
                                      <p:cBhvr>
                                        <p:cTn id="76" dur="1" fill="hold">
                                          <p:stCondLst>
                                            <p:cond delay="0"/>
                                          </p:stCondLst>
                                        </p:cTn>
                                        <p:tgtEl>
                                          <p:spTgt spid="19"/>
                                        </p:tgtEl>
                                        <p:attrNameLst>
                                          <p:attrName>style.visibility</p:attrName>
                                        </p:attrNameLst>
                                      </p:cBhvr>
                                      <p:to>
                                        <p:strVal val="visible"/>
                                      </p:to>
                                    </p:set>
                                    <p:anim calcmode="lin" valueType="num">
                                      <p:cBhvr additive="base">
                                        <p:cTn id="77" dur="3000" fill="hold"/>
                                        <p:tgtEl>
                                          <p:spTgt spid="19"/>
                                        </p:tgtEl>
                                        <p:attrNameLst>
                                          <p:attrName>ppt_x</p:attrName>
                                        </p:attrNameLst>
                                      </p:cBhvr>
                                      <p:tavLst>
                                        <p:tav tm="0">
                                          <p:val>
                                            <p:strVal val="1+#ppt_w/2"/>
                                          </p:val>
                                        </p:tav>
                                        <p:tav tm="100000">
                                          <p:val>
                                            <p:strVal val="#ppt_x"/>
                                          </p:val>
                                        </p:tav>
                                      </p:tavLst>
                                    </p:anim>
                                    <p:anim calcmode="lin" valueType="num">
                                      <p:cBhvr additive="base">
                                        <p:cTn id="78" dur="3000" fill="hold"/>
                                        <p:tgtEl>
                                          <p:spTgt spid="19"/>
                                        </p:tgtEl>
                                        <p:attrNameLst>
                                          <p:attrName>ppt_y</p:attrName>
                                        </p:attrNameLst>
                                      </p:cBhvr>
                                      <p:tavLst>
                                        <p:tav tm="0">
                                          <p:val>
                                            <p:strVal val="1+#ppt_h/2"/>
                                          </p:val>
                                        </p:tav>
                                        <p:tav tm="100000">
                                          <p:val>
                                            <p:strVal val="#ppt_y"/>
                                          </p:val>
                                        </p:tav>
                                      </p:tavLst>
                                    </p:anim>
                                  </p:childTnLst>
                                </p:cTn>
                              </p:par>
                              <p:par>
                                <p:cTn id="79" presetID="8" presetClass="emph" presetSubtype="0" fill="hold" nodeType="withEffect">
                                  <p:stCondLst>
                                    <p:cond delay="0"/>
                                  </p:stCondLst>
                                  <p:childTnLst>
                                    <p:animRot by="21600000">
                                      <p:cBhvr>
                                        <p:cTn id="80" dur="3000" fill="hold"/>
                                        <p:tgtEl>
                                          <p:spTgt spid="3"/>
                                        </p:tgtEl>
                                        <p:attrNameLst>
                                          <p:attrName>r</p:attrName>
                                        </p:attrNameLst>
                                      </p:cBhvr>
                                    </p:animRot>
                                  </p:childTnLst>
                                </p:cTn>
                              </p:par>
                              <p:par>
                                <p:cTn id="81" presetID="8" presetClass="emph" presetSubtype="0" fill="hold" nodeType="withEffect">
                                  <p:stCondLst>
                                    <p:cond delay="0"/>
                                  </p:stCondLst>
                                  <p:childTnLst>
                                    <p:animRot by="21600000">
                                      <p:cBhvr>
                                        <p:cTn id="82" dur="3000" fill="hold"/>
                                        <p:tgtEl>
                                          <p:spTgt spid="5"/>
                                        </p:tgtEl>
                                        <p:attrNameLst>
                                          <p:attrName>r</p:attrName>
                                        </p:attrNameLst>
                                      </p:cBhvr>
                                    </p:animRot>
                                  </p:childTnLst>
                                </p:cTn>
                              </p:par>
                              <p:par>
                                <p:cTn id="83" presetID="8" presetClass="emph" presetSubtype="0" fill="hold" nodeType="withEffect">
                                  <p:stCondLst>
                                    <p:cond delay="0"/>
                                  </p:stCondLst>
                                  <p:childTnLst>
                                    <p:animRot by="21600000">
                                      <p:cBhvr>
                                        <p:cTn id="84" dur="3000" fill="hold"/>
                                        <p:tgtEl>
                                          <p:spTgt spid="7"/>
                                        </p:tgtEl>
                                        <p:attrNameLst>
                                          <p:attrName>r</p:attrName>
                                        </p:attrNameLst>
                                      </p:cBhvr>
                                    </p:animRot>
                                  </p:childTnLst>
                                </p:cTn>
                              </p:par>
                              <p:par>
                                <p:cTn id="85" presetID="8" presetClass="emph" presetSubtype="0" fill="hold" nodeType="withEffect">
                                  <p:stCondLst>
                                    <p:cond delay="0"/>
                                  </p:stCondLst>
                                  <p:childTnLst>
                                    <p:animRot by="21600000">
                                      <p:cBhvr>
                                        <p:cTn id="86" dur="3000" fill="hold"/>
                                        <p:tgtEl>
                                          <p:spTgt spid="9"/>
                                        </p:tgtEl>
                                        <p:attrNameLst>
                                          <p:attrName>r</p:attrName>
                                        </p:attrNameLst>
                                      </p:cBhvr>
                                    </p:animRot>
                                  </p:childTnLst>
                                </p:cTn>
                              </p:par>
                              <p:par>
                                <p:cTn id="87" presetID="8" presetClass="emph" presetSubtype="0" fill="hold" nodeType="withEffect">
                                  <p:stCondLst>
                                    <p:cond delay="0"/>
                                  </p:stCondLst>
                                  <p:childTnLst>
                                    <p:animRot by="21600000">
                                      <p:cBhvr>
                                        <p:cTn id="88" dur="3000" fill="hold"/>
                                        <p:tgtEl>
                                          <p:spTgt spid="11"/>
                                        </p:tgtEl>
                                        <p:attrNameLst>
                                          <p:attrName>r</p:attrName>
                                        </p:attrNameLst>
                                      </p:cBhvr>
                                    </p:animRot>
                                  </p:childTnLst>
                                </p:cTn>
                              </p:par>
                              <p:par>
                                <p:cTn id="89" presetID="8" presetClass="emph" presetSubtype="0" fill="hold" nodeType="withEffect">
                                  <p:stCondLst>
                                    <p:cond delay="0"/>
                                  </p:stCondLst>
                                  <p:childTnLst>
                                    <p:animRot by="21600000">
                                      <p:cBhvr>
                                        <p:cTn id="90" dur="3000" fill="hold"/>
                                        <p:tgtEl>
                                          <p:spTgt spid="13"/>
                                        </p:tgtEl>
                                        <p:attrNameLst>
                                          <p:attrName>r</p:attrName>
                                        </p:attrNameLst>
                                      </p:cBhvr>
                                    </p:animRot>
                                  </p:childTnLst>
                                </p:cTn>
                              </p:par>
                              <p:par>
                                <p:cTn id="91" presetID="8" presetClass="emph" presetSubtype="0" fill="hold" nodeType="withEffect">
                                  <p:stCondLst>
                                    <p:cond delay="0"/>
                                  </p:stCondLst>
                                  <p:childTnLst>
                                    <p:animRot by="21600000">
                                      <p:cBhvr>
                                        <p:cTn id="92" dur="3000" fill="hold"/>
                                        <p:tgtEl>
                                          <p:spTgt spid="15"/>
                                        </p:tgtEl>
                                        <p:attrNameLst>
                                          <p:attrName>r</p:attrName>
                                        </p:attrNameLst>
                                      </p:cBhvr>
                                    </p:animRot>
                                  </p:childTnLst>
                                </p:cTn>
                              </p:par>
                              <p:par>
                                <p:cTn id="93" presetID="8" presetClass="emph" presetSubtype="0" fill="hold" nodeType="withEffect">
                                  <p:stCondLst>
                                    <p:cond delay="0"/>
                                  </p:stCondLst>
                                  <p:childTnLst>
                                    <p:animRot by="21600000">
                                      <p:cBhvr>
                                        <p:cTn id="94" dur="3000" fill="hold"/>
                                        <p:tgtEl>
                                          <p:spTgt spid="17"/>
                                        </p:tgtEl>
                                        <p:attrNameLst>
                                          <p:attrName>r</p:attrName>
                                        </p:attrNameLst>
                                      </p:cBhvr>
                                    </p:animRot>
                                  </p:childTnLst>
                                </p:cTn>
                              </p:par>
                              <p:par>
                                <p:cTn id="95" presetID="8" presetClass="emph" presetSubtype="0" fill="hold" nodeType="withEffect">
                                  <p:stCondLst>
                                    <p:cond delay="0"/>
                                  </p:stCondLst>
                                  <p:childTnLst>
                                    <p:animRot by="21600000">
                                      <p:cBhvr>
                                        <p:cTn id="96" dur="3000" fill="hold"/>
                                        <p:tgtEl>
                                          <p:spTgt spid="19"/>
                                        </p:tgtEl>
                                        <p:attrNameLst>
                                          <p:attrName>r</p:attrName>
                                        </p:attrNameLst>
                                      </p:cBhvr>
                                    </p:animRot>
                                  </p:childTnLst>
                                </p:cTn>
                              </p:par>
                              <p:par>
                                <p:cTn id="97" presetID="8" presetClass="emph" presetSubtype="0" fill="hold" nodeType="withEffect">
                                  <p:stCondLst>
                                    <p:cond delay="0"/>
                                  </p:stCondLst>
                                  <p:childTnLst>
                                    <p:animRot by="-21600000">
                                      <p:cBhvr>
                                        <p:cTn id="98" dur="3000" fill="hold"/>
                                        <p:tgtEl>
                                          <p:spTgt spid="4"/>
                                        </p:tgtEl>
                                        <p:attrNameLst>
                                          <p:attrName>r</p:attrName>
                                        </p:attrNameLst>
                                      </p:cBhvr>
                                    </p:animRot>
                                  </p:childTnLst>
                                </p:cTn>
                              </p:par>
                              <p:par>
                                <p:cTn id="99" presetID="8" presetClass="emph" presetSubtype="0" fill="hold" nodeType="withEffect">
                                  <p:stCondLst>
                                    <p:cond delay="0"/>
                                  </p:stCondLst>
                                  <p:childTnLst>
                                    <p:animRot by="-21600000">
                                      <p:cBhvr>
                                        <p:cTn id="100" dur="3000" fill="hold"/>
                                        <p:tgtEl>
                                          <p:spTgt spid="6"/>
                                        </p:tgtEl>
                                        <p:attrNameLst>
                                          <p:attrName>r</p:attrName>
                                        </p:attrNameLst>
                                      </p:cBhvr>
                                    </p:animRot>
                                  </p:childTnLst>
                                </p:cTn>
                              </p:par>
                              <p:par>
                                <p:cTn id="101" presetID="8" presetClass="emph" presetSubtype="0" fill="hold" nodeType="withEffect">
                                  <p:stCondLst>
                                    <p:cond delay="0"/>
                                  </p:stCondLst>
                                  <p:childTnLst>
                                    <p:animRot by="-21600000">
                                      <p:cBhvr>
                                        <p:cTn id="102" dur="3000" fill="hold"/>
                                        <p:tgtEl>
                                          <p:spTgt spid="8"/>
                                        </p:tgtEl>
                                        <p:attrNameLst>
                                          <p:attrName>r</p:attrName>
                                        </p:attrNameLst>
                                      </p:cBhvr>
                                    </p:animRot>
                                  </p:childTnLst>
                                </p:cTn>
                              </p:par>
                              <p:par>
                                <p:cTn id="103" presetID="8" presetClass="emph" presetSubtype="0" fill="hold" nodeType="withEffect">
                                  <p:stCondLst>
                                    <p:cond delay="0"/>
                                  </p:stCondLst>
                                  <p:childTnLst>
                                    <p:animRot by="-21600000">
                                      <p:cBhvr>
                                        <p:cTn id="104" dur="3000" fill="hold"/>
                                        <p:tgtEl>
                                          <p:spTgt spid="10"/>
                                        </p:tgtEl>
                                        <p:attrNameLst>
                                          <p:attrName>r</p:attrName>
                                        </p:attrNameLst>
                                      </p:cBhvr>
                                    </p:animRot>
                                  </p:childTnLst>
                                </p:cTn>
                              </p:par>
                              <p:par>
                                <p:cTn id="105" presetID="8" presetClass="emph" presetSubtype="0" fill="hold" nodeType="withEffect">
                                  <p:stCondLst>
                                    <p:cond delay="0"/>
                                  </p:stCondLst>
                                  <p:childTnLst>
                                    <p:animRot by="-21600000">
                                      <p:cBhvr>
                                        <p:cTn id="106" dur="3000" fill="hold"/>
                                        <p:tgtEl>
                                          <p:spTgt spid="12"/>
                                        </p:tgtEl>
                                        <p:attrNameLst>
                                          <p:attrName>r</p:attrName>
                                        </p:attrNameLst>
                                      </p:cBhvr>
                                    </p:animRot>
                                  </p:childTnLst>
                                </p:cTn>
                              </p:par>
                              <p:par>
                                <p:cTn id="107" presetID="8" presetClass="emph" presetSubtype="0" fill="hold" nodeType="withEffect">
                                  <p:stCondLst>
                                    <p:cond delay="0"/>
                                  </p:stCondLst>
                                  <p:childTnLst>
                                    <p:animRot by="-21600000">
                                      <p:cBhvr>
                                        <p:cTn id="108" dur="3000" fill="hold"/>
                                        <p:tgtEl>
                                          <p:spTgt spid="14"/>
                                        </p:tgtEl>
                                        <p:attrNameLst>
                                          <p:attrName>r</p:attrName>
                                        </p:attrNameLst>
                                      </p:cBhvr>
                                    </p:animRot>
                                  </p:childTnLst>
                                </p:cTn>
                              </p:par>
                              <p:par>
                                <p:cTn id="109" presetID="8" presetClass="emph" presetSubtype="0" fill="hold" nodeType="withEffect">
                                  <p:stCondLst>
                                    <p:cond delay="0"/>
                                  </p:stCondLst>
                                  <p:childTnLst>
                                    <p:animRot by="-21600000">
                                      <p:cBhvr>
                                        <p:cTn id="110" dur="3000" fill="hold"/>
                                        <p:tgtEl>
                                          <p:spTgt spid="16"/>
                                        </p:tgtEl>
                                        <p:attrNameLst>
                                          <p:attrName>r</p:attrName>
                                        </p:attrNameLst>
                                      </p:cBhvr>
                                    </p:animRot>
                                  </p:childTnLst>
                                </p:cTn>
                              </p:par>
                              <p:par>
                                <p:cTn id="111" presetID="8" presetClass="emph" presetSubtype="0" fill="hold" nodeType="withEffect">
                                  <p:stCondLst>
                                    <p:cond delay="0"/>
                                  </p:stCondLst>
                                  <p:childTnLst>
                                    <p:animRot by="-21600000">
                                      <p:cBhvr>
                                        <p:cTn id="112" dur="3000" fill="hold"/>
                                        <p:tgtEl>
                                          <p:spTgt spid="18"/>
                                        </p:tgtEl>
                                        <p:attrNameLst>
                                          <p:attrName>r</p:attrName>
                                        </p:attrNameLst>
                                      </p:cBhvr>
                                    </p:animRot>
                                  </p:childTnLst>
                                </p:cTn>
                              </p:par>
                              <p:par>
                                <p:cTn id="113" presetID="8" presetClass="emph" presetSubtype="0" fill="hold" nodeType="withEffect">
                                  <p:stCondLst>
                                    <p:cond delay="0"/>
                                  </p:stCondLst>
                                  <p:childTnLst>
                                    <p:animRot by="-21600000">
                                      <p:cBhvr>
                                        <p:cTn id="114" dur="3000" fill="hold"/>
                                        <p:tgtEl>
                                          <p:spTgt spid="20"/>
                                        </p:tgtEl>
                                        <p:attrNameLst>
                                          <p:attrName>r</p:attrName>
                                        </p:attrNameLst>
                                      </p:cBhvr>
                                    </p:animRot>
                                  </p:childTnLst>
                                </p:cTn>
                              </p:par>
                            </p:childTnLst>
                          </p:cTn>
                        </p:par>
                        <p:par>
                          <p:cTn id="115" fill="hold">
                            <p:stCondLst>
                              <p:cond delay="3000"/>
                            </p:stCondLst>
                            <p:childTnLst>
                              <p:par>
                                <p:cTn id="116" presetID="2" presetClass="exit" presetSubtype="2" fill="hold" nodeType="afterEffect">
                                  <p:stCondLst>
                                    <p:cond delay="0"/>
                                  </p:stCondLst>
                                  <p:childTnLst>
                                    <p:anim calcmode="lin" valueType="num">
                                      <p:cBhvr additive="base">
                                        <p:cTn id="117" dur="3000"/>
                                        <p:tgtEl>
                                          <p:spTgt spid="4"/>
                                        </p:tgtEl>
                                        <p:attrNameLst>
                                          <p:attrName>ppt_x</p:attrName>
                                        </p:attrNameLst>
                                      </p:cBhvr>
                                      <p:tavLst>
                                        <p:tav tm="0">
                                          <p:val>
                                            <p:strVal val="ppt_x"/>
                                          </p:val>
                                        </p:tav>
                                        <p:tav tm="100000">
                                          <p:val>
                                            <p:strVal val="1+ppt_w/2"/>
                                          </p:val>
                                        </p:tav>
                                      </p:tavLst>
                                    </p:anim>
                                    <p:anim calcmode="lin" valueType="num">
                                      <p:cBhvr additive="base">
                                        <p:cTn id="118" dur="3000"/>
                                        <p:tgtEl>
                                          <p:spTgt spid="4"/>
                                        </p:tgtEl>
                                        <p:attrNameLst>
                                          <p:attrName>ppt_y</p:attrName>
                                        </p:attrNameLst>
                                      </p:cBhvr>
                                      <p:tavLst>
                                        <p:tav tm="0">
                                          <p:val>
                                            <p:strVal val="ppt_y"/>
                                          </p:val>
                                        </p:tav>
                                        <p:tav tm="100000">
                                          <p:val>
                                            <p:strVal val="ppt_y"/>
                                          </p:val>
                                        </p:tav>
                                      </p:tavLst>
                                    </p:anim>
                                    <p:set>
                                      <p:cBhvr>
                                        <p:cTn id="119" dur="1" fill="hold">
                                          <p:stCondLst>
                                            <p:cond delay="2999"/>
                                          </p:stCondLst>
                                        </p:cTn>
                                        <p:tgtEl>
                                          <p:spTgt spid="4"/>
                                        </p:tgtEl>
                                        <p:attrNameLst>
                                          <p:attrName>style.visibility</p:attrName>
                                        </p:attrNameLst>
                                      </p:cBhvr>
                                      <p:to>
                                        <p:strVal val="hidden"/>
                                      </p:to>
                                    </p:set>
                                  </p:childTnLst>
                                </p:cTn>
                              </p:par>
                              <p:par>
                                <p:cTn id="120" presetID="2" presetClass="exit" presetSubtype="2" fill="hold" nodeType="withEffect">
                                  <p:stCondLst>
                                    <p:cond delay="0"/>
                                  </p:stCondLst>
                                  <p:childTnLst>
                                    <p:anim calcmode="lin" valueType="num">
                                      <p:cBhvr additive="base">
                                        <p:cTn id="121" dur="3000"/>
                                        <p:tgtEl>
                                          <p:spTgt spid="6"/>
                                        </p:tgtEl>
                                        <p:attrNameLst>
                                          <p:attrName>ppt_x</p:attrName>
                                        </p:attrNameLst>
                                      </p:cBhvr>
                                      <p:tavLst>
                                        <p:tav tm="0">
                                          <p:val>
                                            <p:strVal val="ppt_x"/>
                                          </p:val>
                                        </p:tav>
                                        <p:tav tm="100000">
                                          <p:val>
                                            <p:strVal val="1+ppt_w/2"/>
                                          </p:val>
                                        </p:tav>
                                      </p:tavLst>
                                    </p:anim>
                                    <p:anim calcmode="lin" valueType="num">
                                      <p:cBhvr additive="base">
                                        <p:cTn id="122" dur="3000"/>
                                        <p:tgtEl>
                                          <p:spTgt spid="6"/>
                                        </p:tgtEl>
                                        <p:attrNameLst>
                                          <p:attrName>ppt_y</p:attrName>
                                        </p:attrNameLst>
                                      </p:cBhvr>
                                      <p:tavLst>
                                        <p:tav tm="0">
                                          <p:val>
                                            <p:strVal val="ppt_y"/>
                                          </p:val>
                                        </p:tav>
                                        <p:tav tm="100000">
                                          <p:val>
                                            <p:strVal val="ppt_y"/>
                                          </p:val>
                                        </p:tav>
                                      </p:tavLst>
                                    </p:anim>
                                    <p:set>
                                      <p:cBhvr>
                                        <p:cTn id="123" dur="1" fill="hold">
                                          <p:stCondLst>
                                            <p:cond delay="2999"/>
                                          </p:stCondLst>
                                        </p:cTn>
                                        <p:tgtEl>
                                          <p:spTgt spid="6"/>
                                        </p:tgtEl>
                                        <p:attrNameLst>
                                          <p:attrName>style.visibility</p:attrName>
                                        </p:attrNameLst>
                                      </p:cBhvr>
                                      <p:to>
                                        <p:strVal val="hidden"/>
                                      </p:to>
                                    </p:set>
                                  </p:childTnLst>
                                </p:cTn>
                              </p:par>
                              <p:par>
                                <p:cTn id="124" presetID="2" presetClass="exit" presetSubtype="2" fill="hold" nodeType="withEffect">
                                  <p:stCondLst>
                                    <p:cond delay="0"/>
                                  </p:stCondLst>
                                  <p:childTnLst>
                                    <p:anim calcmode="lin" valueType="num">
                                      <p:cBhvr additive="base">
                                        <p:cTn id="125" dur="3000"/>
                                        <p:tgtEl>
                                          <p:spTgt spid="8"/>
                                        </p:tgtEl>
                                        <p:attrNameLst>
                                          <p:attrName>ppt_x</p:attrName>
                                        </p:attrNameLst>
                                      </p:cBhvr>
                                      <p:tavLst>
                                        <p:tav tm="0">
                                          <p:val>
                                            <p:strVal val="ppt_x"/>
                                          </p:val>
                                        </p:tav>
                                        <p:tav tm="100000">
                                          <p:val>
                                            <p:strVal val="1+ppt_w/2"/>
                                          </p:val>
                                        </p:tav>
                                      </p:tavLst>
                                    </p:anim>
                                    <p:anim calcmode="lin" valueType="num">
                                      <p:cBhvr additive="base">
                                        <p:cTn id="126" dur="3000"/>
                                        <p:tgtEl>
                                          <p:spTgt spid="8"/>
                                        </p:tgtEl>
                                        <p:attrNameLst>
                                          <p:attrName>ppt_y</p:attrName>
                                        </p:attrNameLst>
                                      </p:cBhvr>
                                      <p:tavLst>
                                        <p:tav tm="0">
                                          <p:val>
                                            <p:strVal val="ppt_y"/>
                                          </p:val>
                                        </p:tav>
                                        <p:tav tm="100000">
                                          <p:val>
                                            <p:strVal val="ppt_y"/>
                                          </p:val>
                                        </p:tav>
                                      </p:tavLst>
                                    </p:anim>
                                    <p:set>
                                      <p:cBhvr>
                                        <p:cTn id="127" dur="1" fill="hold">
                                          <p:stCondLst>
                                            <p:cond delay="2999"/>
                                          </p:stCondLst>
                                        </p:cTn>
                                        <p:tgtEl>
                                          <p:spTgt spid="8"/>
                                        </p:tgtEl>
                                        <p:attrNameLst>
                                          <p:attrName>style.visibility</p:attrName>
                                        </p:attrNameLst>
                                      </p:cBhvr>
                                      <p:to>
                                        <p:strVal val="hidden"/>
                                      </p:to>
                                    </p:set>
                                  </p:childTnLst>
                                </p:cTn>
                              </p:par>
                              <p:par>
                                <p:cTn id="128" presetID="2" presetClass="exit" presetSubtype="2" fill="hold" nodeType="withEffect">
                                  <p:stCondLst>
                                    <p:cond delay="0"/>
                                  </p:stCondLst>
                                  <p:childTnLst>
                                    <p:anim calcmode="lin" valueType="num">
                                      <p:cBhvr additive="base">
                                        <p:cTn id="129" dur="3000"/>
                                        <p:tgtEl>
                                          <p:spTgt spid="10"/>
                                        </p:tgtEl>
                                        <p:attrNameLst>
                                          <p:attrName>ppt_x</p:attrName>
                                        </p:attrNameLst>
                                      </p:cBhvr>
                                      <p:tavLst>
                                        <p:tav tm="0">
                                          <p:val>
                                            <p:strVal val="ppt_x"/>
                                          </p:val>
                                        </p:tav>
                                        <p:tav tm="100000">
                                          <p:val>
                                            <p:strVal val="1+ppt_w/2"/>
                                          </p:val>
                                        </p:tav>
                                      </p:tavLst>
                                    </p:anim>
                                    <p:anim calcmode="lin" valueType="num">
                                      <p:cBhvr additive="base">
                                        <p:cTn id="130" dur="3000"/>
                                        <p:tgtEl>
                                          <p:spTgt spid="10"/>
                                        </p:tgtEl>
                                        <p:attrNameLst>
                                          <p:attrName>ppt_y</p:attrName>
                                        </p:attrNameLst>
                                      </p:cBhvr>
                                      <p:tavLst>
                                        <p:tav tm="0">
                                          <p:val>
                                            <p:strVal val="ppt_y"/>
                                          </p:val>
                                        </p:tav>
                                        <p:tav tm="100000">
                                          <p:val>
                                            <p:strVal val="ppt_y"/>
                                          </p:val>
                                        </p:tav>
                                      </p:tavLst>
                                    </p:anim>
                                    <p:set>
                                      <p:cBhvr>
                                        <p:cTn id="131" dur="1" fill="hold">
                                          <p:stCondLst>
                                            <p:cond delay="2999"/>
                                          </p:stCondLst>
                                        </p:cTn>
                                        <p:tgtEl>
                                          <p:spTgt spid="10"/>
                                        </p:tgtEl>
                                        <p:attrNameLst>
                                          <p:attrName>style.visibility</p:attrName>
                                        </p:attrNameLst>
                                      </p:cBhvr>
                                      <p:to>
                                        <p:strVal val="hidden"/>
                                      </p:to>
                                    </p:set>
                                  </p:childTnLst>
                                </p:cTn>
                              </p:par>
                              <p:par>
                                <p:cTn id="132" presetID="2" presetClass="exit" presetSubtype="2" fill="hold" nodeType="withEffect">
                                  <p:stCondLst>
                                    <p:cond delay="0"/>
                                  </p:stCondLst>
                                  <p:childTnLst>
                                    <p:anim calcmode="lin" valueType="num">
                                      <p:cBhvr additive="base">
                                        <p:cTn id="133" dur="3000"/>
                                        <p:tgtEl>
                                          <p:spTgt spid="12"/>
                                        </p:tgtEl>
                                        <p:attrNameLst>
                                          <p:attrName>ppt_x</p:attrName>
                                        </p:attrNameLst>
                                      </p:cBhvr>
                                      <p:tavLst>
                                        <p:tav tm="0">
                                          <p:val>
                                            <p:strVal val="ppt_x"/>
                                          </p:val>
                                        </p:tav>
                                        <p:tav tm="100000">
                                          <p:val>
                                            <p:strVal val="1+ppt_w/2"/>
                                          </p:val>
                                        </p:tav>
                                      </p:tavLst>
                                    </p:anim>
                                    <p:anim calcmode="lin" valueType="num">
                                      <p:cBhvr additive="base">
                                        <p:cTn id="134" dur="3000"/>
                                        <p:tgtEl>
                                          <p:spTgt spid="12"/>
                                        </p:tgtEl>
                                        <p:attrNameLst>
                                          <p:attrName>ppt_y</p:attrName>
                                        </p:attrNameLst>
                                      </p:cBhvr>
                                      <p:tavLst>
                                        <p:tav tm="0">
                                          <p:val>
                                            <p:strVal val="ppt_y"/>
                                          </p:val>
                                        </p:tav>
                                        <p:tav tm="100000">
                                          <p:val>
                                            <p:strVal val="ppt_y"/>
                                          </p:val>
                                        </p:tav>
                                      </p:tavLst>
                                    </p:anim>
                                    <p:set>
                                      <p:cBhvr>
                                        <p:cTn id="135" dur="1" fill="hold">
                                          <p:stCondLst>
                                            <p:cond delay="2999"/>
                                          </p:stCondLst>
                                        </p:cTn>
                                        <p:tgtEl>
                                          <p:spTgt spid="12"/>
                                        </p:tgtEl>
                                        <p:attrNameLst>
                                          <p:attrName>style.visibility</p:attrName>
                                        </p:attrNameLst>
                                      </p:cBhvr>
                                      <p:to>
                                        <p:strVal val="hidden"/>
                                      </p:to>
                                    </p:set>
                                  </p:childTnLst>
                                </p:cTn>
                              </p:par>
                              <p:par>
                                <p:cTn id="136" presetID="2" presetClass="exit" presetSubtype="2" fill="hold" nodeType="withEffect">
                                  <p:stCondLst>
                                    <p:cond delay="0"/>
                                  </p:stCondLst>
                                  <p:childTnLst>
                                    <p:anim calcmode="lin" valueType="num">
                                      <p:cBhvr additive="base">
                                        <p:cTn id="137" dur="3000"/>
                                        <p:tgtEl>
                                          <p:spTgt spid="14"/>
                                        </p:tgtEl>
                                        <p:attrNameLst>
                                          <p:attrName>ppt_x</p:attrName>
                                        </p:attrNameLst>
                                      </p:cBhvr>
                                      <p:tavLst>
                                        <p:tav tm="0">
                                          <p:val>
                                            <p:strVal val="ppt_x"/>
                                          </p:val>
                                        </p:tav>
                                        <p:tav tm="100000">
                                          <p:val>
                                            <p:strVal val="1+ppt_w/2"/>
                                          </p:val>
                                        </p:tav>
                                      </p:tavLst>
                                    </p:anim>
                                    <p:anim calcmode="lin" valueType="num">
                                      <p:cBhvr additive="base">
                                        <p:cTn id="138" dur="3000"/>
                                        <p:tgtEl>
                                          <p:spTgt spid="14"/>
                                        </p:tgtEl>
                                        <p:attrNameLst>
                                          <p:attrName>ppt_y</p:attrName>
                                        </p:attrNameLst>
                                      </p:cBhvr>
                                      <p:tavLst>
                                        <p:tav tm="0">
                                          <p:val>
                                            <p:strVal val="ppt_y"/>
                                          </p:val>
                                        </p:tav>
                                        <p:tav tm="100000">
                                          <p:val>
                                            <p:strVal val="ppt_y"/>
                                          </p:val>
                                        </p:tav>
                                      </p:tavLst>
                                    </p:anim>
                                    <p:set>
                                      <p:cBhvr>
                                        <p:cTn id="139" dur="1" fill="hold">
                                          <p:stCondLst>
                                            <p:cond delay="2999"/>
                                          </p:stCondLst>
                                        </p:cTn>
                                        <p:tgtEl>
                                          <p:spTgt spid="14"/>
                                        </p:tgtEl>
                                        <p:attrNameLst>
                                          <p:attrName>style.visibility</p:attrName>
                                        </p:attrNameLst>
                                      </p:cBhvr>
                                      <p:to>
                                        <p:strVal val="hidden"/>
                                      </p:to>
                                    </p:set>
                                  </p:childTnLst>
                                </p:cTn>
                              </p:par>
                              <p:par>
                                <p:cTn id="140" presetID="2" presetClass="exit" presetSubtype="2" fill="hold" nodeType="withEffect">
                                  <p:stCondLst>
                                    <p:cond delay="0"/>
                                  </p:stCondLst>
                                  <p:childTnLst>
                                    <p:anim calcmode="lin" valueType="num">
                                      <p:cBhvr additive="base">
                                        <p:cTn id="141" dur="3000"/>
                                        <p:tgtEl>
                                          <p:spTgt spid="16"/>
                                        </p:tgtEl>
                                        <p:attrNameLst>
                                          <p:attrName>ppt_x</p:attrName>
                                        </p:attrNameLst>
                                      </p:cBhvr>
                                      <p:tavLst>
                                        <p:tav tm="0">
                                          <p:val>
                                            <p:strVal val="ppt_x"/>
                                          </p:val>
                                        </p:tav>
                                        <p:tav tm="100000">
                                          <p:val>
                                            <p:strVal val="1+ppt_w/2"/>
                                          </p:val>
                                        </p:tav>
                                      </p:tavLst>
                                    </p:anim>
                                    <p:anim calcmode="lin" valueType="num">
                                      <p:cBhvr additive="base">
                                        <p:cTn id="142" dur="3000"/>
                                        <p:tgtEl>
                                          <p:spTgt spid="16"/>
                                        </p:tgtEl>
                                        <p:attrNameLst>
                                          <p:attrName>ppt_y</p:attrName>
                                        </p:attrNameLst>
                                      </p:cBhvr>
                                      <p:tavLst>
                                        <p:tav tm="0">
                                          <p:val>
                                            <p:strVal val="ppt_y"/>
                                          </p:val>
                                        </p:tav>
                                        <p:tav tm="100000">
                                          <p:val>
                                            <p:strVal val="ppt_y"/>
                                          </p:val>
                                        </p:tav>
                                      </p:tavLst>
                                    </p:anim>
                                    <p:set>
                                      <p:cBhvr>
                                        <p:cTn id="143" dur="1" fill="hold">
                                          <p:stCondLst>
                                            <p:cond delay="2999"/>
                                          </p:stCondLst>
                                        </p:cTn>
                                        <p:tgtEl>
                                          <p:spTgt spid="16"/>
                                        </p:tgtEl>
                                        <p:attrNameLst>
                                          <p:attrName>style.visibility</p:attrName>
                                        </p:attrNameLst>
                                      </p:cBhvr>
                                      <p:to>
                                        <p:strVal val="hidden"/>
                                      </p:to>
                                    </p:set>
                                  </p:childTnLst>
                                </p:cTn>
                              </p:par>
                              <p:par>
                                <p:cTn id="144" presetID="2" presetClass="exit" presetSubtype="2" fill="hold" nodeType="withEffect">
                                  <p:stCondLst>
                                    <p:cond delay="0"/>
                                  </p:stCondLst>
                                  <p:childTnLst>
                                    <p:anim calcmode="lin" valueType="num">
                                      <p:cBhvr additive="base">
                                        <p:cTn id="145" dur="3000"/>
                                        <p:tgtEl>
                                          <p:spTgt spid="18"/>
                                        </p:tgtEl>
                                        <p:attrNameLst>
                                          <p:attrName>ppt_x</p:attrName>
                                        </p:attrNameLst>
                                      </p:cBhvr>
                                      <p:tavLst>
                                        <p:tav tm="0">
                                          <p:val>
                                            <p:strVal val="ppt_x"/>
                                          </p:val>
                                        </p:tav>
                                        <p:tav tm="100000">
                                          <p:val>
                                            <p:strVal val="1+ppt_w/2"/>
                                          </p:val>
                                        </p:tav>
                                      </p:tavLst>
                                    </p:anim>
                                    <p:anim calcmode="lin" valueType="num">
                                      <p:cBhvr additive="base">
                                        <p:cTn id="146" dur="3000"/>
                                        <p:tgtEl>
                                          <p:spTgt spid="18"/>
                                        </p:tgtEl>
                                        <p:attrNameLst>
                                          <p:attrName>ppt_y</p:attrName>
                                        </p:attrNameLst>
                                      </p:cBhvr>
                                      <p:tavLst>
                                        <p:tav tm="0">
                                          <p:val>
                                            <p:strVal val="ppt_y"/>
                                          </p:val>
                                        </p:tav>
                                        <p:tav tm="100000">
                                          <p:val>
                                            <p:strVal val="ppt_y"/>
                                          </p:val>
                                        </p:tav>
                                      </p:tavLst>
                                    </p:anim>
                                    <p:set>
                                      <p:cBhvr>
                                        <p:cTn id="147" dur="1" fill="hold">
                                          <p:stCondLst>
                                            <p:cond delay="2999"/>
                                          </p:stCondLst>
                                        </p:cTn>
                                        <p:tgtEl>
                                          <p:spTgt spid="18"/>
                                        </p:tgtEl>
                                        <p:attrNameLst>
                                          <p:attrName>style.visibility</p:attrName>
                                        </p:attrNameLst>
                                      </p:cBhvr>
                                      <p:to>
                                        <p:strVal val="hidden"/>
                                      </p:to>
                                    </p:set>
                                  </p:childTnLst>
                                </p:cTn>
                              </p:par>
                              <p:par>
                                <p:cTn id="148" presetID="2" presetClass="exit" presetSubtype="2" fill="hold" nodeType="withEffect">
                                  <p:stCondLst>
                                    <p:cond delay="0"/>
                                  </p:stCondLst>
                                  <p:childTnLst>
                                    <p:anim calcmode="lin" valueType="num">
                                      <p:cBhvr additive="base">
                                        <p:cTn id="149" dur="3000"/>
                                        <p:tgtEl>
                                          <p:spTgt spid="20"/>
                                        </p:tgtEl>
                                        <p:attrNameLst>
                                          <p:attrName>ppt_x</p:attrName>
                                        </p:attrNameLst>
                                      </p:cBhvr>
                                      <p:tavLst>
                                        <p:tav tm="0">
                                          <p:val>
                                            <p:strVal val="ppt_x"/>
                                          </p:val>
                                        </p:tav>
                                        <p:tav tm="100000">
                                          <p:val>
                                            <p:strVal val="1+ppt_w/2"/>
                                          </p:val>
                                        </p:tav>
                                      </p:tavLst>
                                    </p:anim>
                                    <p:anim calcmode="lin" valueType="num">
                                      <p:cBhvr additive="base">
                                        <p:cTn id="150" dur="3000"/>
                                        <p:tgtEl>
                                          <p:spTgt spid="20"/>
                                        </p:tgtEl>
                                        <p:attrNameLst>
                                          <p:attrName>ppt_y</p:attrName>
                                        </p:attrNameLst>
                                      </p:cBhvr>
                                      <p:tavLst>
                                        <p:tav tm="0">
                                          <p:val>
                                            <p:strVal val="ppt_y"/>
                                          </p:val>
                                        </p:tav>
                                        <p:tav tm="100000">
                                          <p:val>
                                            <p:strVal val="ppt_y"/>
                                          </p:val>
                                        </p:tav>
                                      </p:tavLst>
                                    </p:anim>
                                    <p:set>
                                      <p:cBhvr>
                                        <p:cTn id="151" dur="1" fill="hold">
                                          <p:stCondLst>
                                            <p:cond delay="2999"/>
                                          </p:stCondLst>
                                        </p:cTn>
                                        <p:tgtEl>
                                          <p:spTgt spid="20"/>
                                        </p:tgtEl>
                                        <p:attrNameLst>
                                          <p:attrName>style.visibility</p:attrName>
                                        </p:attrNameLst>
                                      </p:cBhvr>
                                      <p:to>
                                        <p:strVal val="hidden"/>
                                      </p:to>
                                    </p:set>
                                  </p:childTnLst>
                                </p:cTn>
                              </p:par>
                              <p:par>
                                <p:cTn id="152" presetID="2" presetClass="exit" presetSubtype="8" fill="hold" nodeType="withEffect">
                                  <p:stCondLst>
                                    <p:cond delay="0"/>
                                  </p:stCondLst>
                                  <p:childTnLst>
                                    <p:anim calcmode="lin" valueType="num">
                                      <p:cBhvr additive="base">
                                        <p:cTn id="153" dur="3000"/>
                                        <p:tgtEl>
                                          <p:spTgt spid="3"/>
                                        </p:tgtEl>
                                        <p:attrNameLst>
                                          <p:attrName>ppt_x</p:attrName>
                                        </p:attrNameLst>
                                      </p:cBhvr>
                                      <p:tavLst>
                                        <p:tav tm="0">
                                          <p:val>
                                            <p:strVal val="ppt_x"/>
                                          </p:val>
                                        </p:tav>
                                        <p:tav tm="100000">
                                          <p:val>
                                            <p:strVal val="0-ppt_w/2"/>
                                          </p:val>
                                        </p:tav>
                                      </p:tavLst>
                                    </p:anim>
                                    <p:anim calcmode="lin" valueType="num">
                                      <p:cBhvr additive="base">
                                        <p:cTn id="154" dur="3000"/>
                                        <p:tgtEl>
                                          <p:spTgt spid="3"/>
                                        </p:tgtEl>
                                        <p:attrNameLst>
                                          <p:attrName>ppt_y</p:attrName>
                                        </p:attrNameLst>
                                      </p:cBhvr>
                                      <p:tavLst>
                                        <p:tav tm="0">
                                          <p:val>
                                            <p:strVal val="ppt_y"/>
                                          </p:val>
                                        </p:tav>
                                        <p:tav tm="100000">
                                          <p:val>
                                            <p:strVal val="ppt_y"/>
                                          </p:val>
                                        </p:tav>
                                      </p:tavLst>
                                    </p:anim>
                                    <p:set>
                                      <p:cBhvr>
                                        <p:cTn id="155" dur="1" fill="hold">
                                          <p:stCondLst>
                                            <p:cond delay="2999"/>
                                          </p:stCondLst>
                                        </p:cTn>
                                        <p:tgtEl>
                                          <p:spTgt spid="3"/>
                                        </p:tgtEl>
                                        <p:attrNameLst>
                                          <p:attrName>style.visibility</p:attrName>
                                        </p:attrNameLst>
                                      </p:cBhvr>
                                      <p:to>
                                        <p:strVal val="hidden"/>
                                      </p:to>
                                    </p:set>
                                  </p:childTnLst>
                                </p:cTn>
                              </p:par>
                              <p:par>
                                <p:cTn id="156" presetID="2" presetClass="exit" presetSubtype="8" fill="hold" nodeType="withEffect">
                                  <p:stCondLst>
                                    <p:cond delay="0"/>
                                  </p:stCondLst>
                                  <p:childTnLst>
                                    <p:anim calcmode="lin" valueType="num">
                                      <p:cBhvr additive="base">
                                        <p:cTn id="157" dur="3000"/>
                                        <p:tgtEl>
                                          <p:spTgt spid="5"/>
                                        </p:tgtEl>
                                        <p:attrNameLst>
                                          <p:attrName>ppt_x</p:attrName>
                                        </p:attrNameLst>
                                      </p:cBhvr>
                                      <p:tavLst>
                                        <p:tav tm="0">
                                          <p:val>
                                            <p:strVal val="ppt_x"/>
                                          </p:val>
                                        </p:tav>
                                        <p:tav tm="100000">
                                          <p:val>
                                            <p:strVal val="0-ppt_w/2"/>
                                          </p:val>
                                        </p:tav>
                                      </p:tavLst>
                                    </p:anim>
                                    <p:anim calcmode="lin" valueType="num">
                                      <p:cBhvr additive="base">
                                        <p:cTn id="158" dur="3000"/>
                                        <p:tgtEl>
                                          <p:spTgt spid="5"/>
                                        </p:tgtEl>
                                        <p:attrNameLst>
                                          <p:attrName>ppt_y</p:attrName>
                                        </p:attrNameLst>
                                      </p:cBhvr>
                                      <p:tavLst>
                                        <p:tav tm="0">
                                          <p:val>
                                            <p:strVal val="ppt_y"/>
                                          </p:val>
                                        </p:tav>
                                        <p:tav tm="100000">
                                          <p:val>
                                            <p:strVal val="ppt_y"/>
                                          </p:val>
                                        </p:tav>
                                      </p:tavLst>
                                    </p:anim>
                                    <p:set>
                                      <p:cBhvr>
                                        <p:cTn id="159" dur="1" fill="hold">
                                          <p:stCondLst>
                                            <p:cond delay="2999"/>
                                          </p:stCondLst>
                                        </p:cTn>
                                        <p:tgtEl>
                                          <p:spTgt spid="5"/>
                                        </p:tgtEl>
                                        <p:attrNameLst>
                                          <p:attrName>style.visibility</p:attrName>
                                        </p:attrNameLst>
                                      </p:cBhvr>
                                      <p:to>
                                        <p:strVal val="hidden"/>
                                      </p:to>
                                    </p:set>
                                  </p:childTnLst>
                                </p:cTn>
                              </p:par>
                              <p:par>
                                <p:cTn id="160" presetID="2" presetClass="exit" presetSubtype="8" fill="hold" nodeType="withEffect">
                                  <p:stCondLst>
                                    <p:cond delay="0"/>
                                  </p:stCondLst>
                                  <p:childTnLst>
                                    <p:anim calcmode="lin" valueType="num">
                                      <p:cBhvr additive="base">
                                        <p:cTn id="161" dur="3000"/>
                                        <p:tgtEl>
                                          <p:spTgt spid="7"/>
                                        </p:tgtEl>
                                        <p:attrNameLst>
                                          <p:attrName>ppt_x</p:attrName>
                                        </p:attrNameLst>
                                      </p:cBhvr>
                                      <p:tavLst>
                                        <p:tav tm="0">
                                          <p:val>
                                            <p:strVal val="ppt_x"/>
                                          </p:val>
                                        </p:tav>
                                        <p:tav tm="100000">
                                          <p:val>
                                            <p:strVal val="0-ppt_w/2"/>
                                          </p:val>
                                        </p:tav>
                                      </p:tavLst>
                                    </p:anim>
                                    <p:anim calcmode="lin" valueType="num">
                                      <p:cBhvr additive="base">
                                        <p:cTn id="162" dur="3000"/>
                                        <p:tgtEl>
                                          <p:spTgt spid="7"/>
                                        </p:tgtEl>
                                        <p:attrNameLst>
                                          <p:attrName>ppt_y</p:attrName>
                                        </p:attrNameLst>
                                      </p:cBhvr>
                                      <p:tavLst>
                                        <p:tav tm="0">
                                          <p:val>
                                            <p:strVal val="ppt_y"/>
                                          </p:val>
                                        </p:tav>
                                        <p:tav tm="100000">
                                          <p:val>
                                            <p:strVal val="ppt_y"/>
                                          </p:val>
                                        </p:tav>
                                      </p:tavLst>
                                    </p:anim>
                                    <p:set>
                                      <p:cBhvr>
                                        <p:cTn id="163" dur="1" fill="hold">
                                          <p:stCondLst>
                                            <p:cond delay="2999"/>
                                          </p:stCondLst>
                                        </p:cTn>
                                        <p:tgtEl>
                                          <p:spTgt spid="7"/>
                                        </p:tgtEl>
                                        <p:attrNameLst>
                                          <p:attrName>style.visibility</p:attrName>
                                        </p:attrNameLst>
                                      </p:cBhvr>
                                      <p:to>
                                        <p:strVal val="hidden"/>
                                      </p:to>
                                    </p:set>
                                  </p:childTnLst>
                                </p:cTn>
                              </p:par>
                              <p:par>
                                <p:cTn id="164" presetID="2" presetClass="exit" presetSubtype="8" fill="hold" nodeType="withEffect">
                                  <p:stCondLst>
                                    <p:cond delay="0"/>
                                  </p:stCondLst>
                                  <p:childTnLst>
                                    <p:anim calcmode="lin" valueType="num">
                                      <p:cBhvr additive="base">
                                        <p:cTn id="165" dur="3000"/>
                                        <p:tgtEl>
                                          <p:spTgt spid="9"/>
                                        </p:tgtEl>
                                        <p:attrNameLst>
                                          <p:attrName>ppt_x</p:attrName>
                                        </p:attrNameLst>
                                      </p:cBhvr>
                                      <p:tavLst>
                                        <p:tav tm="0">
                                          <p:val>
                                            <p:strVal val="ppt_x"/>
                                          </p:val>
                                        </p:tav>
                                        <p:tav tm="100000">
                                          <p:val>
                                            <p:strVal val="0-ppt_w/2"/>
                                          </p:val>
                                        </p:tav>
                                      </p:tavLst>
                                    </p:anim>
                                    <p:anim calcmode="lin" valueType="num">
                                      <p:cBhvr additive="base">
                                        <p:cTn id="166" dur="3000"/>
                                        <p:tgtEl>
                                          <p:spTgt spid="9"/>
                                        </p:tgtEl>
                                        <p:attrNameLst>
                                          <p:attrName>ppt_y</p:attrName>
                                        </p:attrNameLst>
                                      </p:cBhvr>
                                      <p:tavLst>
                                        <p:tav tm="0">
                                          <p:val>
                                            <p:strVal val="ppt_y"/>
                                          </p:val>
                                        </p:tav>
                                        <p:tav tm="100000">
                                          <p:val>
                                            <p:strVal val="ppt_y"/>
                                          </p:val>
                                        </p:tav>
                                      </p:tavLst>
                                    </p:anim>
                                    <p:set>
                                      <p:cBhvr>
                                        <p:cTn id="167" dur="1" fill="hold">
                                          <p:stCondLst>
                                            <p:cond delay="2999"/>
                                          </p:stCondLst>
                                        </p:cTn>
                                        <p:tgtEl>
                                          <p:spTgt spid="9"/>
                                        </p:tgtEl>
                                        <p:attrNameLst>
                                          <p:attrName>style.visibility</p:attrName>
                                        </p:attrNameLst>
                                      </p:cBhvr>
                                      <p:to>
                                        <p:strVal val="hidden"/>
                                      </p:to>
                                    </p:set>
                                  </p:childTnLst>
                                </p:cTn>
                              </p:par>
                              <p:par>
                                <p:cTn id="168" presetID="2" presetClass="exit" presetSubtype="8" fill="hold" nodeType="withEffect">
                                  <p:stCondLst>
                                    <p:cond delay="0"/>
                                  </p:stCondLst>
                                  <p:childTnLst>
                                    <p:anim calcmode="lin" valueType="num">
                                      <p:cBhvr additive="base">
                                        <p:cTn id="169" dur="3000"/>
                                        <p:tgtEl>
                                          <p:spTgt spid="11"/>
                                        </p:tgtEl>
                                        <p:attrNameLst>
                                          <p:attrName>ppt_x</p:attrName>
                                        </p:attrNameLst>
                                      </p:cBhvr>
                                      <p:tavLst>
                                        <p:tav tm="0">
                                          <p:val>
                                            <p:strVal val="ppt_x"/>
                                          </p:val>
                                        </p:tav>
                                        <p:tav tm="100000">
                                          <p:val>
                                            <p:strVal val="0-ppt_w/2"/>
                                          </p:val>
                                        </p:tav>
                                      </p:tavLst>
                                    </p:anim>
                                    <p:anim calcmode="lin" valueType="num">
                                      <p:cBhvr additive="base">
                                        <p:cTn id="170" dur="3000"/>
                                        <p:tgtEl>
                                          <p:spTgt spid="11"/>
                                        </p:tgtEl>
                                        <p:attrNameLst>
                                          <p:attrName>ppt_y</p:attrName>
                                        </p:attrNameLst>
                                      </p:cBhvr>
                                      <p:tavLst>
                                        <p:tav tm="0">
                                          <p:val>
                                            <p:strVal val="ppt_y"/>
                                          </p:val>
                                        </p:tav>
                                        <p:tav tm="100000">
                                          <p:val>
                                            <p:strVal val="ppt_y"/>
                                          </p:val>
                                        </p:tav>
                                      </p:tavLst>
                                    </p:anim>
                                    <p:set>
                                      <p:cBhvr>
                                        <p:cTn id="171" dur="1" fill="hold">
                                          <p:stCondLst>
                                            <p:cond delay="2999"/>
                                          </p:stCondLst>
                                        </p:cTn>
                                        <p:tgtEl>
                                          <p:spTgt spid="11"/>
                                        </p:tgtEl>
                                        <p:attrNameLst>
                                          <p:attrName>style.visibility</p:attrName>
                                        </p:attrNameLst>
                                      </p:cBhvr>
                                      <p:to>
                                        <p:strVal val="hidden"/>
                                      </p:to>
                                    </p:set>
                                  </p:childTnLst>
                                </p:cTn>
                              </p:par>
                              <p:par>
                                <p:cTn id="172" presetID="2" presetClass="exit" presetSubtype="8" fill="hold" nodeType="withEffect">
                                  <p:stCondLst>
                                    <p:cond delay="0"/>
                                  </p:stCondLst>
                                  <p:childTnLst>
                                    <p:anim calcmode="lin" valueType="num">
                                      <p:cBhvr additive="base">
                                        <p:cTn id="173" dur="3000"/>
                                        <p:tgtEl>
                                          <p:spTgt spid="13"/>
                                        </p:tgtEl>
                                        <p:attrNameLst>
                                          <p:attrName>ppt_x</p:attrName>
                                        </p:attrNameLst>
                                      </p:cBhvr>
                                      <p:tavLst>
                                        <p:tav tm="0">
                                          <p:val>
                                            <p:strVal val="ppt_x"/>
                                          </p:val>
                                        </p:tav>
                                        <p:tav tm="100000">
                                          <p:val>
                                            <p:strVal val="0-ppt_w/2"/>
                                          </p:val>
                                        </p:tav>
                                      </p:tavLst>
                                    </p:anim>
                                    <p:anim calcmode="lin" valueType="num">
                                      <p:cBhvr additive="base">
                                        <p:cTn id="174" dur="3000"/>
                                        <p:tgtEl>
                                          <p:spTgt spid="13"/>
                                        </p:tgtEl>
                                        <p:attrNameLst>
                                          <p:attrName>ppt_y</p:attrName>
                                        </p:attrNameLst>
                                      </p:cBhvr>
                                      <p:tavLst>
                                        <p:tav tm="0">
                                          <p:val>
                                            <p:strVal val="ppt_y"/>
                                          </p:val>
                                        </p:tav>
                                        <p:tav tm="100000">
                                          <p:val>
                                            <p:strVal val="ppt_y"/>
                                          </p:val>
                                        </p:tav>
                                      </p:tavLst>
                                    </p:anim>
                                    <p:set>
                                      <p:cBhvr>
                                        <p:cTn id="175" dur="1" fill="hold">
                                          <p:stCondLst>
                                            <p:cond delay="2999"/>
                                          </p:stCondLst>
                                        </p:cTn>
                                        <p:tgtEl>
                                          <p:spTgt spid="13"/>
                                        </p:tgtEl>
                                        <p:attrNameLst>
                                          <p:attrName>style.visibility</p:attrName>
                                        </p:attrNameLst>
                                      </p:cBhvr>
                                      <p:to>
                                        <p:strVal val="hidden"/>
                                      </p:to>
                                    </p:set>
                                  </p:childTnLst>
                                </p:cTn>
                              </p:par>
                              <p:par>
                                <p:cTn id="176" presetID="2" presetClass="exit" presetSubtype="8" fill="hold" nodeType="withEffect">
                                  <p:stCondLst>
                                    <p:cond delay="0"/>
                                  </p:stCondLst>
                                  <p:childTnLst>
                                    <p:anim calcmode="lin" valueType="num">
                                      <p:cBhvr additive="base">
                                        <p:cTn id="177" dur="3000"/>
                                        <p:tgtEl>
                                          <p:spTgt spid="15"/>
                                        </p:tgtEl>
                                        <p:attrNameLst>
                                          <p:attrName>ppt_x</p:attrName>
                                        </p:attrNameLst>
                                      </p:cBhvr>
                                      <p:tavLst>
                                        <p:tav tm="0">
                                          <p:val>
                                            <p:strVal val="ppt_x"/>
                                          </p:val>
                                        </p:tav>
                                        <p:tav tm="100000">
                                          <p:val>
                                            <p:strVal val="0-ppt_w/2"/>
                                          </p:val>
                                        </p:tav>
                                      </p:tavLst>
                                    </p:anim>
                                    <p:anim calcmode="lin" valueType="num">
                                      <p:cBhvr additive="base">
                                        <p:cTn id="178" dur="3000"/>
                                        <p:tgtEl>
                                          <p:spTgt spid="15"/>
                                        </p:tgtEl>
                                        <p:attrNameLst>
                                          <p:attrName>ppt_y</p:attrName>
                                        </p:attrNameLst>
                                      </p:cBhvr>
                                      <p:tavLst>
                                        <p:tav tm="0">
                                          <p:val>
                                            <p:strVal val="ppt_y"/>
                                          </p:val>
                                        </p:tav>
                                        <p:tav tm="100000">
                                          <p:val>
                                            <p:strVal val="ppt_y"/>
                                          </p:val>
                                        </p:tav>
                                      </p:tavLst>
                                    </p:anim>
                                    <p:set>
                                      <p:cBhvr>
                                        <p:cTn id="179" dur="1" fill="hold">
                                          <p:stCondLst>
                                            <p:cond delay="2999"/>
                                          </p:stCondLst>
                                        </p:cTn>
                                        <p:tgtEl>
                                          <p:spTgt spid="15"/>
                                        </p:tgtEl>
                                        <p:attrNameLst>
                                          <p:attrName>style.visibility</p:attrName>
                                        </p:attrNameLst>
                                      </p:cBhvr>
                                      <p:to>
                                        <p:strVal val="hidden"/>
                                      </p:to>
                                    </p:set>
                                  </p:childTnLst>
                                </p:cTn>
                              </p:par>
                              <p:par>
                                <p:cTn id="180" presetID="2" presetClass="exit" presetSubtype="8" fill="hold" nodeType="withEffect">
                                  <p:stCondLst>
                                    <p:cond delay="0"/>
                                  </p:stCondLst>
                                  <p:childTnLst>
                                    <p:anim calcmode="lin" valueType="num">
                                      <p:cBhvr additive="base">
                                        <p:cTn id="181" dur="3000"/>
                                        <p:tgtEl>
                                          <p:spTgt spid="17"/>
                                        </p:tgtEl>
                                        <p:attrNameLst>
                                          <p:attrName>ppt_x</p:attrName>
                                        </p:attrNameLst>
                                      </p:cBhvr>
                                      <p:tavLst>
                                        <p:tav tm="0">
                                          <p:val>
                                            <p:strVal val="ppt_x"/>
                                          </p:val>
                                        </p:tav>
                                        <p:tav tm="100000">
                                          <p:val>
                                            <p:strVal val="0-ppt_w/2"/>
                                          </p:val>
                                        </p:tav>
                                      </p:tavLst>
                                    </p:anim>
                                    <p:anim calcmode="lin" valueType="num">
                                      <p:cBhvr additive="base">
                                        <p:cTn id="182" dur="3000"/>
                                        <p:tgtEl>
                                          <p:spTgt spid="17"/>
                                        </p:tgtEl>
                                        <p:attrNameLst>
                                          <p:attrName>ppt_y</p:attrName>
                                        </p:attrNameLst>
                                      </p:cBhvr>
                                      <p:tavLst>
                                        <p:tav tm="0">
                                          <p:val>
                                            <p:strVal val="ppt_y"/>
                                          </p:val>
                                        </p:tav>
                                        <p:tav tm="100000">
                                          <p:val>
                                            <p:strVal val="ppt_y"/>
                                          </p:val>
                                        </p:tav>
                                      </p:tavLst>
                                    </p:anim>
                                    <p:set>
                                      <p:cBhvr>
                                        <p:cTn id="183" dur="1" fill="hold">
                                          <p:stCondLst>
                                            <p:cond delay="2999"/>
                                          </p:stCondLst>
                                        </p:cTn>
                                        <p:tgtEl>
                                          <p:spTgt spid="17"/>
                                        </p:tgtEl>
                                        <p:attrNameLst>
                                          <p:attrName>style.visibility</p:attrName>
                                        </p:attrNameLst>
                                      </p:cBhvr>
                                      <p:to>
                                        <p:strVal val="hidden"/>
                                      </p:to>
                                    </p:set>
                                  </p:childTnLst>
                                </p:cTn>
                              </p:par>
                              <p:par>
                                <p:cTn id="184" presetID="2" presetClass="exit" presetSubtype="8" fill="hold" nodeType="withEffect">
                                  <p:stCondLst>
                                    <p:cond delay="0"/>
                                  </p:stCondLst>
                                  <p:childTnLst>
                                    <p:anim calcmode="lin" valueType="num">
                                      <p:cBhvr additive="base">
                                        <p:cTn id="185" dur="3000"/>
                                        <p:tgtEl>
                                          <p:spTgt spid="19"/>
                                        </p:tgtEl>
                                        <p:attrNameLst>
                                          <p:attrName>ppt_x</p:attrName>
                                        </p:attrNameLst>
                                      </p:cBhvr>
                                      <p:tavLst>
                                        <p:tav tm="0">
                                          <p:val>
                                            <p:strVal val="ppt_x"/>
                                          </p:val>
                                        </p:tav>
                                        <p:tav tm="100000">
                                          <p:val>
                                            <p:strVal val="0-ppt_w/2"/>
                                          </p:val>
                                        </p:tav>
                                      </p:tavLst>
                                    </p:anim>
                                    <p:anim calcmode="lin" valueType="num">
                                      <p:cBhvr additive="base">
                                        <p:cTn id="186" dur="3000"/>
                                        <p:tgtEl>
                                          <p:spTgt spid="19"/>
                                        </p:tgtEl>
                                        <p:attrNameLst>
                                          <p:attrName>ppt_y</p:attrName>
                                        </p:attrNameLst>
                                      </p:cBhvr>
                                      <p:tavLst>
                                        <p:tav tm="0">
                                          <p:val>
                                            <p:strVal val="ppt_y"/>
                                          </p:val>
                                        </p:tav>
                                        <p:tav tm="100000">
                                          <p:val>
                                            <p:strVal val="ppt_y"/>
                                          </p:val>
                                        </p:tav>
                                      </p:tavLst>
                                    </p:anim>
                                    <p:set>
                                      <p:cBhvr>
                                        <p:cTn id="187" dur="1" fill="hold">
                                          <p:stCondLst>
                                            <p:cond delay="2999"/>
                                          </p:stCondLst>
                                        </p:cTn>
                                        <p:tgtEl>
                                          <p:spTgt spid="19"/>
                                        </p:tgtEl>
                                        <p:attrNameLst>
                                          <p:attrName>style.visibility</p:attrName>
                                        </p:attrNameLst>
                                      </p:cBhvr>
                                      <p:to>
                                        <p:strVal val="hidden"/>
                                      </p:to>
                                    </p:set>
                                  </p:childTnLst>
                                </p:cTn>
                              </p:par>
                              <p:par>
                                <p:cTn id="188" presetID="8" presetClass="emph" presetSubtype="0" fill="hold" nodeType="withEffect">
                                  <p:stCondLst>
                                    <p:cond delay="0"/>
                                  </p:stCondLst>
                                  <p:childTnLst>
                                    <p:animRot by="-21600000">
                                      <p:cBhvr>
                                        <p:cTn id="189" dur="3000" fill="hold"/>
                                        <p:tgtEl>
                                          <p:spTgt spid="3"/>
                                        </p:tgtEl>
                                        <p:attrNameLst>
                                          <p:attrName>r</p:attrName>
                                        </p:attrNameLst>
                                      </p:cBhvr>
                                    </p:animRot>
                                  </p:childTnLst>
                                </p:cTn>
                              </p:par>
                              <p:par>
                                <p:cTn id="190" presetID="8" presetClass="emph" presetSubtype="0" fill="hold" nodeType="withEffect">
                                  <p:stCondLst>
                                    <p:cond delay="0"/>
                                  </p:stCondLst>
                                  <p:childTnLst>
                                    <p:animRot by="-21600000">
                                      <p:cBhvr>
                                        <p:cTn id="191" dur="3000" fill="hold"/>
                                        <p:tgtEl>
                                          <p:spTgt spid="5"/>
                                        </p:tgtEl>
                                        <p:attrNameLst>
                                          <p:attrName>r</p:attrName>
                                        </p:attrNameLst>
                                      </p:cBhvr>
                                    </p:animRot>
                                  </p:childTnLst>
                                </p:cTn>
                              </p:par>
                              <p:par>
                                <p:cTn id="192" presetID="8" presetClass="emph" presetSubtype="0" fill="hold" nodeType="withEffect">
                                  <p:stCondLst>
                                    <p:cond delay="0"/>
                                  </p:stCondLst>
                                  <p:childTnLst>
                                    <p:animRot by="-21600000">
                                      <p:cBhvr>
                                        <p:cTn id="193" dur="3000" fill="hold"/>
                                        <p:tgtEl>
                                          <p:spTgt spid="7"/>
                                        </p:tgtEl>
                                        <p:attrNameLst>
                                          <p:attrName>r</p:attrName>
                                        </p:attrNameLst>
                                      </p:cBhvr>
                                    </p:animRot>
                                  </p:childTnLst>
                                </p:cTn>
                              </p:par>
                              <p:par>
                                <p:cTn id="194" presetID="8" presetClass="emph" presetSubtype="0" fill="hold" nodeType="withEffect">
                                  <p:stCondLst>
                                    <p:cond delay="0"/>
                                  </p:stCondLst>
                                  <p:childTnLst>
                                    <p:animRot by="-21600000">
                                      <p:cBhvr>
                                        <p:cTn id="195" dur="3000" fill="hold"/>
                                        <p:tgtEl>
                                          <p:spTgt spid="9"/>
                                        </p:tgtEl>
                                        <p:attrNameLst>
                                          <p:attrName>r</p:attrName>
                                        </p:attrNameLst>
                                      </p:cBhvr>
                                    </p:animRot>
                                  </p:childTnLst>
                                </p:cTn>
                              </p:par>
                              <p:par>
                                <p:cTn id="196" presetID="8" presetClass="emph" presetSubtype="0" fill="hold" nodeType="withEffect">
                                  <p:stCondLst>
                                    <p:cond delay="0"/>
                                  </p:stCondLst>
                                  <p:childTnLst>
                                    <p:animRot by="-21600000">
                                      <p:cBhvr>
                                        <p:cTn id="197" dur="3000" fill="hold"/>
                                        <p:tgtEl>
                                          <p:spTgt spid="11"/>
                                        </p:tgtEl>
                                        <p:attrNameLst>
                                          <p:attrName>r</p:attrName>
                                        </p:attrNameLst>
                                      </p:cBhvr>
                                    </p:animRot>
                                  </p:childTnLst>
                                </p:cTn>
                              </p:par>
                              <p:par>
                                <p:cTn id="198" presetID="8" presetClass="emph" presetSubtype="0" fill="hold" nodeType="withEffect">
                                  <p:stCondLst>
                                    <p:cond delay="0"/>
                                  </p:stCondLst>
                                  <p:childTnLst>
                                    <p:animRot by="-21600000">
                                      <p:cBhvr>
                                        <p:cTn id="199" dur="3000" fill="hold"/>
                                        <p:tgtEl>
                                          <p:spTgt spid="13"/>
                                        </p:tgtEl>
                                        <p:attrNameLst>
                                          <p:attrName>r</p:attrName>
                                        </p:attrNameLst>
                                      </p:cBhvr>
                                    </p:animRot>
                                  </p:childTnLst>
                                </p:cTn>
                              </p:par>
                              <p:par>
                                <p:cTn id="200" presetID="8" presetClass="emph" presetSubtype="0" fill="hold" nodeType="withEffect">
                                  <p:stCondLst>
                                    <p:cond delay="0"/>
                                  </p:stCondLst>
                                  <p:childTnLst>
                                    <p:animRot by="-21600000">
                                      <p:cBhvr>
                                        <p:cTn id="201" dur="3000" fill="hold"/>
                                        <p:tgtEl>
                                          <p:spTgt spid="15"/>
                                        </p:tgtEl>
                                        <p:attrNameLst>
                                          <p:attrName>r</p:attrName>
                                        </p:attrNameLst>
                                      </p:cBhvr>
                                    </p:animRot>
                                  </p:childTnLst>
                                </p:cTn>
                              </p:par>
                              <p:par>
                                <p:cTn id="202" presetID="8" presetClass="emph" presetSubtype="0" fill="hold" nodeType="withEffect">
                                  <p:stCondLst>
                                    <p:cond delay="0"/>
                                  </p:stCondLst>
                                  <p:childTnLst>
                                    <p:animRot by="-21600000">
                                      <p:cBhvr>
                                        <p:cTn id="203" dur="3000" fill="hold"/>
                                        <p:tgtEl>
                                          <p:spTgt spid="17"/>
                                        </p:tgtEl>
                                        <p:attrNameLst>
                                          <p:attrName>r</p:attrName>
                                        </p:attrNameLst>
                                      </p:cBhvr>
                                    </p:animRot>
                                  </p:childTnLst>
                                </p:cTn>
                              </p:par>
                              <p:par>
                                <p:cTn id="204" presetID="8" presetClass="emph" presetSubtype="0" fill="hold" nodeType="withEffect">
                                  <p:stCondLst>
                                    <p:cond delay="0"/>
                                  </p:stCondLst>
                                  <p:childTnLst>
                                    <p:animRot by="-21600000">
                                      <p:cBhvr>
                                        <p:cTn id="205" dur="3000" fill="hold"/>
                                        <p:tgtEl>
                                          <p:spTgt spid="19"/>
                                        </p:tgtEl>
                                        <p:attrNameLst>
                                          <p:attrName>r</p:attrName>
                                        </p:attrNameLst>
                                      </p:cBhvr>
                                    </p:animRot>
                                  </p:childTnLst>
                                </p:cTn>
                              </p:par>
                              <p:par>
                                <p:cTn id="206" presetID="8" presetClass="emph" presetSubtype="0" fill="hold" nodeType="withEffect">
                                  <p:stCondLst>
                                    <p:cond delay="0"/>
                                  </p:stCondLst>
                                  <p:childTnLst>
                                    <p:animRot by="21600000">
                                      <p:cBhvr>
                                        <p:cTn id="207" dur="3000" fill="hold"/>
                                        <p:tgtEl>
                                          <p:spTgt spid="4"/>
                                        </p:tgtEl>
                                        <p:attrNameLst>
                                          <p:attrName>r</p:attrName>
                                        </p:attrNameLst>
                                      </p:cBhvr>
                                    </p:animRot>
                                  </p:childTnLst>
                                </p:cTn>
                              </p:par>
                              <p:par>
                                <p:cTn id="208" presetID="8" presetClass="emph" presetSubtype="0" fill="hold" nodeType="withEffect">
                                  <p:stCondLst>
                                    <p:cond delay="0"/>
                                  </p:stCondLst>
                                  <p:childTnLst>
                                    <p:animRot by="21600000">
                                      <p:cBhvr>
                                        <p:cTn id="209" dur="3000" fill="hold"/>
                                        <p:tgtEl>
                                          <p:spTgt spid="6"/>
                                        </p:tgtEl>
                                        <p:attrNameLst>
                                          <p:attrName>r</p:attrName>
                                        </p:attrNameLst>
                                      </p:cBhvr>
                                    </p:animRot>
                                  </p:childTnLst>
                                </p:cTn>
                              </p:par>
                              <p:par>
                                <p:cTn id="210" presetID="8" presetClass="emph" presetSubtype="0" fill="hold" nodeType="withEffect">
                                  <p:stCondLst>
                                    <p:cond delay="0"/>
                                  </p:stCondLst>
                                  <p:childTnLst>
                                    <p:animRot by="21600000">
                                      <p:cBhvr>
                                        <p:cTn id="211" dur="3000" fill="hold"/>
                                        <p:tgtEl>
                                          <p:spTgt spid="8"/>
                                        </p:tgtEl>
                                        <p:attrNameLst>
                                          <p:attrName>r</p:attrName>
                                        </p:attrNameLst>
                                      </p:cBhvr>
                                    </p:animRot>
                                  </p:childTnLst>
                                </p:cTn>
                              </p:par>
                              <p:par>
                                <p:cTn id="212" presetID="8" presetClass="emph" presetSubtype="0" fill="hold" nodeType="withEffect">
                                  <p:stCondLst>
                                    <p:cond delay="0"/>
                                  </p:stCondLst>
                                  <p:childTnLst>
                                    <p:animRot by="21600000">
                                      <p:cBhvr>
                                        <p:cTn id="213" dur="3000" fill="hold"/>
                                        <p:tgtEl>
                                          <p:spTgt spid="10"/>
                                        </p:tgtEl>
                                        <p:attrNameLst>
                                          <p:attrName>r</p:attrName>
                                        </p:attrNameLst>
                                      </p:cBhvr>
                                    </p:animRot>
                                  </p:childTnLst>
                                </p:cTn>
                              </p:par>
                              <p:par>
                                <p:cTn id="214" presetID="8" presetClass="emph" presetSubtype="0" fill="hold" nodeType="withEffect">
                                  <p:stCondLst>
                                    <p:cond delay="0"/>
                                  </p:stCondLst>
                                  <p:childTnLst>
                                    <p:animRot by="21600000">
                                      <p:cBhvr>
                                        <p:cTn id="215" dur="3000" fill="hold"/>
                                        <p:tgtEl>
                                          <p:spTgt spid="12"/>
                                        </p:tgtEl>
                                        <p:attrNameLst>
                                          <p:attrName>r</p:attrName>
                                        </p:attrNameLst>
                                      </p:cBhvr>
                                    </p:animRot>
                                  </p:childTnLst>
                                </p:cTn>
                              </p:par>
                              <p:par>
                                <p:cTn id="216" presetID="8" presetClass="emph" presetSubtype="0" fill="hold" nodeType="withEffect">
                                  <p:stCondLst>
                                    <p:cond delay="0"/>
                                  </p:stCondLst>
                                  <p:childTnLst>
                                    <p:animRot by="21600000">
                                      <p:cBhvr>
                                        <p:cTn id="217" dur="3000" fill="hold"/>
                                        <p:tgtEl>
                                          <p:spTgt spid="14"/>
                                        </p:tgtEl>
                                        <p:attrNameLst>
                                          <p:attrName>r</p:attrName>
                                        </p:attrNameLst>
                                      </p:cBhvr>
                                    </p:animRot>
                                  </p:childTnLst>
                                </p:cTn>
                              </p:par>
                              <p:par>
                                <p:cTn id="218" presetID="8" presetClass="emph" presetSubtype="0" fill="hold" nodeType="withEffect">
                                  <p:stCondLst>
                                    <p:cond delay="0"/>
                                  </p:stCondLst>
                                  <p:childTnLst>
                                    <p:animRot by="21600000">
                                      <p:cBhvr>
                                        <p:cTn id="219" dur="3000" fill="hold"/>
                                        <p:tgtEl>
                                          <p:spTgt spid="16"/>
                                        </p:tgtEl>
                                        <p:attrNameLst>
                                          <p:attrName>r</p:attrName>
                                        </p:attrNameLst>
                                      </p:cBhvr>
                                    </p:animRot>
                                  </p:childTnLst>
                                </p:cTn>
                              </p:par>
                              <p:par>
                                <p:cTn id="220" presetID="8" presetClass="emph" presetSubtype="0" fill="hold" nodeType="withEffect">
                                  <p:stCondLst>
                                    <p:cond delay="0"/>
                                  </p:stCondLst>
                                  <p:childTnLst>
                                    <p:animRot by="21600000">
                                      <p:cBhvr>
                                        <p:cTn id="221" dur="3000" fill="hold"/>
                                        <p:tgtEl>
                                          <p:spTgt spid="18"/>
                                        </p:tgtEl>
                                        <p:attrNameLst>
                                          <p:attrName>r</p:attrName>
                                        </p:attrNameLst>
                                      </p:cBhvr>
                                    </p:animRot>
                                  </p:childTnLst>
                                </p:cTn>
                              </p:par>
                              <p:par>
                                <p:cTn id="222" presetID="8" presetClass="emph" presetSubtype="0" fill="hold" nodeType="withEffect">
                                  <p:stCondLst>
                                    <p:cond delay="0"/>
                                  </p:stCondLst>
                                  <p:childTnLst>
                                    <p:animRot by="21600000">
                                      <p:cBhvr>
                                        <p:cTn id="223" dur="3000" fill="hold"/>
                                        <p:tgtEl>
                                          <p:spTgt spid="20"/>
                                        </p:tgtEl>
                                        <p:attrNameLst>
                                          <p:attrName>r</p:attrName>
                                        </p:attrNameLst>
                                      </p:cBhvr>
                                    </p:animRot>
                                  </p:childTnLst>
                                </p:cTn>
                              </p:par>
                              <p:par>
                                <p:cTn id="224" presetID="17" presetClass="entr" presetSubtype="10" fill="hold" nodeType="withEffect">
                                  <p:stCondLst>
                                    <p:cond delay="0"/>
                                  </p:stCondLst>
                                  <p:childTnLst>
                                    <p:set>
                                      <p:cBhvr>
                                        <p:cTn id="225" dur="1" fill="hold">
                                          <p:stCondLst>
                                            <p:cond delay="0"/>
                                          </p:stCondLst>
                                        </p:cTn>
                                        <p:tgtEl>
                                          <p:spTgt spid="2"/>
                                        </p:tgtEl>
                                        <p:attrNameLst>
                                          <p:attrName>style.visibility</p:attrName>
                                        </p:attrNameLst>
                                      </p:cBhvr>
                                      <p:to>
                                        <p:strVal val="visible"/>
                                      </p:to>
                                    </p:set>
                                    <p:anim calcmode="lin" valueType="num">
                                      <p:cBhvr>
                                        <p:cTn id="226" dur="3000" fill="hold"/>
                                        <p:tgtEl>
                                          <p:spTgt spid="2"/>
                                        </p:tgtEl>
                                        <p:attrNameLst>
                                          <p:attrName>ppt_w</p:attrName>
                                        </p:attrNameLst>
                                      </p:cBhvr>
                                      <p:tavLst>
                                        <p:tav tm="0">
                                          <p:val>
                                            <p:fltVal val="0"/>
                                          </p:val>
                                        </p:tav>
                                        <p:tav tm="100000">
                                          <p:val>
                                            <p:strVal val="#ppt_w"/>
                                          </p:val>
                                        </p:tav>
                                      </p:tavLst>
                                    </p:anim>
                                    <p:anim calcmode="lin" valueType="num">
                                      <p:cBhvr>
                                        <p:cTn id="227" dur="3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22).jpg"/>
          <p:cNvPicPr>
            <a:picLocks noGrp="1" noChangeAspect="1"/>
          </p:cNvPicPr>
          <p:nvPr isPhoto="1"/>
        </p:nvPicPr>
        <p:blipFill>
          <a:blip r:embed="rId2">
            <a:lum/>
          </a:blip>
          <a:stretch>
            <a:fillRect/>
          </a:stretch>
        </p:blipFill>
        <p:spPr>
          <a:xfrm>
            <a:off x="0" y="0"/>
            <a:ext cx="9144000" cy="5143500"/>
          </a:xfrm>
          <a:prstGeom prst="rect">
            <a:avLst/>
          </a:prstGeom>
          <a:noFill/>
          <a:ln>
            <a:noFill/>
          </a:ln>
          <a:effectLst>
            <a:reflection blurRad="6350" stA="52000" endA="300" endPos="35000" dir="5400000" sy="-100000" algn="bl" rotWithShape="0"/>
          </a:effectLst>
        </p:spPr>
      </p:pic>
      <p:sp>
        <p:nvSpPr>
          <p:cNvPr id="3" name="2 Rectángulo"/>
          <p:cNvSpPr/>
          <p:nvPr/>
        </p:nvSpPr>
        <p:spPr>
          <a:xfrm>
            <a:off x="-8" y="0"/>
            <a:ext cx="285728" cy="2857520"/>
          </a:xfrm>
          <a:prstGeom prst="rect">
            <a:avLst/>
          </a:prstGeom>
          <a:gradFill flip="none" rotWithShape="1">
            <a:gsLst>
              <a:gs pos="0">
                <a:schemeClr val="accent5">
                  <a:lumMod val="40000"/>
                  <a:lumOff val="60000"/>
                </a:schemeClr>
              </a:gs>
              <a:gs pos="50000">
                <a:srgbClr val="008600">
                  <a:shade val="67500"/>
                  <a:satMod val="115000"/>
                </a:srgbClr>
              </a:gs>
              <a:gs pos="100000">
                <a:srgbClr val="008600">
                  <a:shade val="100000"/>
                  <a:satMod val="115000"/>
                </a:srgbClr>
              </a:gs>
            </a:gsLst>
            <a:lin ang="16200000" scaled="1"/>
            <a:tileRect/>
          </a:grad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4" name="3 Rectángulo"/>
          <p:cNvSpPr/>
          <p:nvPr/>
        </p:nvSpPr>
        <p:spPr>
          <a:xfrm>
            <a:off x="357150" y="0"/>
            <a:ext cx="285760" cy="2857520"/>
          </a:xfrm>
          <a:prstGeom prst="rect">
            <a:avLst/>
          </a:prstGeom>
          <a:gradFill flip="none" rotWithShape="1">
            <a:gsLst>
              <a:gs pos="0">
                <a:schemeClr val="accent5">
                  <a:lumMod val="40000"/>
                  <a:lumOff val="60000"/>
                </a:schemeClr>
              </a:gs>
              <a:gs pos="50000">
                <a:srgbClr val="008600">
                  <a:shade val="67500"/>
                  <a:satMod val="115000"/>
                </a:srgbClr>
              </a:gs>
              <a:gs pos="100000">
                <a:srgbClr val="008600">
                  <a:shade val="100000"/>
                  <a:satMod val="115000"/>
                </a:srgbClr>
              </a:gs>
            </a:gsLst>
            <a:lin ang="16200000" scaled="1"/>
            <a:tileRect/>
          </a:grad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 name="4 Rectángulo"/>
          <p:cNvSpPr/>
          <p:nvPr/>
        </p:nvSpPr>
        <p:spPr>
          <a:xfrm>
            <a:off x="714372" y="0"/>
            <a:ext cx="285728" cy="2857520"/>
          </a:xfrm>
          <a:prstGeom prst="rect">
            <a:avLst/>
          </a:prstGeom>
          <a:gradFill flip="none" rotWithShape="1">
            <a:gsLst>
              <a:gs pos="0">
                <a:schemeClr val="accent5">
                  <a:lumMod val="40000"/>
                  <a:lumOff val="60000"/>
                </a:schemeClr>
              </a:gs>
              <a:gs pos="50000">
                <a:srgbClr val="008600">
                  <a:shade val="67500"/>
                  <a:satMod val="115000"/>
                </a:srgbClr>
              </a:gs>
              <a:gs pos="100000">
                <a:srgbClr val="008600">
                  <a:shade val="100000"/>
                  <a:satMod val="115000"/>
                </a:srgbClr>
              </a:gs>
            </a:gsLst>
            <a:lin ang="16200000" scaled="1"/>
            <a:tileRect/>
          </a:grad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6" name="5 Rectángulo"/>
          <p:cNvSpPr/>
          <p:nvPr/>
        </p:nvSpPr>
        <p:spPr>
          <a:xfrm>
            <a:off x="1071530" y="0"/>
            <a:ext cx="285760" cy="2857520"/>
          </a:xfrm>
          <a:prstGeom prst="rect">
            <a:avLst/>
          </a:prstGeom>
          <a:gradFill flip="none" rotWithShape="1">
            <a:gsLst>
              <a:gs pos="0">
                <a:schemeClr val="accent5">
                  <a:lumMod val="40000"/>
                  <a:lumOff val="60000"/>
                </a:schemeClr>
              </a:gs>
              <a:gs pos="50000">
                <a:srgbClr val="008600">
                  <a:shade val="67500"/>
                  <a:satMod val="115000"/>
                </a:srgbClr>
              </a:gs>
              <a:gs pos="100000">
                <a:srgbClr val="008600">
                  <a:shade val="100000"/>
                  <a:satMod val="115000"/>
                </a:srgbClr>
              </a:gs>
            </a:gsLst>
            <a:lin ang="16200000" scaled="1"/>
            <a:tileRect/>
          </a:grad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7" name="6 Rectángulo"/>
          <p:cNvSpPr/>
          <p:nvPr/>
        </p:nvSpPr>
        <p:spPr>
          <a:xfrm>
            <a:off x="1428752" y="0"/>
            <a:ext cx="285728" cy="2857520"/>
          </a:xfrm>
          <a:prstGeom prst="rect">
            <a:avLst/>
          </a:prstGeom>
          <a:gradFill flip="none" rotWithShape="1">
            <a:gsLst>
              <a:gs pos="0">
                <a:schemeClr val="accent5">
                  <a:lumMod val="40000"/>
                  <a:lumOff val="60000"/>
                </a:schemeClr>
              </a:gs>
              <a:gs pos="50000">
                <a:srgbClr val="008600">
                  <a:shade val="67500"/>
                  <a:satMod val="115000"/>
                </a:srgbClr>
              </a:gs>
              <a:gs pos="100000">
                <a:srgbClr val="008600">
                  <a:shade val="100000"/>
                  <a:satMod val="115000"/>
                </a:srgbClr>
              </a:gs>
            </a:gsLst>
            <a:lin ang="16200000" scaled="1"/>
            <a:tileRect/>
          </a:grad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8" name="7 Rectángulo"/>
          <p:cNvSpPr/>
          <p:nvPr/>
        </p:nvSpPr>
        <p:spPr>
          <a:xfrm>
            <a:off x="1785910" y="0"/>
            <a:ext cx="285760" cy="2857520"/>
          </a:xfrm>
          <a:prstGeom prst="rect">
            <a:avLst/>
          </a:prstGeom>
          <a:gradFill flip="none" rotWithShape="1">
            <a:gsLst>
              <a:gs pos="0">
                <a:schemeClr val="accent5">
                  <a:lumMod val="40000"/>
                  <a:lumOff val="60000"/>
                </a:schemeClr>
              </a:gs>
              <a:gs pos="50000">
                <a:srgbClr val="008600">
                  <a:shade val="67500"/>
                  <a:satMod val="115000"/>
                </a:srgbClr>
              </a:gs>
              <a:gs pos="100000">
                <a:srgbClr val="008600">
                  <a:shade val="100000"/>
                  <a:satMod val="115000"/>
                </a:srgbClr>
              </a:gs>
            </a:gsLst>
            <a:lin ang="16200000" scaled="1"/>
            <a:tileRect/>
          </a:grad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9" name="8 Rectángulo"/>
          <p:cNvSpPr/>
          <p:nvPr/>
        </p:nvSpPr>
        <p:spPr>
          <a:xfrm>
            <a:off x="2143132" y="0"/>
            <a:ext cx="285728" cy="2857520"/>
          </a:xfrm>
          <a:prstGeom prst="rect">
            <a:avLst/>
          </a:prstGeom>
          <a:gradFill flip="none" rotWithShape="1">
            <a:gsLst>
              <a:gs pos="0">
                <a:schemeClr val="accent5">
                  <a:lumMod val="40000"/>
                  <a:lumOff val="60000"/>
                </a:schemeClr>
              </a:gs>
              <a:gs pos="50000">
                <a:srgbClr val="008600">
                  <a:shade val="67500"/>
                  <a:satMod val="115000"/>
                </a:srgbClr>
              </a:gs>
              <a:gs pos="100000">
                <a:srgbClr val="008600">
                  <a:shade val="100000"/>
                  <a:satMod val="115000"/>
                </a:srgbClr>
              </a:gs>
            </a:gsLst>
            <a:lin ang="16200000" scaled="1"/>
            <a:tileRect/>
          </a:grad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0" name="9 Rectángulo"/>
          <p:cNvSpPr/>
          <p:nvPr/>
        </p:nvSpPr>
        <p:spPr>
          <a:xfrm>
            <a:off x="2500290" y="0"/>
            <a:ext cx="285760" cy="2857520"/>
          </a:xfrm>
          <a:prstGeom prst="rect">
            <a:avLst/>
          </a:prstGeom>
          <a:gradFill flip="none" rotWithShape="1">
            <a:gsLst>
              <a:gs pos="0">
                <a:schemeClr val="accent5">
                  <a:lumMod val="40000"/>
                  <a:lumOff val="60000"/>
                </a:schemeClr>
              </a:gs>
              <a:gs pos="50000">
                <a:srgbClr val="008600">
                  <a:shade val="67500"/>
                  <a:satMod val="115000"/>
                </a:srgbClr>
              </a:gs>
              <a:gs pos="100000">
                <a:srgbClr val="008600">
                  <a:shade val="100000"/>
                  <a:satMod val="115000"/>
                </a:srgbClr>
              </a:gs>
            </a:gsLst>
            <a:lin ang="16200000" scaled="1"/>
            <a:tileRect/>
          </a:grad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1" name="10 Rectángulo"/>
          <p:cNvSpPr/>
          <p:nvPr/>
        </p:nvSpPr>
        <p:spPr>
          <a:xfrm>
            <a:off x="2857512" y="0"/>
            <a:ext cx="285728" cy="2857520"/>
          </a:xfrm>
          <a:prstGeom prst="rect">
            <a:avLst/>
          </a:prstGeom>
          <a:gradFill flip="none" rotWithShape="1">
            <a:gsLst>
              <a:gs pos="0">
                <a:schemeClr val="accent5">
                  <a:lumMod val="40000"/>
                  <a:lumOff val="60000"/>
                </a:schemeClr>
              </a:gs>
              <a:gs pos="50000">
                <a:srgbClr val="008600">
                  <a:shade val="67500"/>
                  <a:satMod val="115000"/>
                </a:srgbClr>
              </a:gs>
              <a:gs pos="100000">
                <a:srgbClr val="008600">
                  <a:shade val="100000"/>
                  <a:satMod val="115000"/>
                </a:srgbClr>
              </a:gs>
            </a:gsLst>
            <a:lin ang="16200000" scaled="1"/>
            <a:tileRect/>
          </a:grad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2" name="11 Rectángulo"/>
          <p:cNvSpPr/>
          <p:nvPr/>
        </p:nvSpPr>
        <p:spPr>
          <a:xfrm>
            <a:off x="3214670" y="0"/>
            <a:ext cx="285760" cy="2857520"/>
          </a:xfrm>
          <a:prstGeom prst="rect">
            <a:avLst/>
          </a:prstGeom>
          <a:gradFill flip="none" rotWithShape="1">
            <a:gsLst>
              <a:gs pos="0">
                <a:schemeClr val="accent5">
                  <a:lumMod val="40000"/>
                  <a:lumOff val="60000"/>
                </a:schemeClr>
              </a:gs>
              <a:gs pos="50000">
                <a:srgbClr val="008600">
                  <a:shade val="67500"/>
                  <a:satMod val="115000"/>
                </a:srgbClr>
              </a:gs>
              <a:gs pos="100000">
                <a:srgbClr val="008600">
                  <a:shade val="100000"/>
                  <a:satMod val="115000"/>
                </a:srgbClr>
              </a:gs>
            </a:gsLst>
            <a:lin ang="16200000" scaled="1"/>
            <a:tileRect/>
          </a:grad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3" name="12 Rectángulo"/>
          <p:cNvSpPr/>
          <p:nvPr/>
        </p:nvSpPr>
        <p:spPr>
          <a:xfrm>
            <a:off x="3571892" y="0"/>
            <a:ext cx="285728" cy="2857520"/>
          </a:xfrm>
          <a:prstGeom prst="rect">
            <a:avLst/>
          </a:prstGeom>
          <a:gradFill flip="none" rotWithShape="1">
            <a:gsLst>
              <a:gs pos="0">
                <a:schemeClr val="accent5">
                  <a:lumMod val="40000"/>
                  <a:lumOff val="60000"/>
                </a:schemeClr>
              </a:gs>
              <a:gs pos="50000">
                <a:srgbClr val="008600">
                  <a:shade val="67500"/>
                  <a:satMod val="115000"/>
                </a:srgbClr>
              </a:gs>
              <a:gs pos="100000">
                <a:srgbClr val="008600">
                  <a:shade val="100000"/>
                  <a:satMod val="115000"/>
                </a:srgbClr>
              </a:gs>
            </a:gsLst>
            <a:lin ang="16200000" scaled="1"/>
            <a:tileRect/>
          </a:grad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4" name="13 Rectángulo"/>
          <p:cNvSpPr/>
          <p:nvPr/>
        </p:nvSpPr>
        <p:spPr>
          <a:xfrm>
            <a:off x="3929050" y="0"/>
            <a:ext cx="285760" cy="2857520"/>
          </a:xfrm>
          <a:prstGeom prst="rect">
            <a:avLst/>
          </a:prstGeom>
          <a:gradFill flip="none" rotWithShape="1">
            <a:gsLst>
              <a:gs pos="0">
                <a:schemeClr val="accent5">
                  <a:lumMod val="40000"/>
                  <a:lumOff val="60000"/>
                </a:schemeClr>
              </a:gs>
              <a:gs pos="50000">
                <a:srgbClr val="008600">
                  <a:shade val="67500"/>
                  <a:satMod val="115000"/>
                </a:srgbClr>
              </a:gs>
              <a:gs pos="100000">
                <a:srgbClr val="008600">
                  <a:shade val="100000"/>
                  <a:satMod val="115000"/>
                </a:srgbClr>
              </a:gs>
            </a:gsLst>
            <a:lin ang="16200000" scaled="1"/>
            <a:tileRect/>
          </a:grad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5" name="14 Rectángulo"/>
          <p:cNvSpPr/>
          <p:nvPr/>
        </p:nvSpPr>
        <p:spPr>
          <a:xfrm>
            <a:off x="4286272" y="0"/>
            <a:ext cx="285728" cy="2857520"/>
          </a:xfrm>
          <a:prstGeom prst="rect">
            <a:avLst/>
          </a:prstGeom>
          <a:gradFill flip="none" rotWithShape="1">
            <a:gsLst>
              <a:gs pos="0">
                <a:schemeClr val="accent5">
                  <a:lumMod val="40000"/>
                  <a:lumOff val="60000"/>
                </a:schemeClr>
              </a:gs>
              <a:gs pos="50000">
                <a:srgbClr val="008600">
                  <a:shade val="67500"/>
                  <a:satMod val="115000"/>
                </a:srgbClr>
              </a:gs>
              <a:gs pos="100000">
                <a:srgbClr val="008600">
                  <a:shade val="100000"/>
                  <a:satMod val="115000"/>
                </a:srgbClr>
              </a:gs>
            </a:gsLst>
            <a:lin ang="16200000" scaled="1"/>
            <a:tileRect/>
          </a:grad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6" name="15 Rectángulo"/>
          <p:cNvSpPr/>
          <p:nvPr/>
        </p:nvSpPr>
        <p:spPr>
          <a:xfrm>
            <a:off x="4643430" y="0"/>
            <a:ext cx="285760" cy="2857520"/>
          </a:xfrm>
          <a:prstGeom prst="rect">
            <a:avLst/>
          </a:prstGeom>
          <a:gradFill flip="none" rotWithShape="1">
            <a:gsLst>
              <a:gs pos="0">
                <a:schemeClr val="accent5">
                  <a:lumMod val="40000"/>
                  <a:lumOff val="60000"/>
                </a:schemeClr>
              </a:gs>
              <a:gs pos="50000">
                <a:srgbClr val="008600">
                  <a:shade val="67500"/>
                  <a:satMod val="115000"/>
                </a:srgbClr>
              </a:gs>
              <a:gs pos="100000">
                <a:srgbClr val="008600">
                  <a:shade val="100000"/>
                  <a:satMod val="115000"/>
                </a:srgbClr>
              </a:gs>
            </a:gsLst>
            <a:lin ang="16200000" scaled="1"/>
            <a:tileRect/>
          </a:grad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7" name="16 Rectángulo"/>
          <p:cNvSpPr/>
          <p:nvPr/>
        </p:nvSpPr>
        <p:spPr>
          <a:xfrm>
            <a:off x="5000652" y="0"/>
            <a:ext cx="285728" cy="2857520"/>
          </a:xfrm>
          <a:prstGeom prst="rect">
            <a:avLst/>
          </a:prstGeom>
          <a:gradFill flip="none" rotWithShape="1">
            <a:gsLst>
              <a:gs pos="0">
                <a:schemeClr val="accent5">
                  <a:lumMod val="40000"/>
                  <a:lumOff val="60000"/>
                </a:schemeClr>
              </a:gs>
              <a:gs pos="50000">
                <a:srgbClr val="008600">
                  <a:shade val="67500"/>
                  <a:satMod val="115000"/>
                </a:srgbClr>
              </a:gs>
              <a:gs pos="100000">
                <a:srgbClr val="008600">
                  <a:shade val="100000"/>
                  <a:satMod val="115000"/>
                </a:srgbClr>
              </a:gs>
            </a:gsLst>
            <a:lin ang="16200000" scaled="1"/>
            <a:tileRect/>
          </a:grad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8" name="17 Rectángulo"/>
          <p:cNvSpPr/>
          <p:nvPr/>
        </p:nvSpPr>
        <p:spPr>
          <a:xfrm>
            <a:off x="5357810" y="0"/>
            <a:ext cx="285760" cy="2857520"/>
          </a:xfrm>
          <a:prstGeom prst="rect">
            <a:avLst/>
          </a:prstGeom>
          <a:gradFill flip="none" rotWithShape="1">
            <a:gsLst>
              <a:gs pos="0">
                <a:schemeClr val="accent5">
                  <a:lumMod val="40000"/>
                  <a:lumOff val="60000"/>
                </a:schemeClr>
              </a:gs>
              <a:gs pos="50000">
                <a:srgbClr val="008600">
                  <a:shade val="67500"/>
                  <a:satMod val="115000"/>
                </a:srgbClr>
              </a:gs>
              <a:gs pos="100000">
                <a:srgbClr val="008600">
                  <a:shade val="100000"/>
                  <a:satMod val="115000"/>
                </a:srgbClr>
              </a:gs>
            </a:gsLst>
            <a:lin ang="16200000" scaled="1"/>
            <a:tileRect/>
          </a:grad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9" name="18 Rectángulo"/>
          <p:cNvSpPr/>
          <p:nvPr/>
        </p:nvSpPr>
        <p:spPr>
          <a:xfrm>
            <a:off x="5715032" y="0"/>
            <a:ext cx="285728" cy="2857520"/>
          </a:xfrm>
          <a:prstGeom prst="rect">
            <a:avLst/>
          </a:prstGeom>
          <a:gradFill flip="none" rotWithShape="1">
            <a:gsLst>
              <a:gs pos="0">
                <a:schemeClr val="accent5">
                  <a:lumMod val="40000"/>
                  <a:lumOff val="60000"/>
                </a:schemeClr>
              </a:gs>
              <a:gs pos="50000">
                <a:srgbClr val="008600">
                  <a:shade val="67500"/>
                  <a:satMod val="115000"/>
                </a:srgbClr>
              </a:gs>
              <a:gs pos="100000">
                <a:srgbClr val="008600">
                  <a:shade val="100000"/>
                  <a:satMod val="115000"/>
                </a:srgbClr>
              </a:gs>
            </a:gsLst>
            <a:lin ang="16200000" scaled="1"/>
            <a:tileRect/>
          </a:grad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20" name="19 Rectángulo"/>
          <p:cNvSpPr/>
          <p:nvPr/>
        </p:nvSpPr>
        <p:spPr>
          <a:xfrm>
            <a:off x="6072190" y="0"/>
            <a:ext cx="285760" cy="2857520"/>
          </a:xfrm>
          <a:prstGeom prst="rect">
            <a:avLst/>
          </a:prstGeom>
          <a:gradFill flip="none" rotWithShape="1">
            <a:gsLst>
              <a:gs pos="0">
                <a:schemeClr val="accent5">
                  <a:lumMod val="40000"/>
                  <a:lumOff val="60000"/>
                </a:schemeClr>
              </a:gs>
              <a:gs pos="50000">
                <a:srgbClr val="008600">
                  <a:shade val="67500"/>
                  <a:satMod val="115000"/>
                </a:srgbClr>
              </a:gs>
              <a:gs pos="100000">
                <a:srgbClr val="008600">
                  <a:shade val="100000"/>
                  <a:satMod val="115000"/>
                </a:srgbClr>
              </a:gs>
            </a:gsLst>
            <a:lin ang="16200000" scaled="1"/>
            <a:tileRect/>
          </a:grad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21" name="20 Rectángulo"/>
          <p:cNvSpPr/>
          <p:nvPr/>
        </p:nvSpPr>
        <p:spPr>
          <a:xfrm>
            <a:off x="6429412" y="0"/>
            <a:ext cx="285728" cy="2857520"/>
          </a:xfrm>
          <a:prstGeom prst="rect">
            <a:avLst/>
          </a:prstGeom>
          <a:gradFill flip="none" rotWithShape="1">
            <a:gsLst>
              <a:gs pos="0">
                <a:schemeClr val="accent5">
                  <a:lumMod val="40000"/>
                  <a:lumOff val="60000"/>
                </a:schemeClr>
              </a:gs>
              <a:gs pos="50000">
                <a:srgbClr val="008600">
                  <a:shade val="67500"/>
                  <a:satMod val="115000"/>
                </a:srgbClr>
              </a:gs>
              <a:gs pos="100000">
                <a:srgbClr val="008600">
                  <a:shade val="100000"/>
                  <a:satMod val="115000"/>
                </a:srgbClr>
              </a:gs>
            </a:gsLst>
            <a:lin ang="16200000" scaled="1"/>
            <a:tileRect/>
          </a:grad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22" name="21 Rectángulo"/>
          <p:cNvSpPr/>
          <p:nvPr/>
        </p:nvSpPr>
        <p:spPr>
          <a:xfrm>
            <a:off x="6786570" y="0"/>
            <a:ext cx="285760" cy="2857520"/>
          </a:xfrm>
          <a:prstGeom prst="rect">
            <a:avLst/>
          </a:prstGeom>
          <a:gradFill flip="none" rotWithShape="1">
            <a:gsLst>
              <a:gs pos="0">
                <a:schemeClr val="accent5">
                  <a:lumMod val="40000"/>
                  <a:lumOff val="60000"/>
                </a:schemeClr>
              </a:gs>
              <a:gs pos="50000">
                <a:srgbClr val="008600">
                  <a:shade val="67500"/>
                  <a:satMod val="115000"/>
                </a:srgbClr>
              </a:gs>
              <a:gs pos="100000">
                <a:srgbClr val="008600">
                  <a:shade val="100000"/>
                  <a:satMod val="115000"/>
                </a:srgbClr>
              </a:gs>
            </a:gsLst>
            <a:lin ang="16200000" scaled="1"/>
            <a:tileRect/>
          </a:grad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23" name="22 Rectángulo"/>
          <p:cNvSpPr/>
          <p:nvPr/>
        </p:nvSpPr>
        <p:spPr>
          <a:xfrm>
            <a:off x="7143792" y="0"/>
            <a:ext cx="285728" cy="2857520"/>
          </a:xfrm>
          <a:prstGeom prst="rect">
            <a:avLst/>
          </a:prstGeom>
          <a:gradFill flip="none" rotWithShape="1">
            <a:gsLst>
              <a:gs pos="0">
                <a:schemeClr val="accent5">
                  <a:lumMod val="40000"/>
                  <a:lumOff val="60000"/>
                </a:schemeClr>
              </a:gs>
              <a:gs pos="50000">
                <a:srgbClr val="008600">
                  <a:shade val="67500"/>
                  <a:satMod val="115000"/>
                </a:srgbClr>
              </a:gs>
              <a:gs pos="100000">
                <a:srgbClr val="008600">
                  <a:shade val="100000"/>
                  <a:satMod val="115000"/>
                </a:srgbClr>
              </a:gs>
            </a:gsLst>
            <a:lin ang="16200000" scaled="1"/>
            <a:tileRect/>
          </a:grad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24" name="23 Rectángulo"/>
          <p:cNvSpPr/>
          <p:nvPr/>
        </p:nvSpPr>
        <p:spPr>
          <a:xfrm>
            <a:off x="7500950" y="0"/>
            <a:ext cx="285760" cy="2857520"/>
          </a:xfrm>
          <a:prstGeom prst="rect">
            <a:avLst/>
          </a:prstGeom>
          <a:gradFill flip="none" rotWithShape="1">
            <a:gsLst>
              <a:gs pos="0">
                <a:schemeClr val="accent5">
                  <a:lumMod val="40000"/>
                  <a:lumOff val="60000"/>
                </a:schemeClr>
              </a:gs>
              <a:gs pos="50000">
                <a:srgbClr val="008600">
                  <a:shade val="67500"/>
                  <a:satMod val="115000"/>
                </a:srgbClr>
              </a:gs>
              <a:gs pos="100000">
                <a:srgbClr val="008600">
                  <a:shade val="100000"/>
                  <a:satMod val="115000"/>
                </a:srgbClr>
              </a:gs>
            </a:gsLst>
            <a:lin ang="16200000" scaled="1"/>
            <a:tileRect/>
          </a:grad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25" name="24 Rectángulo"/>
          <p:cNvSpPr/>
          <p:nvPr/>
        </p:nvSpPr>
        <p:spPr>
          <a:xfrm>
            <a:off x="7858172" y="0"/>
            <a:ext cx="285728" cy="2857520"/>
          </a:xfrm>
          <a:prstGeom prst="rect">
            <a:avLst/>
          </a:prstGeom>
          <a:gradFill flip="none" rotWithShape="1">
            <a:gsLst>
              <a:gs pos="0">
                <a:schemeClr val="accent5">
                  <a:lumMod val="40000"/>
                  <a:lumOff val="60000"/>
                </a:schemeClr>
              </a:gs>
              <a:gs pos="50000">
                <a:srgbClr val="008600">
                  <a:shade val="67500"/>
                  <a:satMod val="115000"/>
                </a:srgbClr>
              </a:gs>
              <a:gs pos="100000">
                <a:srgbClr val="008600">
                  <a:shade val="100000"/>
                  <a:satMod val="115000"/>
                </a:srgbClr>
              </a:gs>
            </a:gsLst>
            <a:lin ang="16200000" scaled="1"/>
            <a:tileRect/>
          </a:grad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26" name="25 Rectángulo"/>
          <p:cNvSpPr/>
          <p:nvPr/>
        </p:nvSpPr>
        <p:spPr>
          <a:xfrm>
            <a:off x="8215330" y="0"/>
            <a:ext cx="285760" cy="2857520"/>
          </a:xfrm>
          <a:prstGeom prst="rect">
            <a:avLst/>
          </a:prstGeom>
          <a:gradFill flip="none" rotWithShape="1">
            <a:gsLst>
              <a:gs pos="0">
                <a:schemeClr val="accent5">
                  <a:lumMod val="40000"/>
                  <a:lumOff val="60000"/>
                </a:schemeClr>
              </a:gs>
              <a:gs pos="50000">
                <a:srgbClr val="008600">
                  <a:shade val="67500"/>
                  <a:satMod val="115000"/>
                </a:srgbClr>
              </a:gs>
              <a:gs pos="100000">
                <a:srgbClr val="008600">
                  <a:shade val="100000"/>
                  <a:satMod val="115000"/>
                </a:srgbClr>
              </a:gs>
            </a:gsLst>
            <a:lin ang="16200000" scaled="1"/>
            <a:tileRect/>
          </a:grad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27" name="26 Rectángulo"/>
          <p:cNvSpPr/>
          <p:nvPr/>
        </p:nvSpPr>
        <p:spPr>
          <a:xfrm>
            <a:off x="8572520" y="0"/>
            <a:ext cx="285728" cy="2857520"/>
          </a:xfrm>
          <a:prstGeom prst="rect">
            <a:avLst/>
          </a:prstGeom>
          <a:gradFill flip="none" rotWithShape="1">
            <a:gsLst>
              <a:gs pos="0">
                <a:schemeClr val="accent5">
                  <a:lumMod val="40000"/>
                  <a:lumOff val="60000"/>
                </a:schemeClr>
              </a:gs>
              <a:gs pos="50000">
                <a:srgbClr val="008600">
                  <a:shade val="67500"/>
                  <a:satMod val="115000"/>
                </a:srgbClr>
              </a:gs>
              <a:gs pos="100000">
                <a:srgbClr val="008600">
                  <a:shade val="100000"/>
                  <a:satMod val="115000"/>
                </a:srgbClr>
              </a:gs>
            </a:gsLst>
            <a:lin ang="16200000" scaled="1"/>
            <a:tileRect/>
          </a:grad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28" name="27 Rectángulo"/>
          <p:cNvSpPr/>
          <p:nvPr/>
        </p:nvSpPr>
        <p:spPr>
          <a:xfrm>
            <a:off x="8929718" y="0"/>
            <a:ext cx="214282" cy="2857520"/>
          </a:xfrm>
          <a:prstGeom prst="rect">
            <a:avLst/>
          </a:prstGeom>
          <a:gradFill flip="none" rotWithShape="1">
            <a:gsLst>
              <a:gs pos="0">
                <a:schemeClr val="accent5">
                  <a:lumMod val="40000"/>
                  <a:lumOff val="60000"/>
                </a:schemeClr>
              </a:gs>
              <a:gs pos="50000">
                <a:srgbClr val="008600">
                  <a:shade val="67500"/>
                  <a:satMod val="115000"/>
                </a:srgbClr>
              </a:gs>
              <a:gs pos="100000">
                <a:srgbClr val="008600">
                  <a:shade val="100000"/>
                  <a:satMod val="115000"/>
                </a:srgbClr>
              </a:gs>
            </a:gsLst>
            <a:lin ang="16200000" scaled="1"/>
            <a:tileRect/>
          </a:grad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29" name="28 Rectángulo"/>
          <p:cNvSpPr/>
          <p:nvPr/>
        </p:nvSpPr>
        <p:spPr>
          <a:xfrm>
            <a:off x="-428660" y="-214332"/>
            <a:ext cx="9787006" cy="6858048"/>
          </a:xfrm>
          <a:prstGeom prst="rect">
            <a:avLst/>
          </a:prstGeom>
          <a:gradFill flip="none" rotWithShape="1">
            <a:gsLst>
              <a:gs pos="21000">
                <a:srgbClr val="0033CC"/>
              </a:gs>
              <a:gs pos="50000">
                <a:srgbClr val="00CC00">
                  <a:shade val="67500"/>
                  <a:satMod val="115000"/>
                </a:srgbClr>
              </a:gs>
              <a:gs pos="100000">
                <a:srgbClr val="00CC00">
                  <a:shade val="100000"/>
                  <a:satMod val="115000"/>
                </a:srgb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29"/>
                                        </p:tgtEl>
                                        <p:attrNameLst>
                                          <p:attrName>style.visibility</p:attrName>
                                        </p:attrNameLst>
                                      </p:cBhvr>
                                      <p:to>
                                        <p:strVal val="hidden"/>
                                      </p:to>
                                    </p:set>
                                  </p:childTnLst>
                                </p:cTn>
                              </p:par>
                              <p:par>
                                <p:cTn id="7" presetID="2" presetClass="exit" presetSubtype="4" fill="hold" grpId="0" nodeType="withEffect">
                                  <p:stCondLst>
                                    <p:cond delay="0"/>
                                  </p:stCondLst>
                                  <p:childTnLst>
                                    <p:anim calcmode="lin" valueType="num">
                                      <p:cBhvr additive="base">
                                        <p:cTn id="8" dur="5000"/>
                                        <p:tgtEl>
                                          <p:spTgt spid="3"/>
                                        </p:tgtEl>
                                        <p:attrNameLst>
                                          <p:attrName>ppt_x</p:attrName>
                                        </p:attrNameLst>
                                      </p:cBhvr>
                                      <p:tavLst>
                                        <p:tav tm="0">
                                          <p:val>
                                            <p:strVal val="ppt_x"/>
                                          </p:val>
                                        </p:tav>
                                        <p:tav tm="100000">
                                          <p:val>
                                            <p:strVal val="ppt_x"/>
                                          </p:val>
                                        </p:tav>
                                      </p:tavLst>
                                    </p:anim>
                                    <p:anim calcmode="lin" valueType="num">
                                      <p:cBhvr additive="base">
                                        <p:cTn id="9" dur="5000"/>
                                        <p:tgtEl>
                                          <p:spTgt spid="3"/>
                                        </p:tgtEl>
                                        <p:attrNameLst>
                                          <p:attrName>ppt_y</p:attrName>
                                        </p:attrNameLst>
                                      </p:cBhvr>
                                      <p:tavLst>
                                        <p:tav tm="0">
                                          <p:val>
                                            <p:strVal val="ppt_y"/>
                                          </p:val>
                                        </p:tav>
                                        <p:tav tm="100000">
                                          <p:val>
                                            <p:strVal val="1+ppt_h/2"/>
                                          </p:val>
                                        </p:tav>
                                      </p:tavLst>
                                    </p:anim>
                                    <p:set>
                                      <p:cBhvr>
                                        <p:cTn id="10" dur="1" fill="hold">
                                          <p:stCondLst>
                                            <p:cond delay="4999"/>
                                          </p:stCondLst>
                                        </p:cTn>
                                        <p:tgtEl>
                                          <p:spTgt spid="3"/>
                                        </p:tgtEl>
                                        <p:attrNameLst>
                                          <p:attrName>style.visibility</p:attrName>
                                        </p:attrNameLst>
                                      </p:cBhvr>
                                      <p:to>
                                        <p:strVal val="hidden"/>
                                      </p:to>
                                    </p:set>
                                  </p:childTnLst>
                                </p:cTn>
                              </p:par>
                              <p:par>
                                <p:cTn id="11" presetID="2" presetClass="exit" presetSubtype="4" fill="hold" grpId="0" nodeType="withEffect">
                                  <p:stCondLst>
                                    <p:cond delay="0"/>
                                  </p:stCondLst>
                                  <p:childTnLst>
                                    <p:anim calcmode="lin" valueType="num">
                                      <p:cBhvr additive="base">
                                        <p:cTn id="12" dur="5000"/>
                                        <p:tgtEl>
                                          <p:spTgt spid="4"/>
                                        </p:tgtEl>
                                        <p:attrNameLst>
                                          <p:attrName>ppt_x</p:attrName>
                                        </p:attrNameLst>
                                      </p:cBhvr>
                                      <p:tavLst>
                                        <p:tav tm="0">
                                          <p:val>
                                            <p:strVal val="ppt_x"/>
                                          </p:val>
                                        </p:tav>
                                        <p:tav tm="100000">
                                          <p:val>
                                            <p:strVal val="ppt_x"/>
                                          </p:val>
                                        </p:tav>
                                      </p:tavLst>
                                    </p:anim>
                                    <p:anim calcmode="lin" valueType="num">
                                      <p:cBhvr additive="base">
                                        <p:cTn id="13" dur="5000"/>
                                        <p:tgtEl>
                                          <p:spTgt spid="4"/>
                                        </p:tgtEl>
                                        <p:attrNameLst>
                                          <p:attrName>ppt_y</p:attrName>
                                        </p:attrNameLst>
                                      </p:cBhvr>
                                      <p:tavLst>
                                        <p:tav tm="0">
                                          <p:val>
                                            <p:strVal val="ppt_y"/>
                                          </p:val>
                                        </p:tav>
                                        <p:tav tm="100000">
                                          <p:val>
                                            <p:strVal val="1+ppt_h/2"/>
                                          </p:val>
                                        </p:tav>
                                      </p:tavLst>
                                    </p:anim>
                                    <p:set>
                                      <p:cBhvr>
                                        <p:cTn id="14" dur="1" fill="hold">
                                          <p:stCondLst>
                                            <p:cond delay="4999"/>
                                          </p:stCondLst>
                                        </p:cTn>
                                        <p:tgtEl>
                                          <p:spTgt spid="4"/>
                                        </p:tgtEl>
                                        <p:attrNameLst>
                                          <p:attrName>style.visibility</p:attrName>
                                        </p:attrNameLst>
                                      </p:cBhvr>
                                      <p:to>
                                        <p:strVal val="hidden"/>
                                      </p:to>
                                    </p:set>
                                  </p:childTnLst>
                                </p:cTn>
                              </p:par>
                              <p:par>
                                <p:cTn id="15" presetID="2" presetClass="exit" presetSubtype="4" fill="hold" grpId="0" nodeType="withEffect">
                                  <p:stCondLst>
                                    <p:cond delay="0"/>
                                  </p:stCondLst>
                                  <p:childTnLst>
                                    <p:anim calcmode="lin" valueType="num">
                                      <p:cBhvr additive="base">
                                        <p:cTn id="16" dur="5000"/>
                                        <p:tgtEl>
                                          <p:spTgt spid="5"/>
                                        </p:tgtEl>
                                        <p:attrNameLst>
                                          <p:attrName>ppt_x</p:attrName>
                                        </p:attrNameLst>
                                      </p:cBhvr>
                                      <p:tavLst>
                                        <p:tav tm="0">
                                          <p:val>
                                            <p:strVal val="ppt_x"/>
                                          </p:val>
                                        </p:tav>
                                        <p:tav tm="100000">
                                          <p:val>
                                            <p:strVal val="ppt_x"/>
                                          </p:val>
                                        </p:tav>
                                      </p:tavLst>
                                    </p:anim>
                                    <p:anim calcmode="lin" valueType="num">
                                      <p:cBhvr additive="base">
                                        <p:cTn id="17" dur="5000"/>
                                        <p:tgtEl>
                                          <p:spTgt spid="5"/>
                                        </p:tgtEl>
                                        <p:attrNameLst>
                                          <p:attrName>ppt_y</p:attrName>
                                        </p:attrNameLst>
                                      </p:cBhvr>
                                      <p:tavLst>
                                        <p:tav tm="0">
                                          <p:val>
                                            <p:strVal val="ppt_y"/>
                                          </p:val>
                                        </p:tav>
                                        <p:tav tm="100000">
                                          <p:val>
                                            <p:strVal val="1+ppt_h/2"/>
                                          </p:val>
                                        </p:tav>
                                      </p:tavLst>
                                    </p:anim>
                                    <p:set>
                                      <p:cBhvr>
                                        <p:cTn id="18" dur="1" fill="hold">
                                          <p:stCondLst>
                                            <p:cond delay="4999"/>
                                          </p:stCondLst>
                                        </p:cTn>
                                        <p:tgtEl>
                                          <p:spTgt spid="5"/>
                                        </p:tgtEl>
                                        <p:attrNameLst>
                                          <p:attrName>style.visibility</p:attrName>
                                        </p:attrNameLst>
                                      </p:cBhvr>
                                      <p:to>
                                        <p:strVal val="hidden"/>
                                      </p:to>
                                    </p:set>
                                  </p:childTnLst>
                                </p:cTn>
                              </p:par>
                              <p:par>
                                <p:cTn id="19" presetID="2" presetClass="exit" presetSubtype="4" fill="hold" grpId="0" nodeType="withEffect">
                                  <p:stCondLst>
                                    <p:cond delay="0"/>
                                  </p:stCondLst>
                                  <p:childTnLst>
                                    <p:anim calcmode="lin" valueType="num">
                                      <p:cBhvr additive="base">
                                        <p:cTn id="20" dur="5000"/>
                                        <p:tgtEl>
                                          <p:spTgt spid="6"/>
                                        </p:tgtEl>
                                        <p:attrNameLst>
                                          <p:attrName>ppt_x</p:attrName>
                                        </p:attrNameLst>
                                      </p:cBhvr>
                                      <p:tavLst>
                                        <p:tav tm="0">
                                          <p:val>
                                            <p:strVal val="ppt_x"/>
                                          </p:val>
                                        </p:tav>
                                        <p:tav tm="100000">
                                          <p:val>
                                            <p:strVal val="ppt_x"/>
                                          </p:val>
                                        </p:tav>
                                      </p:tavLst>
                                    </p:anim>
                                    <p:anim calcmode="lin" valueType="num">
                                      <p:cBhvr additive="base">
                                        <p:cTn id="21" dur="5000"/>
                                        <p:tgtEl>
                                          <p:spTgt spid="6"/>
                                        </p:tgtEl>
                                        <p:attrNameLst>
                                          <p:attrName>ppt_y</p:attrName>
                                        </p:attrNameLst>
                                      </p:cBhvr>
                                      <p:tavLst>
                                        <p:tav tm="0">
                                          <p:val>
                                            <p:strVal val="ppt_y"/>
                                          </p:val>
                                        </p:tav>
                                        <p:tav tm="100000">
                                          <p:val>
                                            <p:strVal val="1+ppt_h/2"/>
                                          </p:val>
                                        </p:tav>
                                      </p:tavLst>
                                    </p:anim>
                                    <p:set>
                                      <p:cBhvr>
                                        <p:cTn id="22" dur="1" fill="hold">
                                          <p:stCondLst>
                                            <p:cond delay="4999"/>
                                          </p:stCondLst>
                                        </p:cTn>
                                        <p:tgtEl>
                                          <p:spTgt spid="6"/>
                                        </p:tgtEl>
                                        <p:attrNameLst>
                                          <p:attrName>style.visibility</p:attrName>
                                        </p:attrNameLst>
                                      </p:cBhvr>
                                      <p:to>
                                        <p:strVal val="hidden"/>
                                      </p:to>
                                    </p:set>
                                  </p:childTnLst>
                                </p:cTn>
                              </p:par>
                              <p:par>
                                <p:cTn id="23" presetID="2" presetClass="exit" presetSubtype="4" fill="hold" grpId="0" nodeType="withEffect">
                                  <p:stCondLst>
                                    <p:cond delay="0"/>
                                  </p:stCondLst>
                                  <p:childTnLst>
                                    <p:anim calcmode="lin" valueType="num">
                                      <p:cBhvr additive="base">
                                        <p:cTn id="24" dur="5000"/>
                                        <p:tgtEl>
                                          <p:spTgt spid="7"/>
                                        </p:tgtEl>
                                        <p:attrNameLst>
                                          <p:attrName>ppt_x</p:attrName>
                                        </p:attrNameLst>
                                      </p:cBhvr>
                                      <p:tavLst>
                                        <p:tav tm="0">
                                          <p:val>
                                            <p:strVal val="ppt_x"/>
                                          </p:val>
                                        </p:tav>
                                        <p:tav tm="100000">
                                          <p:val>
                                            <p:strVal val="ppt_x"/>
                                          </p:val>
                                        </p:tav>
                                      </p:tavLst>
                                    </p:anim>
                                    <p:anim calcmode="lin" valueType="num">
                                      <p:cBhvr additive="base">
                                        <p:cTn id="25" dur="5000"/>
                                        <p:tgtEl>
                                          <p:spTgt spid="7"/>
                                        </p:tgtEl>
                                        <p:attrNameLst>
                                          <p:attrName>ppt_y</p:attrName>
                                        </p:attrNameLst>
                                      </p:cBhvr>
                                      <p:tavLst>
                                        <p:tav tm="0">
                                          <p:val>
                                            <p:strVal val="ppt_y"/>
                                          </p:val>
                                        </p:tav>
                                        <p:tav tm="100000">
                                          <p:val>
                                            <p:strVal val="1+ppt_h/2"/>
                                          </p:val>
                                        </p:tav>
                                      </p:tavLst>
                                    </p:anim>
                                    <p:set>
                                      <p:cBhvr>
                                        <p:cTn id="26" dur="1" fill="hold">
                                          <p:stCondLst>
                                            <p:cond delay="4999"/>
                                          </p:stCondLst>
                                        </p:cTn>
                                        <p:tgtEl>
                                          <p:spTgt spid="7"/>
                                        </p:tgtEl>
                                        <p:attrNameLst>
                                          <p:attrName>style.visibility</p:attrName>
                                        </p:attrNameLst>
                                      </p:cBhvr>
                                      <p:to>
                                        <p:strVal val="hidden"/>
                                      </p:to>
                                    </p:set>
                                  </p:childTnLst>
                                </p:cTn>
                              </p:par>
                              <p:par>
                                <p:cTn id="27" presetID="2" presetClass="exit" presetSubtype="4" fill="hold" grpId="0" nodeType="withEffect">
                                  <p:stCondLst>
                                    <p:cond delay="0"/>
                                  </p:stCondLst>
                                  <p:childTnLst>
                                    <p:anim calcmode="lin" valueType="num">
                                      <p:cBhvr additive="base">
                                        <p:cTn id="28" dur="5000"/>
                                        <p:tgtEl>
                                          <p:spTgt spid="8"/>
                                        </p:tgtEl>
                                        <p:attrNameLst>
                                          <p:attrName>ppt_x</p:attrName>
                                        </p:attrNameLst>
                                      </p:cBhvr>
                                      <p:tavLst>
                                        <p:tav tm="0">
                                          <p:val>
                                            <p:strVal val="ppt_x"/>
                                          </p:val>
                                        </p:tav>
                                        <p:tav tm="100000">
                                          <p:val>
                                            <p:strVal val="ppt_x"/>
                                          </p:val>
                                        </p:tav>
                                      </p:tavLst>
                                    </p:anim>
                                    <p:anim calcmode="lin" valueType="num">
                                      <p:cBhvr additive="base">
                                        <p:cTn id="29" dur="5000"/>
                                        <p:tgtEl>
                                          <p:spTgt spid="8"/>
                                        </p:tgtEl>
                                        <p:attrNameLst>
                                          <p:attrName>ppt_y</p:attrName>
                                        </p:attrNameLst>
                                      </p:cBhvr>
                                      <p:tavLst>
                                        <p:tav tm="0">
                                          <p:val>
                                            <p:strVal val="ppt_y"/>
                                          </p:val>
                                        </p:tav>
                                        <p:tav tm="100000">
                                          <p:val>
                                            <p:strVal val="1+ppt_h/2"/>
                                          </p:val>
                                        </p:tav>
                                      </p:tavLst>
                                    </p:anim>
                                    <p:set>
                                      <p:cBhvr>
                                        <p:cTn id="30" dur="1" fill="hold">
                                          <p:stCondLst>
                                            <p:cond delay="4999"/>
                                          </p:stCondLst>
                                        </p:cTn>
                                        <p:tgtEl>
                                          <p:spTgt spid="8"/>
                                        </p:tgtEl>
                                        <p:attrNameLst>
                                          <p:attrName>style.visibility</p:attrName>
                                        </p:attrNameLst>
                                      </p:cBhvr>
                                      <p:to>
                                        <p:strVal val="hidden"/>
                                      </p:to>
                                    </p:set>
                                  </p:childTnLst>
                                </p:cTn>
                              </p:par>
                              <p:par>
                                <p:cTn id="31" presetID="2" presetClass="exit" presetSubtype="4" fill="hold" grpId="0" nodeType="withEffect">
                                  <p:stCondLst>
                                    <p:cond delay="0"/>
                                  </p:stCondLst>
                                  <p:childTnLst>
                                    <p:anim calcmode="lin" valueType="num">
                                      <p:cBhvr additive="base">
                                        <p:cTn id="32" dur="5000"/>
                                        <p:tgtEl>
                                          <p:spTgt spid="9"/>
                                        </p:tgtEl>
                                        <p:attrNameLst>
                                          <p:attrName>ppt_x</p:attrName>
                                        </p:attrNameLst>
                                      </p:cBhvr>
                                      <p:tavLst>
                                        <p:tav tm="0">
                                          <p:val>
                                            <p:strVal val="ppt_x"/>
                                          </p:val>
                                        </p:tav>
                                        <p:tav tm="100000">
                                          <p:val>
                                            <p:strVal val="ppt_x"/>
                                          </p:val>
                                        </p:tav>
                                      </p:tavLst>
                                    </p:anim>
                                    <p:anim calcmode="lin" valueType="num">
                                      <p:cBhvr additive="base">
                                        <p:cTn id="33" dur="5000"/>
                                        <p:tgtEl>
                                          <p:spTgt spid="9"/>
                                        </p:tgtEl>
                                        <p:attrNameLst>
                                          <p:attrName>ppt_y</p:attrName>
                                        </p:attrNameLst>
                                      </p:cBhvr>
                                      <p:tavLst>
                                        <p:tav tm="0">
                                          <p:val>
                                            <p:strVal val="ppt_y"/>
                                          </p:val>
                                        </p:tav>
                                        <p:tav tm="100000">
                                          <p:val>
                                            <p:strVal val="1+ppt_h/2"/>
                                          </p:val>
                                        </p:tav>
                                      </p:tavLst>
                                    </p:anim>
                                    <p:set>
                                      <p:cBhvr>
                                        <p:cTn id="34" dur="1" fill="hold">
                                          <p:stCondLst>
                                            <p:cond delay="4999"/>
                                          </p:stCondLst>
                                        </p:cTn>
                                        <p:tgtEl>
                                          <p:spTgt spid="9"/>
                                        </p:tgtEl>
                                        <p:attrNameLst>
                                          <p:attrName>style.visibility</p:attrName>
                                        </p:attrNameLst>
                                      </p:cBhvr>
                                      <p:to>
                                        <p:strVal val="hidden"/>
                                      </p:to>
                                    </p:set>
                                  </p:childTnLst>
                                </p:cTn>
                              </p:par>
                              <p:par>
                                <p:cTn id="35" presetID="2" presetClass="exit" presetSubtype="4" fill="hold" grpId="0" nodeType="withEffect">
                                  <p:stCondLst>
                                    <p:cond delay="0"/>
                                  </p:stCondLst>
                                  <p:childTnLst>
                                    <p:anim calcmode="lin" valueType="num">
                                      <p:cBhvr additive="base">
                                        <p:cTn id="36" dur="5000"/>
                                        <p:tgtEl>
                                          <p:spTgt spid="10"/>
                                        </p:tgtEl>
                                        <p:attrNameLst>
                                          <p:attrName>ppt_x</p:attrName>
                                        </p:attrNameLst>
                                      </p:cBhvr>
                                      <p:tavLst>
                                        <p:tav tm="0">
                                          <p:val>
                                            <p:strVal val="ppt_x"/>
                                          </p:val>
                                        </p:tav>
                                        <p:tav tm="100000">
                                          <p:val>
                                            <p:strVal val="ppt_x"/>
                                          </p:val>
                                        </p:tav>
                                      </p:tavLst>
                                    </p:anim>
                                    <p:anim calcmode="lin" valueType="num">
                                      <p:cBhvr additive="base">
                                        <p:cTn id="37" dur="5000"/>
                                        <p:tgtEl>
                                          <p:spTgt spid="10"/>
                                        </p:tgtEl>
                                        <p:attrNameLst>
                                          <p:attrName>ppt_y</p:attrName>
                                        </p:attrNameLst>
                                      </p:cBhvr>
                                      <p:tavLst>
                                        <p:tav tm="0">
                                          <p:val>
                                            <p:strVal val="ppt_y"/>
                                          </p:val>
                                        </p:tav>
                                        <p:tav tm="100000">
                                          <p:val>
                                            <p:strVal val="1+ppt_h/2"/>
                                          </p:val>
                                        </p:tav>
                                      </p:tavLst>
                                    </p:anim>
                                    <p:set>
                                      <p:cBhvr>
                                        <p:cTn id="38" dur="1" fill="hold">
                                          <p:stCondLst>
                                            <p:cond delay="4999"/>
                                          </p:stCondLst>
                                        </p:cTn>
                                        <p:tgtEl>
                                          <p:spTgt spid="10"/>
                                        </p:tgtEl>
                                        <p:attrNameLst>
                                          <p:attrName>style.visibility</p:attrName>
                                        </p:attrNameLst>
                                      </p:cBhvr>
                                      <p:to>
                                        <p:strVal val="hidden"/>
                                      </p:to>
                                    </p:set>
                                  </p:childTnLst>
                                </p:cTn>
                              </p:par>
                              <p:par>
                                <p:cTn id="39" presetID="2" presetClass="exit" presetSubtype="4" fill="hold" grpId="0" nodeType="withEffect">
                                  <p:stCondLst>
                                    <p:cond delay="0"/>
                                  </p:stCondLst>
                                  <p:childTnLst>
                                    <p:anim calcmode="lin" valueType="num">
                                      <p:cBhvr additive="base">
                                        <p:cTn id="40" dur="5000"/>
                                        <p:tgtEl>
                                          <p:spTgt spid="11"/>
                                        </p:tgtEl>
                                        <p:attrNameLst>
                                          <p:attrName>ppt_x</p:attrName>
                                        </p:attrNameLst>
                                      </p:cBhvr>
                                      <p:tavLst>
                                        <p:tav tm="0">
                                          <p:val>
                                            <p:strVal val="ppt_x"/>
                                          </p:val>
                                        </p:tav>
                                        <p:tav tm="100000">
                                          <p:val>
                                            <p:strVal val="ppt_x"/>
                                          </p:val>
                                        </p:tav>
                                      </p:tavLst>
                                    </p:anim>
                                    <p:anim calcmode="lin" valueType="num">
                                      <p:cBhvr additive="base">
                                        <p:cTn id="41" dur="5000"/>
                                        <p:tgtEl>
                                          <p:spTgt spid="11"/>
                                        </p:tgtEl>
                                        <p:attrNameLst>
                                          <p:attrName>ppt_y</p:attrName>
                                        </p:attrNameLst>
                                      </p:cBhvr>
                                      <p:tavLst>
                                        <p:tav tm="0">
                                          <p:val>
                                            <p:strVal val="ppt_y"/>
                                          </p:val>
                                        </p:tav>
                                        <p:tav tm="100000">
                                          <p:val>
                                            <p:strVal val="1+ppt_h/2"/>
                                          </p:val>
                                        </p:tav>
                                      </p:tavLst>
                                    </p:anim>
                                    <p:set>
                                      <p:cBhvr>
                                        <p:cTn id="42" dur="1" fill="hold">
                                          <p:stCondLst>
                                            <p:cond delay="4999"/>
                                          </p:stCondLst>
                                        </p:cTn>
                                        <p:tgtEl>
                                          <p:spTgt spid="11"/>
                                        </p:tgtEl>
                                        <p:attrNameLst>
                                          <p:attrName>style.visibility</p:attrName>
                                        </p:attrNameLst>
                                      </p:cBhvr>
                                      <p:to>
                                        <p:strVal val="hidden"/>
                                      </p:to>
                                    </p:set>
                                  </p:childTnLst>
                                </p:cTn>
                              </p:par>
                              <p:par>
                                <p:cTn id="43" presetID="2" presetClass="exit" presetSubtype="4" fill="hold" grpId="0" nodeType="withEffect">
                                  <p:stCondLst>
                                    <p:cond delay="0"/>
                                  </p:stCondLst>
                                  <p:childTnLst>
                                    <p:anim calcmode="lin" valueType="num">
                                      <p:cBhvr additive="base">
                                        <p:cTn id="44" dur="5000"/>
                                        <p:tgtEl>
                                          <p:spTgt spid="12"/>
                                        </p:tgtEl>
                                        <p:attrNameLst>
                                          <p:attrName>ppt_x</p:attrName>
                                        </p:attrNameLst>
                                      </p:cBhvr>
                                      <p:tavLst>
                                        <p:tav tm="0">
                                          <p:val>
                                            <p:strVal val="ppt_x"/>
                                          </p:val>
                                        </p:tav>
                                        <p:tav tm="100000">
                                          <p:val>
                                            <p:strVal val="ppt_x"/>
                                          </p:val>
                                        </p:tav>
                                      </p:tavLst>
                                    </p:anim>
                                    <p:anim calcmode="lin" valueType="num">
                                      <p:cBhvr additive="base">
                                        <p:cTn id="45" dur="5000"/>
                                        <p:tgtEl>
                                          <p:spTgt spid="12"/>
                                        </p:tgtEl>
                                        <p:attrNameLst>
                                          <p:attrName>ppt_y</p:attrName>
                                        </p:attrNameLst>
                                      </p:cBhvr>
                                      <p:tavLst>
                                        <p:tav tm="0">
                                          <p:val>
                                            <p:strVal val="ppt_y"/>
                                          </p:val>
                                        </p:tav>
                                        <p:tav tm="100000">
                                          <p:val>
                                            <p:strVal val="1+ppt_h/2"/>
                                          </p:val>
                                        </p:tav>
                                      </p:tavLst>
                                    </p:anim>
                                    <p:set>
                                      <p:cBhvr>
                                        <p:cTn id="46" dur="1" fill="hold">
                                          <p:stCondLst>
                                            <p:cond delay="4999"/>
                                          </p:stCondLst>
                                        </p:cTn>
                                        <p:tgtEl>
                                          <p:spTgt spid="12"/>
                                        </p:tgtEl>
                                        <p:attrNameLst>
                                          <p:attrName>style.visibility</p:attrName>
                                        </p:attrNameLst>
                                      </p:cBhvr>
                                      <p:to>
                                        <p:strVal val="hidden"/>
                                      </p:to>
                                    </p:set>
                                  </p:childTnLst>
                                </p:cTn>
                              </p:par>
                              <p:par>
                                <p:cTn id="47" presetID="2" presetClass="exit" presetSubtype="4" fill="hold" grpId="0" nodeType="withEffect">
                                  <p:stCondLst>
                                    <p:cond delay="0"/>
                                  </p:stCondLst>
                                  <p:childTnLst>
                                    <p:anim calcmode="lin" valueType="num">
                                      <p:cBhvr additive="base">
                                        <p:cTn id="48" dur="5000"/>
                                        <p:tgtEl>
                                          <p:spTgt spid="13"/>
                                        </p:tgtEl>
                                        <p:attrNameLst>
                                          <p:attrName>ppt_x</p:attrName>
                                        </p:attrNameLst>
                                      </p:cBhvr>
                                      <p:tavLst>
                                        <p:tav tm="0">
                                          <p:val>
                                            <p:strVal val="ppt_x"/>
                                          </p:val>
                                        </p:tav>
                                        <p:tav tm="100000">
                                          <p:val>
                                            <p:strVal val="ppt_x"/>
                                          </p:val>
                                        </p:tav>
                                      </p:tavLst>
                                    </p:anim>
                                    <p:anim calcmode="lin" valueType="num">
                                      <p:cBhvr additive="base">
                                        <p:cTn id="49" dur="5000"/>
                                        <p:tgtEl>
                                          <p:spTgt spid="13"/>
                                        </p:tgtEl>
                                        <p:attrNameLst>
                                          <p:attrName>ppt_y</p:attrName>
                                        </p:attrNameLst>
                                      </p:cBhvr>
                                      <p:tavLst>
                                        <p:tav tm="0">
                                          <p:val>
                                            <p:strVal val="ppt_y"/>
                                          </p:val>
                                        </p:tav>
                                        <p:tav tm="100000">
                                          <p:val>
                                            <p:strVal val="1+ppt_h/2"/>
                                          </p:val>
                                        </p:tav>
                                      </p:tavLst>
                                    </p:anim>
                                    <p:set>
                                      <p:cBhvr>
                                        <p:cTn id="50" dur="1" fill="hold">
                                          <p:stCondLst>
                                            <p:cond delay="4999"/>
                                          </p:stCondLst>
                                        </p:cTn>
                                        <p:tgtEl>
                                          <p:spTgt spid="13"/>
                                        </p:tgtEl>
                                        <p:attrNameLst>
                                          <p:attrName>style.visibility</p:attrName>
                                        </p:attrNameLst>
                                      </p:cBhvr>
                                      <p:to>
                                        <p:strVal val="hidden"/>
                                      </p:to>
                                    </p:set>
                                  </p:childTnLst>
                                </p:cTn>
                              </p:par>
                              <p:par>
                                <p:cTn id="51" presetID="2" presetClass="exit" presetSubtype="4" fill="hold" grpId="0" nodeType="withEffect">
                                  <p:stCondLst>
                                    <p:cond delay="0"/>
                                  </p:stCondLst>
                                  <p:childTnLst>
                                    <p:anim calcmode="lin" valueType="num">
                                      <p:cBhvr additive="base">
                                        <p:cTn id="52" dur="5000"/>
                                        <p:tgtEl>
                                          <p:spTgt spid="14"/>
                                        </p:tgtEl>
                                        <p:attrNameLst>
                                          <p:attrName>ppt_x</p:attrName>
                                        </p:attrNameLst>
                                      </p:cBhvr>
                                      <p:tavLst>
                                        <p:tav tm="0">
                                          <p:val>
                                            <p:strVal val="ppt_x"/>
                                          </p:val>
                                        </p:tav>
                                        <p:tav tm="100000">
                                          <p:val>
                                            <p:strVal val="ppt_x"/>
                                          </p:val>
                                        </p:tav>
                                      </p:tavLst>
                                    </p:anim>
                                    <p:anim calcmode="lin" valueType="num">
                                      <p:cBhvr additive="base">
                                        <p:cTn id="53" dur="5000"/>
                                        <p:tgtEl>
                                          <p:spTgt spid="14"/>
                                        </p:tgtEl>
                                        <p:attrNameLst>
                                          <p:attrName>ppt_y</p:attrName>
                                        </p:attrNameLst>
                                      </p:cBhvr>
                                      <p:tavLst>
                                        <p:tav tm="0">
                                          <p:val>
                                            <p:strVal val="ppt_y"/>
                                          </p:val>
                                        </p:tav>
                                        <p:tav tm="100000">
                                          <p:val>
                                            <p:strVal val="1+ppt_h/2"/>
                                          </p:val>
                                        </p:tav>
                                      </p:tavLst>
                                    </p:anim>
                                    <p:set>
                                      <p:cBhvr>
                                        <p:cTn id="54" dur="1" fill="hold">
                                          <p:stCondLst>
                                            <p:cond delay="4999"/>
                                          </p:stCondLst>
                                        </p:cTn>
                                        <p:tgtEl>
                                          <p:spTgt spid="14"/>
                                        </p:tgtEl>
                                        <p:attrNameLst>
                                          <p:attrName>style.visibility</p:attrName>
                                        </p:attrNameLst>
                                      </p:cBhvr>
                                      <p:to>
                                        <p:strVal val="hidden"/>
                                      </p:to>
                                    </p:set>
                                  </p:childTnLst>
                                </p:cTn>
                              </p:par>
                              <p:par>
                                <p:cTn id="55" presetID="2" presetClass="exit" presetSubtype="4" fill="hold" grpId="0" nodeType="withEffect">
                                  <p:stCondLst>
                                    <p:cond delay="0"/>
                                  </p:stCondLst>
                                  <p:childTnLst>
                                    <p:anim calcmode="lin" valueType="num">
                                      <p:cBhvr additive="base">
                                        <p:cTn id="56" dur="5000"/>
                                        <p:tgtEl>
                                          <p:spTgt spid="15"/>
                                        </p:tgtEl>
                                        <p:attrNameLst>
                                          <p:attrName>ppt_x</p:attrName>
                                        </p:attrNameLst>
                                      </p:cBhvr>
                                      <p:tavLst>
                                        <p:tav tm="0">
                                          <p:val>
                                            <p:strVal val="ppt_x"/>
                                          </p:val>
                                        </p:tav>
                                        <p:tav tm="100000">
                                          <p:val>
                                            <p:strVal val="ppt_x"/>
                                          </p:val>
                                        </p:tav>
                                      </p:tavLst>
                                    </p:anim>
                                    <p:anim calcmode="lin" valueType="num">
                                      <p:cBhvr additive="base">
                                        <p:cTn id="57" dur="5000"/>
                                        <p:tgtEl>
                                          <p:spTgt spid="15"/>
                                        </p:tgtEl>
                                        <p:attrNameLst>
                                          <p:attrName>ppt_y</p:attrName>
                                        </p:attrNameLst>
                                      </p:cBhvr>
                                      <p:tavLst>
                                        <p:tav tm="0">
                                          <p:val>
                                            <p:strVal val="ppt_y"/>
                                          </p:val>
                                        </p:tav>
                                        <p:tav tm="100000">
                                          <p:val>
                                            <p:strVal val="1+ppt_h/2"/>
                                          </p:val>
                                        </p:tav>
                                      </p:tavLst>
                                    </p:anim>
                                    <p:set>
                                      <p:cBhvr>
                                        <p:cTn id="58" dur="1" fill="hold">
                                          <p:stCondLst>
                                            <p:cond delay="4999"/>
                                          </p:stCondLst>
                                        </p:cTn>
                                        <p:tgtEl>
                                          <p:spTgt spid="15"/>
                                        </p:tgtEl>
                                        <p:attrNameLst>
                                          <p:attrName>style.visibility</p:attrName>
                                        </p:attrNameLst>
                                      </p:cBhvr>
                                      <p:to>
                                        <p:strVal val="hidden"/>
                                      </p:to>
                                    </p:set>
                                  </p:childTnLst>
                                </p:cTn>
                              </p:par>
                              <p:par>
                                <p:cTn id="59" presetID="2" presetClass="exit" presetSubtype="4" fill="hold" grpId="0" nodeType="withEffect">
                                  <p:stCondLst>
                                    <p:cond delay="0"/>
                                  </p:stCondLst>
                                  <p:childTnLst>
                                    <p:anim calcmode="lin" valueType="num">
                                      <p:cBhvr additive="base">
                                        <p:cTn id="60" dur="5000"/>
                                        <p:tgtEl>
                                          <p:spTgt spid="16"/>
                                        </p:tgtEl>
                                        <p:attrNameLst>
                                          <p:attrName>ppt_x</p:attrName>
                                        </p:attrNameLst>
                                      </p:cBhvr>
                                      <p:tavLst>
                                        <p:tav tm="0">
                                          <p:val>
                                            <p:strVal val="ppt_x"/>
                                          </p:val>
                                        </p:tav>
                                        <p:tav tm="100000">
                                          <p:val>
                                            <p:strVal val="ppt_x"/>
                                          </p:val>
                                        </p:tav>
                                      </p:tavLst>
                                    </p:anim>
                                    <p:anim calcmode="lin" valueType="num">
                                      <p:cBhvr additive="base">
                                        <p:cTn id="61" dur="5000"/>
                                        <p:tgtEl>
                                          <p:spTgt spid="16"/>
                                        </p:tgtEl>
                                        <p:attrNameLst>
                                          <p:attrName>ppt_y</p:attrName>
                                        </p:attrNameLst>
                                      </p:cBhvr>
                                      <p:tavLst>
                                        <p:tav tm="0">
                                          <p:val>
                                            <p:strVal val="ppt_y"/>
                                          </p:val>
                                        </p:tav>
                                        <p:tav tm="100000">
                                          <p:val>
                                            <p:strVal val="1+ppt_h/2"/>
                                          </p:val>
                                        </p:tav>
                                      </p:tavLst>
                                    </p:anim>
                                    <p:set>
                                      <p:cBhvr>
                                        <p:cTn id="62" dur="1" fill="hold">
                                          <p:stCondLst>
                                            <p:cond delay="4999"/>
                                          </p:stCondLst>
                                        </p:cTn>
                                        <p:tgtEl>
                                          <p:spTgt spid="16"/>
                                        </p:tgtEl>
                                        <p:attrNameLst>
                                          <p:attrName>style.visibility</p:attrName>
                                        </p:attrNameLst>
                                      </p:cBhvr>
                                      <p:to>
                                        <p:strVal val="hidden"/>
                                      </p:to>
                                    </p:set>
                                  </p:childTnLst>
                                </p:cTn>
                              </p:par>
                              <p:par>
                                <p:cTn id="63" presetID="2" presetClass="exit" presetSubtype="4" fill="hold" grpId="0" nodeType="withEffect">
                                  <p:stCondLst>
                                    <p:cond delay="0"/>
                                  </p:stCondLst>
                                  <p:childTnLst>
                                    <p:anim calcmode="lin" valueType="num">
                                      <p:cBhvr additive="base">
                                        <p:cTn id="64" dur="5000"/>
                                        <p:tgtEl>
                                          <p:spTgt spid="17"/>
                                        </p:tgtEl>
                                        <p:attrNameLst>
                                          <p:attrName>ppt_x</p:attrName>
                                        </p:attrNameLst>
                                      </p:cBhvr>
                                      <p:tavLst>
                                        <p:tav tm="0">
                                          <p:val>
                                            <p:strVal val="ppt_x"/>
                                          </p:val>
                                        </p:tav>
                                        <p:tav tm="100000">
                                          <p:val>
                                            <p:strVal val="ppt_x"/>
                                          </p:val>
                                        </p:tav>
                                      </p:tavLst>
                                    </p:anim>
                                    <p:anim calcmode="lin" valueType="num">
                                      <p:cBhvr additive="base">
                                        <p:cTn id="65" dur="5000"/>
                                        <p:tgtEl>
                                          <p:spTgt spid="17"/>
                                        </p:tgtEl>
                                        <p:attrNameLst>
                                          <p:attrName>ppt_y</p:attrName>
                                        </p:attrNameLst>
                                      </p:cBhvr>
                                      <p:tavLst>
                                        <p:tav tm="0">
                                          <p:val>
                                            <p:strVal val="ppt_y"/>
                                          </p:val>
                                        </p:tav>
                                        <p:tav tm="100000">
                                          <p:val>
                                            <p:strVal val="1+ppt_h/2"/>
                                          </p:val>
                                        </p:tav>
                                      </p:tavLst>
                                    </p:anim>
                                    <p:set>
                                      <p:cBhvr>
                                        <p:cTn id="66" dur="1" fill="hold">
                                          <p:stCondLst>
                                            <p:cond delay="4999"/>
                                          </p:stCondLst>
                                        </p:cTn>
                                        <p:tgtEl>
                                          <p:spTgt spid="17"/>
                                        </p:tgtEl>
                                        <p:attrNameLst>
                                          <p:attrName>style.visibility</p:attrName>
                                        </p:attrNameLst>
                                      </p:cBhvr>
                                      <p:to>
                                        <p:strVal val="hidden"/>
                                      </p:to>
                                    </p:set>
                                  </p:childTnLst>
                                </p:cTn>
                              </p:par>
                              <p:par>
                                <p:cTn id="67" presetID="2" presetClass="exit" presetSubtype="4" fill="hold" grpId="0" nodeType="withEffect">
                                  <p:stCondLst>
                                    <p:cond delay="0"/>
                                  </p:stCondLst>
                                  <p:childTnLst>
                                    <p:anim calcmode="lin" valueType="num">
                                      <p:cBhvr additive="base">
                                        <p:cTn id="68" dur="5000"/>
                                        <p:tgtEl>
                                          <p:spTgt spid="18"/>
                                        </p:tgtEl>
                                        <p:attrNameLst>
                                          <p:attrName>ppt_x</p:attrName>
                                        </p:attrNameLst>
                                      </p:cBhvr>
                                      <p:tavLst>
                                        <p:tav tm="0">
                                          <p:val>
                                            <p:strVal val="ppt_x"/>
                                          </p:val>
                                        </p:tav>
                                        <p:tav tm="100000">
                                          <p:val>
                                            <p:strVal val="ppt_x"/>
                                          </p:val>
                                        </p:tav>
                                      </p:tavLst>
                                    </p:anim>
                                    <p:anim calcmode="lin" valueType="num">
                                      <p:cBhvr additive="base">
                                        <p:cTn id="69" dur="5000"/>
                                        <p:tgtEl>
                                          <p:spTgt spid="18"/>
                                        </p:tgtEl>
                                        <p:attrNameLst>
                                          <p:attrName>ppt_y</p:attrName>
                                        </p:attrNameLst>
                                      </p:cBhvr>
                                      <p:tavLst>
                                        <p:tav tm="0">
                                          <p:val>
                                            <p:strVal val="ppt_y"/>
                                          </p:val>
                                        </p:tav>
                                        <p:tav tm="100000">
                                          <p:val>
                                            <p:strVal val="1+ppt_h/2"/>
                                          </p:val>
                                        </p:tav>
                                      </p:tavLst>
                                    </p:anim>
                                    <p:set>
                                      <p:cBhvr>
                                        <p:cTn id="70" dur="1" fill="hold">
                                          <p:stCondLst>
                                            <p:cond delay="4999"/>
                                          </p:stCondLst>
                                        </p:cTn>
                                        <p:tgtEl>
                                          <p:spTgt spid="18"/>
                                        </p:tgtEl>
                                        <p:attrNameLst>
                                          <p:attrName>style.visibility</p:attrName>
                                        </p:attrNameLst>
                                      </p:cBhvr>
                                      <p:to>
                                        <p:strVal val="hidden"/>
                                      </p:to>
                                    </p:set>
                                  </p:childTnLst>
                                </p:cTn>
                              </p:par>
                              <p:par>
                                <p:cTn id="71" presetID="2" presetClass="exit" presetSubtype="4" fill="hold" grpId="0" nodeType="withEffect">
                                  <p:stCondLst>
                                    <p:cond delay="0"/>
                                  </p:stCondLst>
                                  <p:childTnLst>
                                    <p:anim calcmode="lin" valueType="num">
                                      <p:cBhvr additive="base">
                                        <p:cTn id="72" dur="5000"/>
                                        <p:tgtEl>
                                          <p:spTgt spid="19"/>
                                        </p:tgtEl>
                                        <p:attrNameLst>
                                          <p:attrName>ppt_x</p:attrName>
                                        </p:attrNameLst>
                                      </p:cBhvr>
                                      <p:tavLst>
                                        <p:tav tm="0">
                                          <p:val>
                                            <p:strVal val="ppt_x"/>
                                          </p:val>
                                        </p:tav>
                                        <p:tav tm="100000">
                                          <p:val>
                                            <p:strVal val="ppt_x"/>
                                          </p:val>
                                        </p:tav>
                                      </p:tavLst>
                                    </p:anim>
                                    <p:anim calcmode="lin" valueType="num">
                                      <p:cBhvr additive="base">
                                        <p:cTn id="73" dur="5000"/>
                                        <p:tgtEl>
                                          <p:spTgt spid="19"/>
                                        </p:tgtEl>
                                        <p:attrNameLst>
                                          <p:attrName>ppt_y</p:attrName>
                                        </p:attrNameLst>
                                      </p:cBhvr>
                                      <p:tavLst>
                                        <p:tav tm="0">
                                          <p:val>
                                            <p:strVal val="ppt_y"/>
                                          </p:val>
                                        </p:tav>
                                        <p:tav tm="100000">
                                          <p:val>
                                            <p:strVal val="1+ppt_h/2"/>
                                          </p:val>
                                        </p:tav>
                                      </p:tavLst>
                                    </p:anim>
                                    <p:set>
                                      <p:cBhvr>
                                        <p:cTn id="74" dur="1" fill="hold">
                                          <p:stCondLst>
                                            <p:cond delay="4999"/>
                                          </p:stCondLst>
                                        </p:cTn>
                                        <p:tgtEl>
                                          <p:spTgt spid="19"/>
                                        </p:tgtEl>
                                        <p:attrNameLst>
                                          <p:attrName>style.visibility</p:attrName>
                                        </p:attrNameLst>
                                      </p:cBhvr>
                                      <p:to>
                                        <p:strVal val="hidden"/>
                                      </p:to>
                                    </p:set>
                                  </p:childTnLst>
                                </p:cTn>
                              </p:par>
                              <p:par>
                                <p:cTn id="75" presetID="2" presetClass="exit" presetSubtype="4" fill="hold" grpId="0" nodeType="withEffect">
                                  <p:stCondLst>
                                    <p:cond delay="0"/>
                                  </p:stCondLst>
                                  <p:childTnLst>
                                    <p:anim calcmode="lin" valueType="num">
                                      <p:cBhvr additive="base">
                                        <p:cTn id="76" dur="5000"/>
                                        <p:tgtEl>
                                          <p:spTgt spid="20"/>
                                        </p:tgtEl>
                                        <p:attrNameLst>
                                          <p:attrName>ppt_x</p:attrName>
                                        </p:attrNameLst>
                                      </p:cBhvr>
                                      <p:tavLst>
                                        <p:tav tm="0">
                                          <p:val>
                                            <p:strVal val="ppt_x"/>
                                          </p:val>
                                        </p:tav>
                                        <p:tav tm="100000">
                                          <p:val>
                                            <p:strVal val="ppt_x"/>
                                          </p:val>
                                        </p:tav>
                                      </p:tavLst>
                                    </p:anim>
                                    <p:anim calcmode="lin" valueType="num">
                                      <p:cBhvr additive="base">
                                        <p:cTn id="77" dur="5000"/>
                                        <p:tgtEl>
                                          <p:spTgt spid="20"/>
                                        </p:tgtEl>
                                        <p:attrNameLst>
                                          <p:attrName>ppt_y</p:attrName>
                                        </p:attrNameLst>
                                      </p:cBhvr>
                                      <p:tavLst>
                                        <p:tav tm="0">
                                          <p:val>
                                            <p:strVal val="ppt_y"/>
                                          </p:val>
                                        </p:tav>
                                        <p:tav tm="100000">
                                          <p:val>
                                            <p:strVal val="1+ppt_h/2"/>
                                          </p:val>
                                        </p:tav>
                                      </p:tavLst>
                                    </p:anim>
                                    <p:set>
                                      <p:cBhvr>
                                        <p:cTn id="78" dur="1" fill="hold">
                                          <p:stCondLst>
                                            <p:cond delay="4999"/>
                                          </p:stCondLst>
                                        </p:cTn>
                                        <p:tgtEl>
                                          <p:spTgt spid="20"/>
                                        </p:tgtEl>
                                        <p:attrNameLst>
                                          <p:attrName>style.visibility</p:attrName>
                                        </p:attrNameLst>
                                      </p:cBhvr>
                                      <p:to>
                                        <p:strVal val="hidden"/>
                                      </p:to>
                                    </p:set>
                                  </p:childTnLst>
                                </p:cTn>
                              </p:par>
                              <p:par>
                                <p:cTn id="79" presetID="2" presetClass="exit" presetSubtype="4" fill="hold" grpId="0" nodeType="withEffect">
                                  <p:stCondLst>
                                    <p:cond delay="0"/>
                                  </p:stCondLst>
                                  <p:childTnLst>
                                    <p:anim calcmode="lin" valueType="num">
                                      <p:cBhvr additive="base">
                                        <p:cTn id="80" dur="5000"/>
                                        <p:tgtEl>
                                          <p:spTgt spid="21"/>
                                        </p:tgtEl>
                                        <p:attrNameLst>
                                          <p:attrName>ppt_x</p:attrName>
                                        </p:attrNameLst>
                                      </p:cBhvr>
                                      <p:tavLst>
                                        <p:tav tm="0">
                                          <p:val>
                                            <p:strVal val="ppt_x"/>
                                          </p:val>
                                        </p:tav>
                                        <p:tav tm="100000">
                                          <p:val>
                                            <p:strVal val="ppt_x"/>
                                          </p:val>
                                        </p:tav>
                                      </p:tavLst>
                                    </p:anim>
                                    <p:anim calcmode="lin" valueType="num">
                                      <p:cBhvr additive="base">
                                        <p:cTn id="81" dur="5000"/>
                                        <p:tgtEl>
                                          <p:spTgt spid="21"/>
                                        </p:tgtEl>
                                        <p:attrNameLst>
                                          <p:attrName>ppt_y</p:attrName>
                                        </p:attrNameLst>
                                      </p:cBhvr>
                                      <p:tavLst>
                                        <p:tav tm="0">
                                          <p:val>
                                            <p:strVal val="ppt_y"/>
                                          </p:val>
                                        </p:tav>
                                        <p:tav tm="100000">
                                          <p:val>
                                            <p:strVal val="1+ppt_h/2"/>
                                          </p:val>
                                        </p:tav>
                                      </p:tavLst>
                                    </p:anim>
                                    <p:set>
                                      <p:cBhvr>
                                        <p:cTn id="82" dur="1" fill="hold">
                                          <p:stCondLst>
                                            <p:cond delay="4999"/>
                                          </p:stCondLst>
                                        </p:cTn>
                                        <p:tgtEl>
                                          <p:spTgt spid="21"/>
                                        </p:tgtEl>
                                        <p:attrNameLst>
                                          <p:attrName>style.visibility</p:attrName>
                                        </p:attrNameLst>
                                      </p:cBhvr>
                                      <p:to>
                                        <p:strVal val="hidden"/>
                                      </p:to>
                                    </p:set>
                                  </p:childTnLst>
                                </p:cTn>
                              </p:par>
                              <p:par>
                                <p:cTn id="83" presetID="2" presetClass="exit" presetSubtype="4" fill="hold" grpId="0" nodeType="withEffect">
                                  <p:stCondLst>
                                    <p:cond delay="0"/>
                                  </p:stCondLst>
                                  <p:childTnLst>
                                    <p:anim calcmode="lin" valueType="num">
                                      <p:cBhvr additive="base">
                                        <p:cTn id="84" dur="5000"/>
                                        <p:tgtEl>
                                          <p:spTgt spid="22"/>
                                        </p:tgtEl>
                                        <p:attrNameLst>
                                          <p:attrName>ppt_x</p:attrName>
                                        </p:attrNameLst>
                                      </p:cBhvr>
                                      <p:tavLst>
                                        <p:tav tm="0">
                                          <p:val>
                                            <p:strVal val="ppt_x"/>
                                          </p:val>
                                        </p:tav>
                                        <p:tav tm="100000">
                                          <p:val>
                                            <p:strVal val="ppt_x"/>
                                          </p:val>
                                        </p:tav>
                                      </p:tavLst>
                                    </p:anim>
                                    <p:anim calcmode="lin" valueType="num">
                                      <p:cBhvr additive="base">
                                        <p:cTn id="85" dur="5000"/>
                                        <p:tgtEl>
                                          <p:spTgt spid="22"/>
                                        </p:tgtEl>
                                        <p:attrNameLst>
                                          <p:attrName>ppt_y</p:attrName>
                                        </p:attrNameLst>
                                      </p:cBhvr>
                                      <p:tavLst>
                                        <p:tav tm="0">
                                          <p:val>
                                            <p:strVal val="ppt_y"/>
                                          </p:val>
                                        </p:tav>
                                        <p:tav tm="100000">
                                          <p:val>
                                            <p:strVal val="1+ppt_h/2"/>
                                          </p:val>
                                        </p:tav>
                                      </p:tavLst>
                                    </p:anim>
                                    <p:set>
                                      <p:cBhvr>
                                        <p:cTn id="86" dur="1" fill="hold">
                                          <p:stCondLst>
                                            <p:cond delay="4999"/>
                                          </p:stCondLst>
                                        </p:cTn>
                                        <p:tgtEl>
                                          <p:spTgt spid="22"/>
                                        </p:tgtEl>
                                        <p:attrNameLst>
                                          <p:attrName>style.visibility</p:attrName>
                                        </p:attrNameLst>
                                      </p:cBhvr>
                                      <p:to>
                                        <p:strVal val="hidden"/>
                                      </p:to>
                                    </p:set>
                                  </p:childTnLst>
                                </p:cTn>
                              </p:par>
                              <p:par>
                                <p:cTn id="87" presetID="2" presetClass="exit" presetSubtype="4" fill="hold" grpId="0" nodeType="withEffect">
                                  <p:stCondLst>
                                    <p:cond delay="0"/>
                                  </p:stCondLst>
                                  <p:childTnLst>
                                    <p:anim calcmode="lin" valueType="num">
                                      <p:cBhvr additive="base">
                                        <p:cTn id="88" dur="5000"/>
                                        <p:tgtEl>
                                          <p:spTgt spid="23"/>
                                        </p:tgtEl>
                                        <p:attrNameLst>
                                          <p:attrName>ppt_x</p:attrName>
                                        </p:attrNameLst>
                                      </p:cBhvr>
                                      <p:tavLst>
                                        <p:tav tm="0">
                                          <p:val>
                                            <p:strVal val="ppt_x"/>
                                          </p:val>
                                        </p:tav>
                                        <p:tav tm="100000">
                                          <p:val>
                                            <p:strVal val="ppt_x"/>
                                          </p:val>
                                        </p:tav>
                                      </p:tavLst>
                                    </p:anim>
                                    <p:anim calcmode="lin" valueType="num">
                                      <p:cBhvr additive="base">
                                        <p:cTn id="89" dur="5000"/>
                                        <p:tgtEl>
                                          <p:spTgt spid="23"/>
                                        </p:tgtEl>
                                        <p:attrNameLst>
                                          <p:attrName>ppt_y</p:attrName>
                                        </p:attrNameLst>
                                      </p:cBhvr>
                                      <p:tavLst>
                                        <p:tav tm="0">
                                          <p:val>
                                            <p:strVal val="ppt_y"/>
                                          </p:val>
                                        </p:tav>
                                        <p:tav tm="100000">
                                          <p:val>
                                            <p:strVal val="1+ppt_h/2"/>
                                          </p:val>
                                        </p:tav>
                                      </p:tavLst>
                                    </p:anim>
                                    <p:set>
                                      <p:cBhvr>
                                        <p:cTn id="90" dur="1" fill="hold">
                                          <p:stCondLst>
                                            <p:cond delay="4999"/>
                                          </p:stCondLst>
                                        </p:cTn>
                                        <p:tgtEl>
                                          <p:spTgt spid="23"/>
                                        </p:tgtEl>
                                        <p:attrNameLst>
                                          <p:attrName>style.visibility</p:attrName>
                                        </p:attrNameLst>
                                      </p:cBhvr>
                                      <p:to>
                                        <p:strVal val="hidden"/>
                                      </p:to>
                                    </p:set>
                                  </p:childTnLst>
                                </p:cTn>
                              </p:par>
                              <p:par>
                                <p:cTn id="91" presetID="2" presetClass="exit" presetSubtype="4" fill="hold" grpId="0" nodeType="withEffect">
                                  <p:stCondLst>
                                    <p:cond delay="0"/>
                                  </p:stCondLst>
                                  <p:childTnLst>
                                    <p:anim calcmode="lin" valueType="num">
                                      <p:cBhvr additive="base">
                                        <p:cTn id="92" dur="5000"/>
                                        <p:tgtEl>
                                          <p:spTgt spid="24"/>
                                        </p:tgtEl>
                                        <p:attrNameLst>
                                          <p:attrName>ppt_x</p:attrName>
                                        </p:attrNameLst>
                                      </p:cBhvr>
                                      <p:tavLst>
                                        <p:tav tm="0">
                                          <p:val>
                                            <p:strVal val="ppt_x"/>
                                          </p:val>
                                        </p:tav>
                                        <p:tav tm="100000">
                                          <p:val>
                                            <p:strVal val="ppt_x"/>
                                          </p:val>
                                        </p:tav>
                                      </p:tavLst>
                                    </p:anim>
                                    <p:anim calcmode="lin" valueType="num">
                                      <p:cBhvr additive="base">
                                        <p:cTn id="93" dur="5000"/>
                                        <p:tgtEl>
                                          <p:spTgt spid="24"/>
                                        </p:tgtEl>
                                        <p:attrNameLst>
                                          <p:attrName>ppt_y</p:attrName>
                                        </p:attrNameLst>
                                      </p:cBhvr>
                                      <p:tavLst>
                                        <p:tav tm="0">
                                          <p:val>
                                            <p:strVal val="ppt_y"/>
                                          </p:val>
                                        </p:tav>
                                        <p:tav tm="100000">
                                          <p:val>
                                            <p:strVal val="1+ppt_h/2"/>
                                          </p:val>
                                        </p:tav>
                                      </p:tavLst>
                                    </p:anim>
                                    <p:set>
                                      <p:cBhvr>
                                        <p:cTn id="94" dur="1" fill="hold">
                                          <p:stCondLst>
                                            <p:cond delay="4999"/>
                                          </p:stCondLst>
                                        </p:cTn>
                                        <p:tgtEl>
                                          <p:spTgt spid="24"/>
                                        </p:tgtEl>
                                        <p:attrNameLst>
                                          <p:attrName>style.visibility</p:attrName>
                                        </p:attrNameLst>
                                      </p:cBhvr>
                                      <p:to>
                                        <p:strVal val="hidden"/>
                                      </p:to>
                                    </p:set>
                                  </p:childTnLst>
                                </p:cTn>
                              </p:par>
                              <p:par>
                                <p:cTn id="95" presetID="2" presetClass="exit" presetSubtype="4" fill="hold" grpId="0" nodeType="withEffect">
                                  <p:stCondLst>
                                    <p:cond delay="0"/>
                                  </p:stCondLst>
                                  <p:childTnLst>
                                    <p:anim calcmode="lin" valueType="num">
                                      <p:cBhvr additive="base">
                                        <p:cTn id="96" dur="5000"/>
                                        <p:tgtEl>
                                          <p:spTgt spid="25"/>
                                        </p:tgtEl>
                                        <p:attrNameLst>
                                          <p:attrName>ppt_x</p:attrName>
                                        </p:attrNameLst>
                                      </p:cBhvr>
                                      <p:tavLst>
                                        <p:tav tm="0">
                                          <p:val>
                                            <p:strVal val="ppt_x"/>
                                          </p:val>
                                        </p:tav>
                                        <p:tav tm="100000">
                                          <p:val>
                                            <p:strVal val="ppt_x"/>
                                          </p:val>
                                        </p:tav>
                                      </p:tavLst>
                                    </p:anim>
                                    <p:anim calcmode="lin" valueType="num">
                                      <p:cBhvr additive="base">
                                        <p:cTn id="97" dur="5000"/>
                                        <p:tgtEl>
                                          <p:spTgt spid="25"/>
                                        </p:tgtEl>
                                        <p:attrNameLst>
                                          <p:attrName>ppt_y</p:attrName>
                                        </p:attrNameLst>
                                      </p:cBhvr>
                                      <p:tavLst>
                                        <p:tav tm="0">
                                          <p:val>
                                            <p:strVal val="ppt_y"/>
                                          </p:val>
                                        </p:tav>
                                        <p:tav tm="100000">
                                          <p:val>
                                            <p:strVal val="1+ppt_h/2"/>
                                          </p:val>
                                        </p:tav>
                                      </p:tavLst>
                                    </p:anim>
                                    <p:set>
                                      <p:cBhvr>
                                        <p:cTn id="98" dur="1" fill="hold">
                                          <p:stCondLst>
                                            <p:cond delay="4999"/>
                                          </p:stCondLst>
                                        </p:cTn>
                                        <p:tgtEl>
                                          <p:spTgt spid="25"/>
                                        </p:tgtEl>
                                        <p:attrNameLst>
                                          <p:attrName>style.visibility</p:attrName>
                                        </p:attrNameLst>
                                      </p:cBhvr>
                                      <p:to>
                                        <p:strVal val="hidden"/>
                                      </p:to>
                                    </p:set>
                                  </p:childTnLst>
                                </p:cTn>
                              </p:par>
                              <p:par>
                                <p:cTn id="99" presetID="2" presetClass="exit" presetSubtype="4" fill="hold" grpId="0" nodeType="withEffect">
                                  <p:stCondLst>
                                    <p:cond delay="0"/>
                                  </p:stCondLst>
                                  <p:childTnLst>
                                    <p:anim calcmode="lin" valueType="num">
                                      <p:cBhvr additive="base">
                                        <p:cTn id="100" dur="5000"/>
                                        <p:tgtEl>
                                          <p:spTgt spid="26"/>
                                        </p:tgtEl>
                                        <p:attrNameLst>
                                          <p:attrName>ppt_x</p:attrName>
                                        </p:attrNameLst>
                                      </p:cBhvr>
                                      <p:tavLst>
                                        <p:tav tm="0">
                                          <p:val>
                                            <p:strVal val="ppt_x"/>
                                          </p:val>
                                        </p:tav>
                                        <p:tav tm="100000">
                                          <p:val>
                                            <p:strVal val="ppt_x"/>
                                          </p:val>
                                        </p:tav>
                                      </p:tavLst>
                                    </p:anim>
                                    <p:anim calcmode="lin" valueType="num">
                                      <p:cBhvr additive="base">
                                        <p:cTn id="101" dur="5000"/>
                                        <p:tgtEl>
                                          <p:spTgt spid="26"/>
                                        </p:tgtEl>
                                        <p:attrNameLst>
                                          <p:attrName>ppt_y</p:attrName>
                                        </p:attrNameLst>
                                      </p:cBhvr>
                                      <p:tavLst>
                                        <p:tav tm="0">
                                          <p:val>
                                            <p:strVal val="ppt_y"/>
                                          </p:val>
                                        </p:tav>
                                        <p:tav tm="100000">
                                          <p:val>
                                            <p:strVal val="1+ppt_h/2"/>
                                          </p:val>
                                        </p:tav>
                                      </p:tavLst>
                                    </p:anim>
                                    <p:set>
                                      <p:cBhvr>
                                        <p:cTn id="102" dur="1" fill="hold">
                                          <p:stCondLst>
                                            <p:cond delay="4999"/>
                                          </p:stCondLst>
                                        </p:cTn>
                                        <p:tgtEl>
                                          <p:spTgt spid="26"/>
                                        </p:tgtEl>
                                        <p:attrNameLst>
                                          <p:attrName>style.visibility</p:attrName>
                                        </p:attrNameLst>
                                      </p:cBhvr>
                                      <p:to>
                                        <p:strVal val="hidden"/>
                                      </p:to>
                                    </p:set>
                                  </p:childTnLst>
                                </p:cTn>
                              </p:par>
                              <p:par>
                                <p:cTn id="103" presetID="2" presetClass="exit" presetSubtype="4" fill="hold" grpId="0" nodeType="withEffect">
                                  <p:stCondLst>
                                    <p:cond delay="0"/>
                                  </p:stCondLst>
                                  <p:childTnLst>
                                    <p:anim calcmode="lin" valueType="num">
                                      <p:cBhvr additive="base">
                                        <p:cTn id="104" dur="5000"/>
                                        <p:tgtEl>
                                          <p:spTgt spid="27"/>
                                        </p:tgtEl>
                                        <p:attrNameLst>
                                          <p:attrName>ppt_x</p:attrName>
                                        </p:attrNameLst>
                                      </p:cBhvr>
                                      <p:tavLst>
                                        <p:tav tm="0">
                                          <p:val>
                                            <p:strVal val="ppt_x"/>
                                          </p:val>
                                        </p:tav>
                                        <p:tav tm="100000">
                                          <p:val>
                                            <p:strVal val="ppt_x"/>
                                          </p:val>
                                        </p:tav>
                                      </p:tavLst>
                                    </p:anim>
                                    <p:anim calcmode="lin" valueType="num">
                                      <p:cBhvr additive="base">
                                        <p:cTn id="105" dur="5000"/>
                                        <p:tgtEl>
                                          <p:spTgt spid="27"/>
                                        </p:tgtEl>
                                        <p:attrNameLst>
                                          <p:attrName>ppt_y</p:attrName>
                                        </p:attrNameLst>
                                      </p:cBhvr>
                                      <p:tavLst>
                                        <p:tav tm="0">
                                          <p:val>
                                            <p:strVal val="ppt_y"/>
                                          </p:val>
                                        </p:tav>
                                        <p:tav tm="100000">
                                          <p:val>
                                            <p:strVal val="1+ppt_h/2"/>
                                          </p:val>
                                        </p:tav>
                                      </p:tavLst>
                                    </p:anim>
                                    <p:set>
                                      <p:cBhvr>
                                        <p:cTn id="106" dur="1" fill="hold">
                                          <p:stCondLst>
                                            <p:cond delay="4999"/>
                                          </p:stCondLst>
                                        </p:cTn>
                                        <p:tgtEl>
                                          <p:spTgt spid="27"/>
                                        </p:tgtEl>
                                        <p:attrNameLst>
                                          <p:attrName>style.visibility</p:attrName>
                                        </p:attrNameLst>
                                      </p:cBhvr>
                                      <p:to>
                                        <p:strVal val="hidden"/>
                                      </p:to>
                                    </p:set>
                                  </p:childTnLst>
                                </p:cTn>
                              </p:par>
                              <p:par>
                                <p:cTn id="107" presetID="2" presetClass="exit" presetSubtype="4" fill="hold" grpId="0" nodeType="withEffect">
                                  <p:stCondLst>
                                    <p:cond delay="0"/>
                                  </p:stCondLst>
                                  <p:childTnLst>
                                    <p:anim calcmode="lin" valueType="num">
                                      <p:cBhvr additive="base">
                                        <p:cTn id="108" dur="5000"/>
                                        <p:tgtEl>
                                          <p:spTgt spid="28"/>
                                        </p:tgtEl>
                                        <p:attrNameLst>
                                          <p:attrName>ppt_x</p:attrName>
                                        </p:attrNameLst>
                                      </p:cBhvr>
                                      <p:tavLst>
                                        <p:tav tm="0">
                                          <p:val>
                                            <p:strVal val="ppt_x"/>
                                          </p:val>
                                        </p:tav>
                                        <p:tav tm="100000">
                                          <p:val>
                                            <p:strVal val="ppt_x"/>
                                          </p:val>
                                        </p:tav>
                                      </p:tavLst>
                                    </p:anim>
                                    <p:anim calcmode="lin" valueType="num">
                                      <p:cBhvr additive="base">
                                        <p:cTn id="109" dur="5000"/>
                                        <p:tgtEl>
                                          <p:spTgt spid="28"/>
                                        </p:tgtEl>
                                        <p:attrNameLst>
                                          <p:attrName>ppt_y</p:attrName>
                                        </p:attrNameLst>
                                      </p:cBhvr>
                                      <p:tavLst>
                                        <p:tav tm="0">
                                          <p:val>
                                            <p:strVal val="ppt_y"/>
                                          </p:val>
                                        </p:tav>
                                        <p:tav tm="100000">
                                          <p:val>
                                            <p:strVal val="1+ppt_h/2"/>
                                          </p:val>
                                        </p:tav>
                                      </p:tavLst>
                                    </p:anim>
                                    <p:set>
                                      <p:cBhvr>
                                        <p:cTn id="110" dur="1" fill="hold">
                                          <p:stCondLst>
                                            <p:cond delay="4999"/>
                                          </p:stCondLst>
                                        </p:cTn>
                                        <p:tgtEl>
                                          <p:spTgt spid="28"/>
                                        </p:tgtEl>
                                        <p:attrNameLst>
                                          <p:attrName>style.visibility</p:attrName>
                                        </p:attrNameLst>
                                      </p:cBhvr>
                                      <p:to>
                                        <p:strVal val="hidden"/>
                                      </p:to>
                                    </p:set>
                                  </p:childTnLst>
                                </p:cTn>
                              </p:par>
                              <p:par>
                                <p:cTn id="111" presetID="8" presetClass="emph" presetSubtype="0" autoRev="1" fill="hold" grpId="1" nodeType="withEffect">
                                  <p:stCondLst>
                                    <p:cond delay="0"/>
                                  </p:stCondLst>
                                  <p:childTnLst>
                                    <p:animRot by="21600000">
                                      <p:cBhvr>
                                        <p:cTn id="112" dur="5000" fill="hold"/>
                                        <p:tgtEl>
                                          <p:spTgt spid="3"/>
                                        </p:tgtEl>
                                        <p:attrNameLst>
                                          <p:attrName>r</p:attrName>
                                        </p:attrNameLst>
                                      </p:cBhvr>
                                    </p:animRot>
                                  </p:childTnLst>
                                </p:cTn>
                              </p:par>
                              <p:par>
                                <p:cTn id="113" presetID="8" presetClass="emph" presetSubtype="0" autoRev="1" fill="hold" grpId="1" nodeType="withEffect">
                                  <p:stCondLst>
                                    <p:cond delay="0"/>
                                  </p:stCondLst>
                                  <p:childTnLst>
                                    <p:animRot by="-21600000">
                                      <p:cBhvr>
                                        <p:cTn id="114" dur="5000" fill="hold"/>
                                        <p:tgtEl>
                                          <p:spTgt spid="4"/>
                                        </p:tgtEl>
                                        <p:attrNameLst>
                                          <p:attrName>r</p:attrName>
                                        </p:attrNameLst>
                                      </p:cBhvr>
                                    </p:animRot>
                                  </p:childTnLst>
                                </p:cTn>
                              </p:par>
                              <p:par>
                                <p:cTn id="115" presetID="8" presetClass="emph" presetSubtype="0" autoRev="1" fill="hold" grpId="1" nodeType="withEffect">
                                  <p:stCondLst>
                                    <p:cond delay="0"/>
                                  </p:stCondLst>
                                  <p:childTnLst>
                                    <p:animRot by="21600000">
                                      <p:cBhvr>
                                        <p:cTn id="116" dur="5000" fill="hold"/>
                                        <p:tgtEl>
                                          <p:spTgt spid="5"/>
                                        </p:tgtEl>
                                        <p:attrNameLst>
                                          <p:attrName>r</p:attrName>
                                        </p:attrNameLst>
                                      </p:cBhvr>
                                    </p:animRot>
                                  </p:childTnLst>
                                </p:cTn>
                              </p:par>
                              <p:par>
                                <p:cTn id="117" presetID="8" presetClass="emph" presetSubtype="0" autoRev="1" fill="hold" grpId="1" nodeType="withEffect">
                                  <p:stCondLst>
                                    <p:cond delay="0"/>
                                  </p:stCondLst>
                                  <p:childTnLst>
                                    <p:animRot by="-21600000">
                                      <p:cBhvr>
                                        <p:cTn id="118" dur="5000" fill="hold"/>
                                        <p:tgtEl>
                                          <p:spTgt spid="6"/>
                                        </p:tgtEl>
                                        <p:attrNameLst>
                                          <p:attrName>r</p:attrName>
                                        </p:attrNameLst>
                                      </p:cBhvr>
                                    </p:animRot>
                                  </p:childTnLst>
                                </p:cTn>
                              </p:par>
                              <p:par>
                                <p:cTn id="119" presetID="8" presetClass="emph" presetSubtype="0" autoRev="1" fill="hold" grpId="1" nodeType="withEffect">
                                  <p:stCondLst>
                                    <p:cond delay="0"/>
                                  </p:stCondLst>
                                  <p:childTnLst>
                                    <p:animRot by="21600000">
                                      <p:cBhvr>
                                        <p:cTn id="120" dur="5000" fill="hold"/>
                                        <p:tgtEl>
                                          <p:spTgt spid="7"/>
                                        </p:tgtEl>
                                        <p:attrNameLst>
                                          <p:attrName>r</p:attrName>
                                        </p:attrNameLst>
                                      </p:cBhvr>
                                    </p:animRot>
                                  </p:childTnLst>
                                </p:cTn>
                              </p:par>
                              <p:par>
                                <p:cTn id="121" presetID="8" presetClass="emph" presetSubtype="0" autoRev="1" fill="hold" grpId="1" nodeType="withEffect">
                                  <p:stCondLst>
                                    <p:cond delay="0"/>
                                  </p:stCondLst>
                                  <p:childTnLst>
                                    <p:animRot by="-21600000">
                                      <p:cBhvr>
                                        <p:cTn id="122" dur="5000" fill="hold"/>
                                        <p:tgtEl>
                                          <p:spTgt spid="8"/>
                                        </p:tgtEl>
                                        <p:attrNameLst>
                                          <p:attrName>r</p:attrName>
                                        </p:attrNameLst>
                                      </p:cBhvr>
                                    </p:animRot>
                                  </p:childTnLst>
                                </p:cTn>
                              </p:par>
                              <p:par>
                                <p:cTn id="123" presetID="8" presetClass="emph" presetSubtype="0" autoRev="1" fill="hold" grpId="1" nodeType="withEffect">
                                  <p:stCondLst>
                                    <p:cond delay="0"/>
                                  </p:stCondLst>
                                  <p:childTnLst>
                                    <p:animRot by="21600000">
                                      <p:cBhvr>
                                        <p:cTn id="124" dur="5000" fill="hold"/>
                                        <p:tgtEl>
                                          <p:spTgt spid="9"/>
                                        </p:tgtEl>
                                        <p:attrNameLst>
                                          <p:attrName>r</p:attrName>
                                        </p:attrNameLst>
                                      </p:cBhvr>
                                    </p:animRot>
                                  </p:childTnLst>
                                </p:cTn>
                              </p:par>
                              <p:par>
                                <p:cTn id="125" presetID="8" presetClass="emph" presetSubtype="0" autoRev="1" fill="hold" grpId="1" nodeType="withEffect">
                                  <p:stCondLst>
                                    <p:cond delay="0"/>
                                  </p:stCondLst>
                                  <p:childTnLst>
                                    <p:animRot by="-21600000">
                                      <p:cBhvr>
                                        <p:cTn id="126" dur="5000" fill="hold"/>
                                        <p:tgtEl>
                                          <p:spTgt spid="10"/>
                                        </p:tgtEl>
                                        <p:attrNameLst>
                                          <p:attrName>r</p:attrName>
                                        </p:attrNameLst>
                                      </p:cBhvr>
                                    </p:animRot>
                                  </p:childTnLst>
                                </p:cTn>
                              </p:par>
                              <p:par>
                                <p:cTn id="127" presetID="8" presetClass="emph" presetSubtype="0" autoRev="1" fill="hold" grpId="1" nodeType="withEffect">
                                  <p:stCondLst>
                                    <p:cond delay="0"/>
                                  </p:stCondLst>
                                  <p:childTnLst>
                                    <p:animRot by="21600000">
                                      <p:cBhvr>
                                        <p:cTn id="128" dur="5000" fill="hold"/>
                                        <p:tgtEl>
                                          <p:spTgt spid="11"/>
                                        </p:tgtEl>
                                        <p:attrNameLst>
                                          <p:attrName>r</p:attrName>
                                        </p:attrNameLst>
                                      </p:cBhvr>
                                    </p:animRot>
                                  </p:childTnLst>
                                </p:cTn>
                              </p:par>
                              <p:par>
                                <p:cTn id="129" presetID="8" presetClass="emph" presetSubtype="0" autoRev="1" fill="hold" grpId="1" nodeType="withEffect">
                                  <p:stCondLst>
                                    <p:cond delay="0"/>
                                  </p:stCondLst>
                                  <p:childTnLst>
                                    <p:animRot by="-21600000">
                                      <p:cBhvr>
                                        <p:cTn id="130" dur="5000" fill="hold"/>
                                        <p:tgtEl>
                                          <p:spTgt spid="12"/>
                                        </p:tgtEl>
                                        <p:attrNameLst>
                                          <p:attrName>r</p:attrName>
                                        </p:attrNameLst>
                                      </p:cBhvr>
                                    </p:animRot>
                                  </p:childTnLst>
                                </p:cTn>
                              </p:par>
                              <p:par>
                                <p:cTn id="131" presetID="8" presetClass="emph" presetSubtype="0" autoRev="1" fill="hold" grpId="1" nodeType="withEffect">
                                  <p:stCondLst>
                                    <p:cond delay="0"/>
                                  </p:stCondLst>
                                  <p:childTnLst>
                                    <p:animRot by="21600000">
                                      <p:cBhvr>
                                        <p:cTn id="132" dur="5000" fill="hold"/>
                                        <p:tgtEl>
                                          <p:spTgt spid="13"/>
                                        </p:tgtEl>
                                        <p:attrNameLst>
                                          <p:attrName>r</p:attrName>
                                        </p:attrNameLst>
                                      </p:cBhvr>
                                    </p:animRot>
                                  </p:childTnLst>
                                </p:cTn>
                              </p:par>
                              <p:par>
                                <p:cTn id="133" presetID="8" presetClass="emph" presetSubtype="0" autoRev="1" fill="hold" grpId="1" nodeType="withEffect">
                                  <p:stCondLst>
                                    <p:cond delay="0"/>
                                  </p:stCondLst>
                                  <p:childTnLst>
                                    <p:animRot by="-21600000">
                                      <p:cBhvr>
                                        <p:cTn id="134" dur="5000" fill="hold"/>
                                        <p:tgtEl>
                                          <p:spTgt spid="14"/>
                                        </p:tgtEl>
                                        <p:attrNameLst>
                                          <p:attrName>r</p:attrName>
                                        </p:attrNameLst>
                                      </p:cBhvr>
                                    </p:animRot>
                                  </p:childTnLst>
                                </p:cTn>
                              </p:par>
                              <p:par>
                                <p:cTn id="135" presetID="8" presetClass="emph" presetSubtype="0" autoRev="1" fill="hold" grpId="1" nodeType="withEffect">
                                  <p:stCondLst>
                                    <p:cond delay="0"/>
                                  </p:stCondLst>
                                  <p:childTnLst>
                                    <p:animRot by="21600000">
                                      <p:cBhvr>
                                        <p:cTn id="136" dur="5000" fill="hold"/>
                                        <p:tgtEl>
                                          <p:spTgt spid="15"/>
                                        </p:tgtEl>
                                        <p:attrNameLst>
                                          <p:attrName>r</p:attrName>
                                        </p:attrNameLst>
                                      </p:cBhvr>
                                    </p:animRot>
                                  </p:childTnLst>
                                </p:cTn>
                              </p:par>
                              <p:par>
                                <p:cTn id="137" presetID="8" presetClass="emph" presetSubtype="0" autoRev="1" fill="hold" grpId="1" nodeType="withEffect">
                                  <p:stCondLst>
                                    <p:cond delay="0"/>
                                  </p:stCondLst>
                                  <p:childTnLst>
                                    <p:animRot by="-21600000">
                                      <p:cBhvr>
                                        <p:cTn id="138" dur="5000" fill="hold"/>
                                        <p:tgtEl>
                                          <p:spTgt spid="16"/>
                                        </p:tgtEl>
                                        <p:attrNameLst>
                                          <p:attrName>r</p:attrName>
                                        </p:attrNameLst>
                                      </p:cBhvr>
                                    </p:animRot>
                                  </p:childTnLst>
                                </p:cTn>
                              </p:par>
                              <p:par>
                                <p:cTn id="139" presetID="8" presetClass="emph" presetSubtype="0" autoRev="1" fill="hold" grpId="1" nodeType="withEffect">
                                  <p:stCondLst>
                                    <p:cond delay="0"/>
                                  </p:stCondLst>
                                  <p:childTnLst>
                                    <p:animRot by="21600000">
                                      <p:cBhvr>
                                        <p:cTn id="140" dur="5000" fill="hold"/>
                                        <p:tgtEl>
                                          <p:spTgt spid="17"/>
                                        </p:tgtEl>
                                        <p:attrNameLst>
                                          <p:attrName>r</p:attrName>
                                        </p:attrNameLst>
                                      </p:cBhvr>
                                    </p:animRot>
                                  </p:childTnLst>
                                </p:cTn>
                              </p:par>
                              <p:par>
                                <p:cTn id="141" presetID="8" presetClass="emph" presetSubtype="0" autoRev="1" fill="hold" grpId="1" nodeType="withEffect">
                                  <p:stCondLst>
                                    <p:cond delay="0"/>
                                  </p:stCondLst>
                                  <p:childTnLst>
                                    <p:animRot by="-21600000">
                                      <p:cBhvr>
                                        <p:cTn id="142" dur="5000" fill="hold"/>
                                        <p:tgtEl>
                                          <p:spTgt spid="18"/>
                                        </p:tgtEl>
                                        <p:attrNameLst>
                                          <p:attrName>r</p:attrName>
                                        </p:attrNameLst>
                                      </p:cBhvr>
                                    </p:animRot>
                                  </p:childTnLst>
                                </p:cTn>
                              </p:par>
                              <p:par>
                                <p:cTn id="143" presetID="8" presetClass="emph" presetSubtype="0" autoRev="1" fill="hold" grpId="1" nodeType="withEffect">
                                  <p:stCondLst>
                                    <p:cond delay="0"/>
                                  </p:stCondLst>
                                  <p:childTnLst>
                                    <p:animRot by="21600000">
                                      <p:cBhvr>
                                        <p:cTn id="144" dur="5000" fill="hold"/>
                                        <p:tgtEl>
                                          <p:spTgt spid="19"/>
                                        </p:tgtEl>
                                        <p:attrNameLst>
                                          <p:attrName>r</p:attrName>
                                        </p:attrNameLst>
                                      </p:cBhvr>
                                    </p:animRot>
                                  </p:childTnLst>
                                </p:cTn>
                              </p:par>
                              <p:par>
                                <p:cTn id="145" presetID="8" presetClass="emph" presetSubtype="0" autoRev="1" fill="hold" grpId="1" nodeType="withEffect">
                                  <p:stCondLst>
                                    <p:cond delay="0"/>
                                  </p:stCondLst>
                                  <p:childTnLst>
                                    <p:animRot by="-21600000">
                                      <p:cBhvr>
                                        <p:cTn id="146" dur="5000" fill="hold"/>
                                        <p:tgtEl>
                                          <p:spTgt spid="20"/>
                                        </p:tgtEl>
                                        <p:attrNameLst>
                                          <p:attrName>r</p:attrName>
                                        </p:attrNameLst>
                                      </p:cBhvr>
                                    </p:animRot>
                                  </p:childTnLst>
                                </p:cTn>
                              </p:par>
                              <p:par>
                                <p:cTn id="147" presetID="8" presetClass="emph" presetSubtype="0" autoRev="1" fill="hold" grpId="1" nodeType="withEffect">
                                  <p:stCondLst>
                                    <p:cond delay="0"/>
                                  </p:stCondLst>
                                  <p:childTnLst>
                                    <p:animRot by="21600000">
                                      <p:cBhvr>
                                        <p:cTn id="148" dur="5000" fill="hold"/>
                                        <p:tgtEl>
                                          <p:spTgt spid="21"/>
                                        </p:tgtEl>
                                        <p:attrNameLst>
                                          <p:attrName>r</p:attrName>
                                        </p:attrNameLst>
                                      </p:cBhvr>
                                    </p:animRot>
                                  </p:childTnLst>
                                </p:cTn>
                              </p:par>
                              <p:par>
                                <p:cTn id="149" presetID="8" presetClass="emph" presetSubtype="0" autoRev="1" fill="hold" grpId="1" nodeType="withEffect">
                                  <p:stCondLst>
                                    <p:cond delay="0"/>
                                  </p:stCondLst>
                                  <p:childTnLst>
                                    <p:animRot by="-21600000">
                                      <p:cBhvr>
                                        <p:cTn id="150" dur="5000" fill="hold"/>
                                        <p:tgtEl>
                                          <p:spTgt spid="22"/>
                                        </p:tgtEl>
                                        <p:attrNameLst>
                                          <p:attrName>r</p:attrName>
                                        </p:attrNameLst>
                                      </p:cBhvr>
                                    </p:animRot>
                                  </p:childTnLst>
                                </p:cTn>
                              </p:par>
                              <p:par>
                                <p:cTn id="151" presetID="8" presetClass="emph" presetSubtype="0" autoRev="1" fill="hold" grpId="1" nodeType="withEffect">
                                  <p:stCondLst>
                                    <p:cond delay="0"/>
                                  </p:stCondLst>
                                  <p:childTnLst>
                                    <p:animRot by="21600000">
                                      <p:cBhvr>
                                        <p:cTn id="152" dur="5000" fill="hold"/>
                                        <p:tgtEl>
                                          <p:spTgt spid="23"/>
                                        </p:tgtEl>
                                        <p:attrNameLst>
                                          <p:attrName>r</p:attrName>
                                        </p:attrNameLst>
                                      </p:cBhvr>
                                    </p:animRot>
                                  </p:childTnLst>
                                </p:cTn>
                              </p:par>
                              <p:par>
                                <p:cTn id="153" presetID="8" presetClass="emph" presetSubtype="0" autoRev="1" fill="hold" grpId="1" nodeType="withEffect">
                                  <p:stCondLst>
                                    <p:cond delay="0"/>
                                  </p:stCondLst>
                                  <p:childTnLst>
                                    <p:animRot by="-21600000">
                                      <p:cBhvr>
                                        <p:cTn id="154" dur="5000" fill="hold"/>
                                        <p:tgtEl>
                                          <p:spTgt spid="24"/>
                                        </p:tgtEl>
                                        <p:attrNameLst>
                                          <p:attrName>r</p:attrName>
                                        </p:attrNameLst>
                                      </p:cBhvr>
                                    </p:animRot>
                                  </p:childTnLst>
                                </p:cTn>
                              </p:par>
                              <p:par>
                                <p:cTn id="155" presetID="8" presetClass="emph" presetSubtype="0" autoRev="1" fill="hold" grpId="1" nodeType="withEffect">
                                  <p:stCondLst>
                                    <p:cond delay="0"/>
                                  </p:stCondLst>
                                  <p:childTnLst>
                                    <p:animRot by="21600000">
                                      <p:cBhvr>
                                        <p:cTn id="156" dur="5000" fill="hold"/>
                                        <p:tgtEl>
                                          <p:spTgt spid="25"/>
                                        </p:tgtEl>
                                        <p:attrNameLst>
                                          <p:attrName>r</p:attrName>
                                        </p:attrNameLst>
                                      </p:cBhvr>
                                    </p:animRot>
                                  </p:childTnLst>
                                </p:cTn>
                              </p:par>
                              <p:par>
                                <p:cTn id="157" presetID="8" presetClass="emph" presetSubtype="0" autoRev="1" fill="hold" grpId="1" nodeType="withEffect">
                                  <p:stCondLst>
                                    <p:cond delay="0"/>
                                  </p:stCondLst>
                                  <p:childTnLst>
                                    <p:animRot by="-21600000">
                                      <p:cBhvr>
                                        <p:cTn id="158" dur="5000" fill="hold"/>
                                        <p:tgtEl>
                                          <p:spTgt spid="26"/>
                                        </p:tgtEl>
                                        <p:attrNameLst>
                                          <p:attrName>r</p:attrName>
                                        </p:attrNameLst>
                                      </p:cBhvr>
                                    </p:animRot>
                                  </p:childTnLst>
                                </p:cTn>
                              </p:par>
                              <p:par>
                                <p:cTn id="159" presetID="8" presetClass="emph" presetSubtype="0" autoRev="1" fill="hold" grpId="1" nodeType="withEffect">
                                  <p:stCondLst>
                                    <p:cond delay="0"/>
                                  </p:stCondLst>
                                  <p:childTnLst>
                                    <p:animRot by="21600000">
                                      <p:cBhvr>
                                        <p:cTn id="160" dur="5000" fill="hold"/>
                                        <p:tgtEl>
                                          <p:spTgt spid="27"/>
                                        </p:tgtEl>
                                        <p:attrNameLst>
                                          <p:attrName>r</p:attrName>
                                        </p:attrNameLst>
                                      </p:cBhvr>
                                    </p:animRot>
                                  </p:childTnLst>
                                </p:cTn>
                              </p:par>
                              <p:par>
                                <p:cTn id="161" presetID="8" presetClass="emph" presetSubtype="0" autoRev="1" fill="hold" grpId="1" nodeType="withEffect">
                                  <p:stCondLst>
                                    <p:cond delay="0"/>
                                  </p:stCondLst>
                                  <p:childTnLst>
                                    <p:animRot by="-21600000">
                                      <p:cBhvr>
                                        <p:cTn id="162" dur="5000" fill="hold"/>
                                        <p:tgtEl>
                                          <p:spTgt spid="28"/>
                                        </p:tgtEl>
                                        <p:attrNameLst>
                                          <p:attrName>r</p:attrName>
                                        </p:attrNameLst>
                                      </p:cBhvr>
                                    </p:animRot>
                                  </p:childTnLst>
                                </p:cTn>
                              </p:par>
                              <p:par>
                                <p:cTn id="163" presetID="17" presetClass="entr" presetSubtype="1" fill="hold" nodeType="withEffect">
                                  <p:stCondLst>
                                    <p:cond delay="0"/>
                                  </p:stCondLst>
                                  <p:childTnLst>
                                    <p:set>
                                      <p:cBhvr>
                                        <p:cTn id="164" dur="1" fill="hold">
                                          <p:stCondLst>
                                            <p:cond delay="0"/>
                                          </p:stCondLst>
                                        </p:cTn>
                                        <p:tgtEl>
                                          <p:spTgt spid="2"/>
                                        </p:tgtEl>
                                        <p:attrNameLst>
                                          <p:attrName>style.visibility</p:attrName>
                                        </p:attrNameLst>
                                      </p:cBhvr>
                                      <p:to>
                                        <p:strVal val="visible"/>
                                      </p:to>
                                    </p:set>
                                    <p:anim calcmode="lin" valueType="num">
                                      <p:cBhvr>
                                        <p:cTn id="165" dur="5000" fill="hold"/>
                                        <p:tgtEl>
                                          <p:spTgt spid="2"/>
                                        </p:tgtEl>
                                        <p:attrNameLst>
                                          <p:attrName>ppt_x</p:attrName>
                                        </p:attrNameLst>
                                      </p:cBhvr>
                                      <p:tavLst>
                                        <p:tav tm="0">
                                          <p:val>
                                            <p:strVal val="#ppt_x"/>
                                          </p:val>
                                        </p:tav>
                                        <p:tav tm="100000">
                                          <p:val>
                                            <p:strVal val="#ppt_x"/>
                                          </p:val>
                                        </p:tav>
                                      </p:tavLst>
                                    </p:anim>
                                    <p:anim calcmode="lin" valueType="num">
                                      <p:cBhvr>
                                        <p:cTn id="166" dur="5000" fill="hold"/>
                                        <p:tgtEl>
                                          <p:spTgt spid="2"/>
                                        </p:tgtEl>
                                        <p:attrNameLst>
                                          <p:attrName>ppt_y</p:attrName>
                                        </p:attrNameLst>
                                      </p:cBhvr>
                                      <p:tavLst>
                                        <p:tav tm="0">
                                          <p:val>
                                            <p:strVal val="#ppt_y-#ppt_h/2"/>
                                          </p:val>
                                        </p:tav>
                                        <p:tav tm="100000">
                                          <p:val>
                                            <p:strVal val="#ppt_y"/>
                                          </p:val>
                                        </p:tav>
                                      </p:tavLst>
                                    </p:anim>
                                    <p:anim calcmode="lin" valueType="num">
                                      <p:cBhvr>
                                        <p:cTn id="167" dur="5000" fill="hold"/>
                                        <p:tgtEl>
                                          <p:spTgt spid="2"/>
                                        </p:tgtEl>
                                        <p:attrNameLst>
                                          <p:attrName>ppt_w</p:attrName>
                                        </p:attrNameLst>
                                      </p:cBhvr>
                                      <p:tavLst>
                                        <p:tav tm="0">
                                          <p:val>
                                            <p:strVal val="#ppt_w"/>
                                          </p:val>
                                        </p:tav>
                                        <p:tav tm="100000">
                                          <p:val>
                                            <p:strVal val="#ppt_w"/>
                                          </p:val>
                                        </p:tav>
                                      </p:tavLst>
                                    </p:anim>
                                    <p:anim calcmode="lin" valueType="num">
                                      <p:cBhvr>
                                        <p:cTn id="168" dur="5000" fill="hold"/>
                                        <p:tgtEl>
                                          <p:spTgt spid="2"/>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4" grpId="0" animBg="1"/>
      <p:bldP spid="4" grpId="1" animBg="1"/>
      <p:bldP spid="5" grpId="0" animBg="1"/>
      <p:bldP spid="5" grpId="1" animBg="1"/>
      <p:bldP spid="6" grpId="0" animBg="1"/>
      <p:bldP spid="6" grpId="1" animBg="1"/>
      <p:bldP spid="7" grpId="0" animBg="1"/>
      <p:bldP spid="7" grpId="1" animBg="1"/>
      <p:bldP spid="8" grpId="0" animBg="1"/>
      <p:bldP spid="8" grpId="1" animBg="1"/>
      <p:bldP spid="9" grpId="0" animBg="1"/>
      <p:bldP spid="9" grpId="1" animBg="1"/>
      <p:bldP spid="10" grpId="0" animBg="1"/>
      <p:bldP spid="10" grpId="1" animBg="1"/>
      <p:bldP spid="11" grpId="0" animBg="1"/>
      <p:bldP spid="11" grpId="1" animBg="1"/>
      <p:bldP spid="12" grpId="0" animBg="1"/>
      <p:bldP spid="12" grpId="1" animBg="1"/>
      <p:bldP spid="13" grpId="0" animBg="1"/>
      <p:bldP spid="13" grpId="1" animBg="1"/>
      <p:bldP spid="14" grpId="0" animBg="1"/>
      <p:bldP spid="14" grpId="1" animBg="1"/>
      <p:bldP spid="15" grpId="0" animBg="1"/>
      <p:bldP spid="15" grpId="1" animBg="1"/>
      <p:bldP spid="16" grpId="0" animBg="1"/>
      <p:bldP spid="16" grpId="1" animBg="1"/>
      <p:bldP spid="17" grpId="0" animBg="1"/>
      <p:bldP spid="17" grpId="1" animBg="1"/>
      <p:bldP spid="18" grpId="0" animBg="1"/>
      <p:bldP spid="18" grpId="1" animBg="1"/>
      <p:bldP spid="19" grpId="0" animBg="1"/>
      <p:bldP spid="19" grpId="1" animBg="1"/>
      <p:bldP spid="20" grpId="0" animBg="1"/>
      <p:bldP spid="20" grpId="1" animBg="1"/>
      <p:bldP spid="21" grpId="0" animBg="1"/>
      <p:bldP spid="21" grpId="1" animBg="1"/>
      <p:bldP spid="22" grpId="0" animBg="1"/>
      <p:bldP spid="22" grpId="1" animBg="1"/>
      <p:bldP spid="23" grpId="0" animBg="1"/>
      <p:bldP spid="23" grpId="1" animBg="1"/>
      <p:bldP spid="24" grpId="0" animBg="1"/>
      <p:bldP spid="24" grpId="1" animBg="1"/>
      <p:bldP spid="25" grpId="0" animBg="1"/>
      <p:bldP spid="25" grpId="1" animBg="1"/>
      <p:bldP spid="26" grpId="0" animBg="1"/>
      <p:bldP spid="26" grpId="1" animBg="1"/>
      <p:bldP spid="27" grpId="0" animBg="1"/>
      <p:bldP spid="27" grpId="1" animBg="1"/>
      <p:bldP spid="28" grpId="0" animBg="1"/>
      <p:bldP spid="28" grpId="1" animBg="1"/>
      <p:bldP spid="29"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23).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circle-447982_640.png"/>
          <p:cNvPicPr>
            <a:picLocks noChangeAspect="1"/>
          </p:cNvPicPr>
          <p:nvPr/>
        </p:nvPicPr>
        <p:blipFill>
          <a:blip r:embed="rId3">
            <a:duotone>
              <a:prstClr val="black"/>
              <a:srgbClr val="00CC00">
                <a:tint val="45000"/>
                <a:satMod val="400000"/>
              </a:srgbClr>
            </a:duotone>
            <a:lum contrast="40000"/>
          </a:blip>
          <a:stretch>
            <a:fillRect/>
          </a:stretch>
        </p:blipFill>
        <p:spPr>
          <a:xfrm>
            <a:off x="1857356" y="1357304"/>
            <a:ext cx="3071834" cy="2500330"/>
          </a:xfrm>
          <a:prstGeom prst="rect">
            <a:avLst/>
          </a:prstGeom>
        </p:spPr>
      </p:pic>
      <p:pic>
        <p:nvPicPr>
          <p:cNvPr id="4" name="3 Imagen" descr="circle-447982_640.png"/>
          <p:cNvPicPr>
            <a:picLocks noChangeAspect="1"/>
          </p:cNvPicPr>
          <p:nvPr/>
        </p:nvPicPr>
        <p:blipFill>
          <a:blip r:embed="rId3">
            <a:duotone>
              <a:prstClr val="black"/>
              <a:srgbClr val="00CC00">
                <a:tint val="45000"/>
                <a:satMod val="400000"/>
              </a:srgbClr>
            </a:duotone>
            <a:lum contrast="40000"/>
          </a:blip>
          <a:stretch>
            <a:fillRect/>
          </a:stretch>
        </p:blipFill>
        <p:spPr>
          <a:xfrm rot="4779428">
            <a:off x="3112930" y="-86276"/>
            <a:ext cx="3071834" cy="2500330"/>
          </a:xfrm>
          <a:prstGeom prst="rect">
            <a:avLst/>
          </a:prstGeom>
        </p:spPr>
      </p:pic>
      <p:pic>
        <p:nvPicPr>
          <p:cNvPr id="5" name="4 Imagen" descr="circle-447982_640.png"/>
          <p:cNvPicPr>
            <a:picLocks noChangeAspect="1"/>
          </p:cNvPicPr>
          <p:nvPr/>
        </p:nvPicPr>
        <p:blipFill>
          <a:blip r:embed="rId3">
            <a:duotone>
              <a:prstClr val="black"/>
              <a:srgbClr val="00CC00">
                <a:tint val="45000"/>
                <a:satMod val="400000"/>
              </a:srgbClr>
            </a:duotone>
            <a:lum contrast="40000"/>
          </a:blip>
          <a:stretch>
            <a:fillRect/>
          </a:stretch>
        </p:blipFill>
        <p:spPr>
          <a:xfrm rot="8379450">
            <a:off x="4515975" y="1125590"/>
            <a:ext cx="3071834" cy="2500330"/>
          </a:xfrm>
          <a:prstGeom prst="rect">
            <a:avLst/>
          </a:prstGeom>
        </p:spPr>
      </p:pic>
      <p:pic>
        <p:nvPicPr>
          <p:cNvPr id="6" name="5 Imagen" descr="circle-447982_640.png"/>
          <p:cNvPicPr>
            <a:picLocks noChangeAspect="1"/>
          </p:cNvPicPr>
          <p:nvPr/>
        </p:nvPicPr>
        <p:blipFill>
          <a:blip r:embed="rId3">
            <a:duotone>
              <a:prstClr val="black"/>
              <a:srgbClr val="00CC00">
                <a:tint val="45000"/>
                <a:satMod val="400000"/>
              </a:srgbClr>
            </a:duotone>
            <a:lum contrast="40000"/>
          </a:blip>
          <a:stretch>
            <a:fillRect/>
          </a:stretch>
        </p:blipFill>
        <p:spPr>
          <a:xfrm rot="15121960">
            <a:off x="3270312" y="2739615"/>
            <a:ext cx="3071834" cy="2500330"/>
          </a:xfrm>
          <a:prstGeom prst="rect">
            <a:avLst/>
          </a:prstGeom>
        </p:spPr>
      </p:pic>
      <p:pic>
        <p:nvPicPr>
          <p:cNvPr id="7" name="6 Imagen" descr="circle-447982_640.png"/>
          <p:cNvPicPr>
            <a:picLocks noChangeAspect="1"/>
          </p:cNvPicPr>
          <p:nvPr/>
        </p:nvPicPr>
        <p:blipFill>
          <a:blip r:embed="rId3">
            <a:duotone>
              <a:prstClr val="black"/>
              <a:schemeClr val="accent1">
                <a:tint val="45000"/>
                <a:satMod val="400000"/>
              </a:schemeClr>
            </a:duotone>
            <a:lum contrast="40000"/>
          </a:blip>
          <a:stretch>
            <a:fillRect/>
          </a:stretch>
        </p:blipFill>
        <p:spPr>
          <a:xfrm rot="742041">
            <a:off x="2018034" y="442807"/>
            <a:ext cx="3071834" cy="2500330"/>
          </a:xfrm>
          <a:prstGeom prst="rect">
            <a:avLst/>
          </a:prstGeom>
        </p:spPr>
      </p:pic>
      <p:pic>
        <p:nvPicPr>
          <p:cNvPr id="8" name="7 Imagen" descr="circle-447982_640.png"/>
          <p:cNvPicPr>
            <a:picLocks noChangeAspect="1"/>
          </p:cNvPicPr>
          <p:nvPr/>
        </p:nvPicPr>
        <p:blipFill>
          <a:blip r:embed="rId3">
            <a:duotone>
              <a:prstClr val="black"/>
              <a:schemeClr val="accent1">
                <a:tint val="45000"/>
                <a:satMod val="400000"/>
              </a:schemeClr>
            </a:duotone>
            <a:lum contrast="40000"/>
          </a:blip>
          <a:stretch>
            <a:fillRect/>
          </a:stretch>
        </p:blipFill>
        <p:spPr>
          <a:xfrm rot="6524849">
            <a:off x="4070618" y="248855"/>
            <a:ext cx="3071834" cy="2500330"/>
          </a:xfrm>
          <a:prstGeom prst="rect">
            <a:avLst/>
          </a:prstGeom>
        </p:spPr>
      </p:pic>
      <p:pic>
        <p:nvPicPr>
          <p:cNvPr id="9" name="8 Imagen" descr="circle-447982_640.png"/>
          <p:cNvPicPr>
            <a:picLocks noChangeAspect="1"/>
          </p:cNvPicPr>
          <p:nvPr/>
        </p:nvPicPr>
        <p:blipFill>
          <a:blip r:embed="rId3">
            <a:duotone>
              <a:prstClr val="black"/>
              <a:schemeClr val="accent1">
                <a:tint val="45000"/>
                <a:satMod val="400000"/>
              </a:schemeClr>
            </a:duotone>
            <a:lum contrast="40000"/>
          </a:blip>
          <a:stretch>
            <a:fillRect/>
          </a:stretch>
        </p:blipFill>
        <p:spPr>
          <a:xfrm rot="13247200">
            <a:off x="4158406" y="2271341"/>
            <a:ext cx="3071834" cy="2500330"/>
          </a:xfrm>
          <a:prstGeom prst="rect">
            <a:avLst/>
          </a:prstGeom>
        </p:spPr>
      </p:pic>
      <p:pic>
        <p:nvPicPr>
          <p:cNvPr id="10" name="9 Imagen" descr="circle-447982_640.png"/>
          <p:cNvPicPr>
            <a:picLocks noChangeAspect="1"/>
          </p:cNvPicPr>
          <p:nvPr/>
        </p:nvPicPr>
        <p:blipFill>
          <a:blip r:embed="rId3">
            <a:duotone>
              <a:prstClr val="black"/>
              <a:schemeClr val="accent1">
                <a:tint val="45000"/>
                <a:satMod val="400000"/>
              </a:schemeClr>
            </a:duotone>
            <a:lum contrast="40000"/>
          </a:blip>
          <a:stretch>
            <a:fillRect/>
          </a:stretch>
        </p:blipFill>
        <p:spPr>
          <a:xfrm rot="17487117">
            <a:off x="2189591" y="2279618"/>
            <a:ext cx="3071834" cy="2500330"/>
          </a:xfrm>
          <a:prstGeom prst="rect">
            <a:avLst/>
          </a:prstGeom>
        </p:spPr>
      </p:pic>
      <p:sp>
        <p:nvSpPr>
          <p:cNvPr id="11" name="10 Rectángulo"/>
          <p:cNvSpPr/>
          <p:nvPr/>
        </p:nvSpPr>
        <p:spPr>
          <a:xfrm>
            <a:off x="-428660" y="-214332"/>
            <a:ext cx="9787006" cy="5500726"/>
          </a:xfrm>
          <a:prstGeom prst="rect">
            <a:avLst/>
          </a:prstGeom>
          <a:gradFill flip="none" rotWithShape="1">
            <a:gsLst>
              <a:gs pos="21000">
                <a:srgbClr val="0033CC"/>
              </a:gs>
              <a:gs pos="50000">
                <a:srgbClr val="00CC00">
                  <a:shade val="67500"/>
                  <a:satMod val="115000"/>
                </a:srgbClr>
              </a:gs>
              <a:gs pos="100000">
                <a:srgbClr val="00CC00">
                  <a:shade val="100000"/>
                  <a:satMod val="115000"/>
                </a:srgb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1"/>
                                        </p:tgtEl>
                                        <p:attrNameLst>
                                          <p:attrName>style.visibility</p:attrName>
                                        </p:attrNameLst>
                                      </p:cBhvr>
                                      <p:to>
                                        <p:strVal val="hidden"/>
                                      </p:to>
                                    </p:set>
                                  </p:childTnLst>
                                </p:cTn>
                              </p:par>
                              <p:par>
                                <p:cTn id="7" presetID="23" presetClass="entr" presetSubtype="528" fill="hold"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p:cTn id="9" dur="3000" fill="hold"/>
                                        <p:tgtEl>
                                          <p:spTgt spid="3"/>
                                        </p:tgtEl>
                                        <p:attrNameLst>
                                          <p:attrName>ppt_w</p:attrName>
                                        </p:attrNameLst>
                                      </p:cBhvr>
                                      <p:tavLst>
                                        <p:tav tm="0">
                                          <p:val>
                                            <p:fltVal val="0"/>
                                          </p:val>
                                        </p:tav>
                                        <p:tav tm="100000">
                                          <p:val>
                                            <p:strVal val="#ppt_w"/>
                                          </p:val>
                                        </p:tav>
                                      </p:tavLst>
                                    </p:anim>
                                    <p:anim calcmode="lin" valueType="num">
                                      <p:cBhvr>
                                        <p:cTn id="10" dur="3000" fill="hold"/>
                                        <p:tgtEl>
                                          <p:spTgt spid="3"/>
                                        </p:tgtEl>
                                        <p:attrNameLst>
                                          <p:attrName>ppt_h</p:attrName>
                                        </p:attrNameLst>
                                      </p:cBhvr>
                                      <p:tavLst>
                                        <p:tav tm="0">
                                          <p:val>
                                            <p:fltVal val="0"/>
                                          </p:val>
                                        </p:tav>
                                        <p:tav tm="100000">
                                          <p:val>
                                            <p:strVal val="#ppt_h"/>
                                          </p:val>
                                        </p:tav>
                                      </p:tavLst>
                                    </p:anim>
                                    <p:anim calcmode="lin" valueType="num">
                                      <p:cBhvr>
                                        <p:cTn id="11" dur="3000" fill="hold"/>
                                        <p:tgtEl>
                                          <p:spTgt spid="3"/>
                                        </p:tgtEl>
                                        <p:attrNameLst>
                                          <p:attrName>ppt_x</p:attrName>
                                        </p:attrNameLst>
                                      </p:cBhvr>
                                      <p:tavLst>
                                        <p:tav tm="0">
                                          <p:val>
                                            <p:fltVal val="0.5"/>
                                          </p:val>
                                        </p:tav>
                                        <p:tav tm="100000">
                                          <p:val>
                                            <p:strVal val="#ppt_x"/>
                                          </p:val>
                                        </p:tav>
                                      </p:tavLst>
                                    </p:anim>
                                    <p:anim calcmode="lin" valueType="num">
                                      <p:cBhvr>
                                        <p:cTn id="12" dur="3000" fill="hold"/>
                                        <p:tgtEl>
                                          <p:spTgt spid="3"/>
                                        </p:tgtEl>
                                        <p:attrNameLst>
                                          <p:attrName>ppt_y</p:attrName>
                                        </p:attrNameLst>
                                      </p:cBhvr>
                                      <p:tavLst>
                                        <p:tav tm="0">
                                          <p:val>
                                            <p:fltVal val="0.5"/>
                                          </p:val>
                                        </p:tav>
                                        <p:tav tm="100000">
                                          <p:val>
                                            <p:strVal val="#ppt_y"/>
                                          </p:val>
                                        </p:tav>
                                      </p:tavLst>
                                    </p:anim>
                                  </p:childTnLst>
                                </p:cTn>
                              </p:par>
                              <p:par>
                                <p:cTn id="13" presetID="23" presetClass="entr" presetSubtype="528"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 calcmode="lin" valueType="num">
                                      <p:cBhvr>
                                        <p:cTn id="15" dur="3000" fill="hold"/>
                                        <p:tgtEl>
                                          <p:spTgt spid="4"/>
                                        </p:tgtEl>
                                        <p:attrNameLst>
                                          <p:attrName>ppt_w</p:attrName>
                                        </p:attrNameLst>
                                      </p:cBhvr>
                                      <p:tavLst>
                                        <p:tav tm="0">
                                          <p:val>
                                            <p:fltVal val="0"/>
                                          </p:val>
                                        </p:tav>
                                        <p:tav tm="100000">
                                          <p:val>
                                            <p:strVal val="#ppt_w"/>
                                          </p:val>
                                        </p:tav>
                                      </p:tavLst>
                                    </p:anim>
                                    <p:anim calcmode="lin" valueType="num">
                                      <p:cBhvr>
                                        <p:cTn id="16" dur="3000" fill="hold"/>
                                        <p:tgtEl>
                                          <p:spTgt spid="4"/>
                                        </p:tgtEl>
                                        <p:attrNameLst>
                                          <p:attrName>ppt_h</p:attrName>
                                        </p:attrNameLst>
                                      </p:cBhvr>
                                      <p:tavLst>
                                        <p:tav tm="0">
                                          <p:val>
                                            <p:fltVal val="0"/>
                                          </p:val>
                                        </p:tav>
                                        <p:tav tm="100000">
                                          <p:val>
                                            <p:strVal val="#ppt_h"/>
                                          </p:val>
                                        </p:tav>
                                      </p:tavLst>
                                    </p:anim>
                                    <p:anim calcmode="lin" valueType="num">
                                      <p:cBhvr>
                                        <p:cTn id="17" dur="3000" fill="hold"/>
                                        <p:tgtEl>
                                          <p:spTgt spid="4"/>
                                        </p:tgtEl>
                                        <p:attrNameLst>
                                          <p:attrName>ppt_x</p:attrName>
                                        </p:attrNameLst>
                                      </p:cBhvr>
                                      <p:tavLst>
                                        <p:tav tm="0">
                                          <p:val>
                                            <p:fltVal val="0.5"/>
                                          </p:val>
                                        </p:tav>
                                        <p:tav tm="100000">
                                          <p:val>
                                            <p:strVal val="#ppt_x"/>
                                          </p:val>
                                        </p:tav>
                                      </p:tavLst>
                                    </p:anim>
                                    <p:anim calcmode="lin" valueType="num">
                                      <p:cBhvr>
                                        <p:cTn id="18" dur="3000" fill="hold"/>
                                        <p:tgtEl>
                                          <p:spTgt spid="4"/>
                                        </p:tgtEl>
                                        <p:attrNameLst>
                                          <p:attrName>ppt_y</p:attrName>
                                        </p:attrNameLst>
                                      </p:cBhvr>
                                      <p:tavLst>
                                        <p:tav tm="0">
                                          <p:val>
                                            <p:fltVal val="0.5"/>
                                          </p:val>
                                        </p:tav>
                                        <p:tav tm="100000">
                                          <p:val>
                                            <p:strVal val="#ppt_y"/>
                                          </p:val>
                                        </p:tav>
                                      </p:tavLst>
                                    </p:anim>
                                  </p:childTnLst>
                                </p:cTn>
                              </p:par>
                              <p:par>
                                <p:cTn id="19" presetID="23" presetClass="entr" presetSubtype="528" fill="hold" nodeType="withEffect">
                                  <p:stCondLst>
                                    <p:cond delay="0"/>
                                  </p:stCondLst>
                                  <p:childTnLst>
                                    <p:set>
                                      <p:cBhvr>
                                        <p:cTn id="20" dur="1" fill="hold">
                                          <p:stCondLst>
                                            <p:cond delay="0"/>
                                          </p:stCondLst>
                                        </p:cTn>
                                        <p:tgtEl>
                                          <p:spTgt spid="5"/>
                                        </p:tgtEl>
                                        <p:attrNameLst>
                                          <p:attrName>style.visibility</p:attrName>
                                        </p:attrNameLst>
                                      </p:cBhvr>
                                      <p:to>
                                        <p:strVal val="visible"/>
                                      </p:to>
                                    </p:set>
                                    <p:anim calcmode="lin" valueType="num">
                                      <p:cBhvr>
                                        <p:cTn id="21" dur="3000" fill="hold"/>
                                        <p:tgtEl>
                                          <p:spTgt spid="5"/>
                                        </p:tgtEl>
                                        <p:attrNameLst>
                                          <p:attrName>ppt_w</p:attrName>
                                        </p:attrNameLst>
                                      </p:cBhvr>
                                      <p:tavLst>
                                        <p:tav tm="0">
                                          <p:val>
                                            <p:fltVal val="0"/>
                                          </p:val>
                                        </p:tav>
                                        <p:tav tm="100000">
                                          <p:val>
                                            <p:strVal val="#ppt_w"/>
                                          </p:val>
                                        </p:tav>
                                      </p:tavLst>
                                    </p:anim>
                                    <p:anim calcmode="lin" valueType="num">
                                      <p:cBhvr>
                                        <p:cTn id="22" dur="3000" fill="hold"/>
                                        <p:tgtEl>
                                          <p:spTgt spid="5"/>
                                        </p:tgtEl>
                                        <p:attrNameLst>
                                          <p:attrName>ppt_h</p:attrName>
                                        </p:attrNameLst>
                                      </p:cBhvr>
                                      <p:tavLst>
                                        <p:tav tm="0">
                                          <p:val>
                                            <p:fltVal val="0"/>
                                          </p:val>
                                        </p:tav>
                                        <p:tav tm="100000">
                                          <p:val>
                                            <p:strVal val="#ppt_h"/>
                                          </p:val>
                                        </p:tav>
                                      </p:tavLst>
                                    </p:anim>
                                    <p:anim calcmode="lin" valueType="num">
                                      <p:cBhvr>
                                        <p:cTn id="23" dur="3000" fill="hold"/>
                                        <p:tgtEl>
                                          <p:spTgt spid="5"/>
                                        </p:tgtEl>
                                        <p:attrNameLst>
                                          <p:attrName>ppt_x</p:attrName>
                                        </p:attrNameLst>
                                      </p:cBhvr>
                                      <p:tavLst>
                                        <p:tav tm="0">
                                          <p:val>
                                            <p:fltVal val="0.5"/>
                                          </p:val>
                                        </p:tav>
                                        <p:tav tm="100000">
                                          <p:val>
                                            <p:strVal val="#ppt_x"/>
                                          </p:val>
                                        </p:tav>
                                      </p:tavLst>
                                    </p:anim>
                                    <p:anim calcmode="lin" valueType="num">
                                      <p:cBhvr>
                                        <p:cTn id="24" dur="3000" fill="hold"/>
                                        <p:tgtEl>
                                          <p:spTgt spid="5"/>
                                        </p:tgtEl>
                                        <p:attrNameLst>
                                          <p:attrName>ppt_y</p:attrName>
                                        </p:attrNameLst>
                                      </p:cBhvr>
                                      <p:tavLst>
                                        <p:tav tm="0">
                                          <p:val>
                                            <p:fltVal val="0.5"/>
                                          </p:val>
                                        </p:tav>
                                        <p:tav tm="100000">
                                          <p:val>
                                            <p:strVal val="#ppt_y"/>
                                          </p:val>
                                        </p:tav>
                                      </p:tavLst>
                                    </p:anim>
                                  </p:childTnLst>
                                </p:cTn>
                              </p:par>
                              <p:par>
                                <p:cTn id="25" presetID="23" presetClass="entr" presetSubtype="528" fill="hold" nodeType="withEffect">
                                  <p:stCondLst>
                                    <p:cond delay="0"/>
                                  </p:stCondLst>
                                  <p:childTnLst>
                                    <p:set>
                                      <p:cBhvr>
                                        <p:cTn id="26" dur="1" fill="hold">
                                          <p:stCondLst>
                                            <p:cond delay="0"/>
                                          </p:stCondLst>
                                        </p:cTn>
                                        <p:tgtEl>
                                          <p:spTgt spid="6"/>
                                        </p:tgtEl>
                                        <p:attrNameLst>
                                          <p:attrName>style.visibility</p:attrName>
                                        </p:attrNameLst>
                                      </p:cBhvr>
                                      <p:to>
                                        <p:strVal val="visible"/>
                                      </p:to>
                                    </p:set>
                                    <p:anim calcmode="lin" valueType="num">
                                      <p:cBhvr>
                                        <p:cTn id="27" dur="3000" fill="hold"/>
                                        <p:tgtEl>
                                          <p:spTgt spid="6"/>
                                        </p:tgtEl>
                                        <p:attrNameLst>
                                          <p:attrName>ppt_w</p:attrName>
                                        </p:attrNameLst>
                                      </p:cBhvr>
                                      <p:tavLst>
                                        <p:tav tm="0">
                                          <p:val>
                                            <p:fltVal val="0"/>
                                          </p:val>
                                        </p:tav>
                                        <p:tav tm="100000">
                                          <p:val>
                                            <p:strVal val="#ppt_w"/>
                                          </p:val>
                                        </p:tav>
                                      </p:tavLst>
                                    </p:anim>
                                    <p:anim calcmode="lin" valueType="num">
                                      <p:cBhvr>
                                        <p:cTn id="28" dur="3000" fill="hold"/>
                                        <p:tgtEl>
                                          <p:spTgt spid="6"/>
                                        </p:tgtEl>
                                        <p:attrNameLst>
                                          <p:attrName>ppt_h</p:attrName>
                                        </p:attrNameLst>
                                      </p:cBhvr>
                                      <p:tavLst>
                                        <p:tav tm="0">
                                          <p:val>
                                            <p:fltVal val="0"/>
                                          </p:val>
                                        </p:tav>
                                        <p:tav tm="100000">
                                          <p:val>
                                            <p:strVal val="#ppt_h"/>
                                          </p:val>
                                        </p:tav>
                                      </p:tavLst>
                                    </p:anim>
                                    <p:anim calcmode="lin" valueType="num">
                                      <p:cBhvr>
                                        <p:cTn id="29" dur="3000" fill="hold"/>
                                        <p:tgtEl>
                                          <p:spTgt spid="6"/>
                                        </p:tgtEl>
                                        <p:attrNameLst>
                                          <p:attrName>ppt_x</p:attrName>
                                        </p:attrNameLst>
                                      </p:cBhvr>
                                      <p:tavLst>
                                        <p:tav tm="0">
                                          <p:val>
                                            <p:fltVal val="0.5"/>
                                          </p:val>
                                        </p:tav>
                                        <p:tav tm="100000">
                                          <p:val>
                                            <p:strVal val="#ppt_x"/>
                                          </p:val>
                                        </p:tav>
                                      </p:tavLst>
                                    </p:anim>
                                    <p:anim calcmode="lin" valueType="num">
                                      <p:cBhvr>
                                        <p:cTn id="30" dur="3000" fill="hold"/>
                                        <p:tgtEl>
                                          <p:spTgt spid="6"/>
                                        </p:tgtEl>
                                        <p:attrNameLst>
                                          <p:attrName>ppt_y</p:attrName>
                                        </p:attrNameLst>
                                      </p:cBhvr>
                                      <p:tavLst>
                                        <p:tav tm="0">
                                          <p:val>
                                            <p:fltVal val="0.5"/>
                                          </p:val>
                                        </p:tav>
                                        <p:tav tm="100000">
                                          <p:val>
                                            <p:strVal val="#ppt_y"/>
                                          </p:val>
                                        </p:tav>
                                      </p:tavLst>
                                    </p:anim>
                                  </p:childTnLst>
                                </p:cTn>
                              </p:par>
                              <p:par>
                                <p:cTn id="31" presetID="23" presetClass="entr" presetSubtype="528" fill="hold" nodeType="withEffect">
                                  <p:stCondLst>
                                    <p:cond delay="0"/>
                                  </p:stCondLst>
                                  <p:childTnLst>
                                    <p:set>
                                      <p:cBhvr>
                                        <p:cTn id="32" dur="1" fill="hold">
                                          <p:stCondLst>
                                            <p:cond delay="0"/>
                                          </p:stCondLst>
                                        </p:cTn>
                                        <p:tgtEl>
                                          <p:spTgt spid="7"/>
                                        </p:tgtEl>
                                        <p:attrNameLst>
                                          <p:attrName>style.visibility</p:attrName>
                                        </p:attrNameLst>
                                      </p:cBhvr>
                                      <p:to>
                                        <p:strVal val="visible"/>
                                      </p:to>
                                    </p:set>
                                    <p:anim calcmode="lin" valueType="num">
                                      <p:cBhvr>
                                        <p:cTn id="33" dur="3000" fill="hold"/>
                                        <p:tgtEl>
                                          <p:spTgt spid="7"/>
                                        </p:tgtEl>
                                        <p:attrNameLst>
                                          <p:attrName>ppt_w</p:attrName>
                                        </p:attrNameLst>
                                      </p:cBhvr>
                                      <p:tavLst>
                                        <p:tav tm="0">
                                          <p:val>
                                            <p:fltVal val="0"/>
                                          </p:val>
                                        </p:tav>
                                        <p:tav tm="100000">
                                          <p:val>
                                            <p:strVal val="#ppt_w"/>
                                          </p:val>
                                        </p:tav>
                                      </p:tavLst>
                                    </p:anim>
                                    <p:anim calcmode="lin" valueType="num">
                                      <p:cBhvr>
                                        <p:cTn id="34" dur="3000" fill="hold"/>
                                        <p:tgtEl>
                                          <p:spTgt spid="7"/>
                                        </p:tgtEl>
                                        <p:attrNameLst>
                                          <p:attrName>ppt_h</p:attrName>
                                        </p:attrNameLst>
                                      </p:cBhvr>
                                      <p:tavLst>
                                        <p:tav tm="0">
                                          <p:val>
                                            <p:fltVal val="0"/>
                                          </p:val>
                                        </p:tav>
                                        <p:tav tm="100000">
                                          <p:val>
                                            <p:strVal val="#ppt_h"/>
                                          </p:val>
                                        </p:tav>
                                      </p:tavLst>
                                    </p:anim>
                                    <p:anim calcmode="lin" valueType="num">
                                      <p:cBhvr>
                                        <p:cTn id="35" dur="3000" fill="hold"/>
                                        <p:tgtEl>
                                          <p:spTgt spid="7"/>
                                        </p:tgtEl>
                                        <p:attrNameLst>
                                          <p:attrName>ppt_x</p:attrName>
                                        </p:attrNameLst>
                                      </p:cBhvr>
                                      <p:tavLst>
                                        <p:tav tm="0">
                                          <p:val>
                                            <p:fltVal val="0.5"/>
                                          </p:val>
                                        </p:tav>
                                        <p:tav tm="100000">
                                          <p:val>
                                            <p:strVal val="#ppt_x"/>
                                          </p:val>
                                        </p:tav>
                                      </p:tavLst>
                                    </p:anim>
                                    <p:anim calcmode="lin" valueType="num">
                                      <p:cBhvr>
                                        <p:cTn id="36" dur="3000" fill="hold"/>
                                        <p:tgtEl>
                                          <p:spTgt spid="7"/>
                                        </p:tgtEl>
                                        <p:attrNameLst>
                                          <p:attrName>ppt_y</p:attrName>
                                        </p:attrNameLst>
                                      </p:cBhvr>
                                      <p:tavLst>
                                        <p:tav tm="0">
                                          <p:val>
                                            <p:fltVal val="0.5"/>
                                          </p:val>
                                        </p:tav>
                                        <p:tav tm="100000">
                                          <p:val>
                                            <p:strVal val="#ppt_y"/>
                                          </p:val>
                                        </p:tav>
                                      </p:tavLst>
                                    </p:anim>
                                  </p:childTnLst>
                                </p:cTn>
                              </p:par>
                              <p:par>
                                <p:cTn id="37" presetID="23" presetClass="entr" presetSubtype="528" fill="hold" nodeType="withEffect">
                                  <p:stCondLst>
                                    <p:cond delay="0"/>
                                  </p:stCondLst>
                                  <p:childTnLst>
                                    <p:set>
                                      <p:cBhvr>
                                        <p:cTn id="38" dur="1" fill="hold">
                                          <p:stCondLst>
                                            <p:cond delay="0"/>
                                          </p:stCondLst>
                                        </p:cTn>
                                        <p:tgtEl>
                                          <p:spTgt spid="8"/>
                                        </p:tgtEl>
                                        <p:attrNameLst>
                                          <p:attrName>style.visibility</p:attrName>
                                        </p:attrNameLst>
                                      </p:cBhvr>
                                      <p:to>
                                        <p:strVal val="visible"/>
                                      </p:to>
                                    </p:set>
                                    <p:anim calcmode="lin" valueType="num">
                                      <p:cBhvr>
                                        <p:cTn id="39" dur="3000" fill="hold"/>
                                        <p:tgtEl>
                                          <p:spTgt spid="8"/>
                                        </p:tgtEl>
                                        <p:attrNameLst>
                                          <p:attrName>ppt_w</p:attrName>
                                        </p:attrNameLst>
                                      </p:cBhvr>
                                      <p:tavLst>
                                        <p:tav tm="0">
                                          <p:val>
                                            <p:fltVal val="0"/>
                                          </p:val>
                                        </p:tav>
                                        <p:tav tm="100000">
                                          <p:val>
                                            <p:strVal val="#ppt_w"/>
                                          </p:val>
                                        </p:tav>
                                      </p:tavLst>
                                    </p:anim>
                                    <p:anim calcmode="lin" valueType="num">
                                      <p:cBhvr>
                                        <p:cTn id="40" dur="3000" fill="hold"/>
                                        <p:tgtEl>
                                          <p:spTgt spid="8"/>
                                        </p:tgtEl>
                                        <p:attrNameLst>
                                          <p:attrName>ppt_h</p:attrName>
                                        </p:attrNameLst>
                                      </p:cBhvr>
                                      <p:tavLst>
                                        <p:tav tm="0">
                                          <p:val>
                                            <p:fltVal val="0"/>
                                          </p:val>
                                        </p:tav>
                                        <p:tav tm="100000">
                                          <p:val>
                                            <p:strVal val="#ppt_h"/>
                                          </p:val>
                                        </p:tav>
                                      </p:tavLst>
                                    </p:anim>
                                    <p:anim calcmode="lin" valueType="num">
                                      <p:cBhvr>
                                        <p:cTn id="41" dur="3000" fill="hold"/>
                                        <p:tgtEl>
                                          <p:spTgt spid="8"/>
                                        </p:tgtEl>
                                        <p:attrNameLst>
                                          <p:attrName>ppt_x</p:attrName>
                                        </p:attrNameLst>
                                      </p:cBhvr>
                                      <p:tavLst>
                                        <p:tav tm="0">
                                          <p:val>
                                            <p:fltVal val="0.5"/>
                                          </p:val>
                                        </p:tav>
                                        <p:tav tm="100000">
                                          <p:val>
                                            <p:strVal val="#ppt_x"/>
                                          </p:val>
                                        </p:tav>
                                      </p:tavLst>
                                    </p:anim>
                                    <p:anim calcmode="lin" valueType="num">
                                      <p:cBhvr>
                                        <p:cTn id="42" dur="3000" fill="hold"/>
                                        <p:tgtEl>
                                          <p:spTgt spid="8"/>
                                        </p:tgtEl>
                                        <p:attrNameLst>
                                          <p:attrName>ppt_y</p:attrName>
                                        </p:attrNameLst>
                                      </p:cBhvr>
                                      <p:tavLst>
                                        <p:tav tm="0">
                                          <p:val>
                                            <p:fltVal val="0.5"/>
                                          </p:val>
                                        </p:tav>
                                        <p:tav tm="100000">
                                          <p:val>
                                            <p:strVal val="#ppt_y"/>
                                          </p:val>
                                        </p:tav>
                                      </p:tavLst>
                                    </p:anim>
                                  </p:childTnLst>
                                </p:cTn>
                              </p:par>
                              <p:par>
                                <p:cTn id="43" presetID="23" presetClass="entr" presetSubtype="528" fill="hold" nodeType="withEffect">
                                  <p:stCondLst>
                                    <p:cond delay="0"/>
                                  </p:stCondLst>
                                  <p:childTnLst>
                                    <p:set>
                                      <p:cBhvr>
                                        <p:cTn id="44" dur="1" fill="hold">
                                          <p:stCondLst>
                                            <p:cond delay="0"/>
                                          </p:stCondLst>
                                        </p:cTn>
                                        <p:tgtEl>
                                          <p:spTgt spid="9"/>
                                        </p:tgtEl>
                                        <p:attrNameLst>
                                          <p:attrName>style.visibility</p:attrName>
                                        </p:attrNameLst>
                                      </p:cBhvr>
                                      <p:to>
                                        <p:strVal val="visible"/>
                                      </p:to>
                                    </p:set>
                                    <p:anim calcmode="lin" valueType="num">
                                      <p:cBhvr>
                                        <p:cTn id="45" dur="3000" fill="hold"/>
                                        <p:tgtEl>
                                          <p:spTgt spid="9"/>
                                        </p:tgtEl>
                                        <p:attrNameLst>
                                          <p:attrName>ppt_w</p:attrName>
                                        </p:attrNameLst>
                                      </p:cBhvr>
                                      <p:tavLst>
                                        <p:tav tm="0">
                                          <p:val>
                                            <p:fltVal val="0"/>
                                          </p:val>
                                        </p:tav>
                                        <p:tav tm="100000">
                                          <p:val>
                                            <p:strVal val="#ppt_w"/>
                                          </p:val>
                                        </p:tav>
                                      </p:tavLst>
                                    </p:anim>
                                    <p:anim calcmode="lin" valueType="num">
                                      <p:cBhvr>
                                        <p:cTn id="46" dur="3000" fill="hold"/>
                                        <p:tgtEl>
                                          <p:spTgt spid="9"/>
                                        </p:tgtEl>
                                        <p:attrNameLst>
                                          <p:attrName>ppt_h</p:attrName>
                                        </p:attrNameLst>
                                      </p:cBhvr>
                                      <p:tavLst>
                                        <p:tav tm="0">
                                          <p:val>
                                            <p:fltVal val="0"/>
                                          </p:val>
                                        </p:tav>
                                        <p:tav tm="100000">
                                          <p:val>
                                            <p:strVal val="#ppt_h"/>
                                          </p:val>
                                        </p:tav>
                                      </p:tavLst>
                                    </p:anim>
                                    <p:anim calcmode="lin" valueType="num">
                                      <p:cBhvr>
                                        <p:cTn id="47" dur="3000" fill="hold"/>
                                        <p:tgtEl>
                                          <p:spTgt spid="9"/>
                                        </p:tgtEl>
                                        <p:attrNameLst>
                                          <p:attrName>ppt_x</p:attrName>
                                        </p:attrNameLst>
                                      </p:cBhvr>
                                      <p:tavLst>
                                        <p:tav tm="0">
                                          <p:val>
                                            <p:fltVal val="0.5"/>
                                          </p:val>
                                        </p:tav>
                                        <p:tav tm="100000">
                                          <p:val>
                                            <p:strVal val="#ppt_x"/>
                                          </p:val>
                                        </p:tav>
                                      </p:tavLst>
                                    </p:anim>
                                    <p:anim calcmode="lin" valueType="num">
                                      <p:cBhvr>
                                        <p:cTn id="48" dur="3000" fill="hold"/>
                                        <p:tgtEl>
                                          <p:spTgt spid="9"/>
                                        </p:tgtEl>
                                        <p:attrNameLst>
                                          <p:attrName>ppt_y</p:attrName>
                                        </p:attrNameLst>
                                      </p:cBhvr>
                                      <p:tavLst>
                                        <p:tav tm="0">
                                          <p:val>
                                            <p:fltVal val="0.5"/>
                                          </p:val>
                                        </p:tav>
                                        <p:tav tm="100000">
                                          <p:val>
                                            <p:strVal val="#ppt_y"/>
                                          </p:val>
                                        </p:tav>
                                      </p:tavLst>
                                    </p:anim>
                                  </p:childTnLst>
                                </p:cTn>
                              </p:par>
                              <p:par>
                                <p:cTn id="49" presetID="23" presetClass="entr" presetSubtype="528" fill="hold" nodeType="withEffect">
                                  <p:stCondLst>
                                    <p:cond delay="0"/>
                                  </p:stCondLst>
                                  <p:childTnLst>
                                    <p:set>
                                      <p:cBhvr>
                                        <p:cTn id="50" dur="1" fill="hold">
                                          <p:stCondLst>
                                            <p:cond delay="0"/>
                                          </p:stCondLst>
                                        </p:cTn>
                                        <p:tgtEl>
                                          <p:spTgt spid="10"/>
                                        </p:tgtEl>
                                        <p:attrNameLst>
                                          <p:attrName>style.visibility</p:attrName>
                                        </p:attrNameLst>
                                      </p:cBhvr>
                                      <p:to>
                                        <p:strVal val="visible"/>
                                      </p:to>
                                    </p:set>
                                    <p:anim calcmode="lin" valueType="num">
                                      <p:cBhvr>
                                        <p:cTn id="51" dur="3000" fill="hold"/>
                                        <p:tgtEl>
                                          <p:spTgt spid="10"/>
                                        </p:tgtEl>
                                        <p:attrNameLst>
                                          <p:attrName>ppt_w</p:attrName>
                                        </p:attrNameLst>
                                      </p:cBhvr>
                                      <p:tavLst>
                                        <p:tav tm="0">
                                          <p:val>
                                            <p:fltVal val="0"/>
                                          </p:val>
                                        </p:tav>
                                        <p:tav tm="100000">
                                          <p:val>
                                            <p:strVal val="#ppt_w"/>
                                          </p:val>
                                        </p:tav>
                                      </p:tavLst>
                                    </p:anim>
                                    <p:anim calcmode="lin" valueType="num">
                                      <p:cBhvr>
                                        <p:cTn id="52" dur="3000" fill="hold"/>
                                        <p:tgtEl>
                                          <p:spTgt spid="10"/>
                                        </p:tgtEl>
                                        <p:attrNameLst>
                                          <p:attrName>ppt_h</p:attrName>
                                        </p:attrNameLst>
                                      </p:cBhvr>
                                      <p:tavLst>
                                        <p:tav tm="0">
                                          <p:val>
                                            <p:fltVal val="0"/>
                                          </p:val>
                                        </p:tav>
                                        <p:tav tm="100000">
                                          <p:val>
                                            <p:strVal val="#ppt_h"/>
                                          </p:val>
                                        </p:tav>
                                      </p:tavLst>
                                    </p:anim>
                                    <p:anim calcmode="lin" valueType="num">
                                      <p:cBhvr>
                                        <p:cTn id="53" dur="3000" fill="hold"/>
                                        <p:tgtEl>
                                          <p:spTgt spid="10"/>
                                        </p:tgtEl>
                                        <p:attrNameLst>
                                          <p:attrName>ppt_x</p:attrName>
                                        </p:attrNameLst>
                                      </p:cBhvr>
                                      <p:tavLst>
                                        <p:tav tm="0">
                                          <p:val>
                                            <p:fltVal val="0.5"/>
                                          </p:val>
                                        </p:tav>
                                        <p:tav tm="100000">
                                          <p:val>
                                            <p:strVal val="#ppt_x"/>
                                          </p:val>
                                        </p:tav>
                                      </p:tavLst>
                                    </p:anim>
                                    <p:anim calcmode="lin" valueType="num">
                                      <p:cBhvr>
                                        <p:cTn id="54" dur="3000" fill="hold"/>
                                        <p:tgtEl>
                                          <p:spTgt spid="10"/>
                                        </p:tgtEl>
                                        <p:attrNameLst>
                                          <p:attrName>ppt_y</p:attrName>
                                        </p:attrNameLst>
                                      </p:cBhvr>
                                      <p:tavLst>
                                        <p:tav tm="0">
                                          <p:val>
                                            <p:fltVal val="0.5"/>
                                          </p:val>
                                        </p:tav>
                                        <p:tav tm="100000">
                                          <p:val>
                                            <p:strVal val="#ppt_y"/>
                                          </p:val>
                                        </p:tav>
                                      </p:tavLst>
                                    </p:anim>
                                  </p:childTnLst>
                                </p:cTn>
                              </p:par>
                              <p:par>
                                <p:cTn id="55" presetID="8" presetClass="emph" presetSubtype="0" fill="hold" nodeType="withEffect">
                                  <p:stCondLst>
                                    <p:cond delay="0"/>
                                  </p:stCondLst>
                                  <p:childTnLst>
                                    <p:animRot by="21600000">
                                      <p:cBhvr>
                                        <p:cTn id="56" dur="3000" fill="hold"/>
                                        <p:tgtEl>
                                          <p:spTgt spid="3"/>
                                        </p:tgtEl>
                                        <p:attrNameLst>
                                          <p:attrName>r</p:attrName>
                                        </p:attrNameLst>
                                      </p:cBhvr>
                                    </p:animRot>
                                  </p:childTnLst>
                                </p:cTn>
                              </p:par>
                              <p:par>
                                <p:cTn id="57" presetID="8" presetClass="emph" presetSubtype="0" fill="hold" nodeType="withEffect">
                                  <p:stCondLst>
                                    <p:cond delay="0"/>
                                  </p:stCondLst>
                                  <p:childTnLst>
                                    <p:animRot by="21600000">
                                      <p:cBhvr>
                                        <p:cTn id="58" dur="3000" fill="hold"/>
                                        <p:tgtEl>
                                          <p:spTgt spid="4"/>
                                        </p:tgtEl>
                                        <p:attrNameLst>
                                          <p:attrName>r</p:attrName>
                                        </p:attrNameLst>
                                      </p:cBhvr>
                                    </p:animRot>
                                  </p:childTnLst>
                                </p:cTn>
                              </p:par>
                              <p:par>
                                <p:cTn id="59" presetID="8" presetClass="emph" presetSubtype="0" fill="hold" nodeType="withEffect">
                                  <p:stCondLst>
                                    <p:cond delay="0"/>
                                  </p:stCondLst>
                                  <p:childTnLst>
                                    <p:animRot by="21600000">
                                      <p:cBhvr>
                                        <p:cTn id="60" dur="3000" fill="hold"/>
                                        <p:tgtEl>
                                          <p:spTgt spid="5"/>
                                        </p:tgtEl>
                                        <p:attrNameLst>
                                          <p:attrName>r</p:attrName>
                                        </p:attrNameLst>
                                      </p:cBhvr>
                                    </p:animRot>
                                  </p:childTnLst>
                                </p:cTn>
                              </p:par>
                              <p:par>
                                <p:cTn id="61" presetID="8" presetClass="emph" presetSubtype="0" fill="hold" nodeType="withEffect">
                                  <p:stCondLst>
                                    <p:cond delay="0"/>
                                  </p:stCondLst>
                                  <p:childTnLst>
                                    <p:animRot by="21600000">
                                      <p:cBhvr>
                                        <p:cTn id="62" dur="3000" fill="hold"/>
                                        <p:tgtEl>
                                          <p:spTgt spid="6"/>
                                        </p:tgtEl>
                                        <p:attrNameLst>
                                          <p:attrName>r</p:attrName>
                                        </p:attrNameLst>
                                      </p:cBhvr>
                                    </p:animRot>
                                  </p:childTnLst>
                                </p:cTn>
                              </p:par>
                              <p:par>
                                <p:cTn id="63" presetID="8" presetClass="emph" presetSubtype="0" fill="hold" nodeType="withEffect">
                                  <p:stCondLst>
                                    <p:cond delay="0"/>
                                  </p:stCondLst>
                                  <p:childTnLst>
                                    <p:animRot by="21600000">
                                      <p:cBhvr>
                                        <p:cTn id="64" dur="3000" fill="hold"/>
                                        <p:tgtEl>
                                          <p:spTgt spid="7"/>
                                        </p:tgtEl>
                                        <p:attrNameLst>
                                          <p:attrName>r</p:attrName>
                                        </p:attrNameLst>
                                      </p:cBhvr>
                                    </p:animRot>
                                  </p:childTnLst>
                                </p:cTn>
                              </p:par>
                              <p:par>
                                <p:cTn id="65" presetID="8" presetClass="emph" presetSubtype="0" fill="hold" nodeType="withEffect">
                                  <p:stCondLst>
                                    <p:cond delay="0"/>
                                  </p:stCondLst>
                                  <p:childTnLst>
                                    <p:animRot by="21600000">
                                      <p:cBhvr>
                                        <p:cTn id="66" dur="3000" fill="hold"/>
                                        <p:tgtEl>
                                          <p:spTgt spid="8"/>
                                        </p:tgtEl>
                                        <p:attrNameLst>
                                          <p:attrName>r</p:attrName>
                                        </p:attrNameLst>
                                      </p:cBhvr>
                                    </p:animRot>
                                  </p:childTnLst>
                                </p:cTn>
                              </p:par>
                              <p:par>
                                <p:cTn id="67" presetID="8" presetClass="emph" presetSubtype="0" fill="hold" nodeType="withEffect">
                                  <p:stCondLst>
                                    <p:cond delay="0"/>
                                  </p:stCondLst>
                                  <p:childTnLst>
                                    <p:animRot by="21600000">
                                      <p:cBhvr>
                                        <p:cTn id="68" dur="3000" fill="hold"/>
                                        <p:tgtEl>
                                          <p:spTgt spid="9"/>
                                        </p:tgtEl>
                                        <p:attrNameLst>
                                          <p:attrName>r</p:attrName>
                                        </p:attrNameLst>
                                      </p:cBhvr>
                                    </p:animRot>
                                  </p:childTnLst>
                                </p:cTn>
                              </p:par>
                              <p:par>
                                <p:cTn id="69" presetID="8" presetClass="emph" presetSubtype="0" fill="hold" nodeType="withEffect">
                                  <p:stCondLst>
                                    <p:cond delay="0"/>
                                  </p:stCondLst>
                                  <p:childTnLst>
                                    <p:animRot by="21600000">
                                      <p:cBhvr>
                                        <p:cTn id="70" dur="3000" fill="hold"/>
                                        <p:tgtEl>
                                          <p:spTgt spid="10"/>
                                        </p:tgtEl>
                                        <p:attrNameLst>
                                          <p:attrName>r</p:attrName>
                                        </p:attrNameLst>
                                      </p:cBhvr>
                                    </p:animRot>
                                  </p:childTnLst>
                                </p:cTn>
                              </p:par>
                            </p:childTnLst>
                          </p:cTn>
                        </p:par>
                        <p:par>
                          <p:cTn id="71" fill="hold">
                            <p:stCondLst>
                              <p:cond delay="3000"/>
                            </p:stCondLst>
                            <p:childTnLst>
                              <p:par>
                                <p:cTn id="72" presetID="23" presetClass="exit" presetSubtype="544" fill="hold" nodeType="afterEffect">
                                  <p:stCondLst>
                                    <p:cond delay="0"/>
                                  </p:stCondLst>
                                  <p:childTnLst>
                                    <p:anim calcmode="lin" valueType="num">
                                      <p:cBhvr>
                                        <p:cTn id="73" dur="3000"/>
                                        <p:tgtEl>
                                          <p:spTgt spid="3"/>
                                        </p:tgtEl>
                                        <p:attrNameLst>
                                          <p:attrName>ppt_w</p:attrName>
                                        </p:attrNameLst>
                                      </p:cBhvr>
                                      <p:tavLst>
                                        <p:tav tm="0">
                                          <p:val>
                                            <p:strVal val="ppt_w"/>
                                          </p:val>
                                        </p:tav>
                                        <p:tav tm="100000">
                                          <p:val>
                                            <p:fltVal val="0"/>
                                          </p:val>
                                        </p:tav>
                                      </p:tavLst>
                                    </p:anim>
                                    <p:anim calcmode="lin" valueType="num">
                                      <p:cBhvr>
                                        <p:cTn id="74" dur="3000"/>
                                        <p:tgtEl>
                                          <p:spTgt spid="3"/>
                                        </p:tgtEl>
                                        <p:attrNameLst>
                                          <p:attrName>ppt_h</p:attrName>
                                        </p:attrNameLst>
                                      </p:cBhvr>
                                      <p:tavLst>
                                        <p:tav tm="0">
                                          <p:val>
                                            <p:strVal val="ppt_h"/>
                                          </p:val>
                                        </p:tav>
                                        <p:tav tm="100000">
                                          <p:val>
                                            <p:fltVal val="0"/>
                                          </p:val>
                                        </p:tav>
                                      </p:tavLst>
                                    </p:anim>
                                    <p:anim calcmode="lin" valueType="num">
                                      <p:cBhvr>
                                        <p:cTn id="75" dur="3000"/>
                                        <p:tgtEl>
                                          <p:spTgt spid="3"/>
                                        </p:tgtEl>
                                        <p:attrNameLst>
                                          <p:attrName>ppt_x</p:attrName>
                                        </p:attrNameLst>
                                      </p:cBhvr>
                                      <p:tavLst>
                                        <p:tav tm="0">
                                          <p:val>
                                            <p:strVal val="ppt_x"/>
                                          </p:val>
                                        </p:tav>
                                        <p:tav tm="100000">
                                          <p:val>
                                            <p:fltVal val="0.5"/>
                                          </p:val>
                                        </p:tav>
                                      </p:tavLst>
                                    </p:anim>
                                    <p:anim calcmode="lin" valueType="num">
                                      <p:cBhvr>
                                        <p:cTn id="76" dur="3000"/>
                                        <p:tgtEl>
                                          <p:spTgt spid="3"/>
                                        </p:tgtEl>
                                        <p:attrNameLst>
                                          <p:attrName>ppt_y</p:attrName>
                                        </p:attrNameLst>
                                      </p:cBhvr>
                                      <p:tavLst>
                                        <p:tav tm="0">
                                          <p:val>
                                            <p:strVal val="ppt_y"/>
                                          </p:val>
                                        </p:tav>
                                        <p:tav tm="100000">
                                          <p:val>
                                            <p:fltVal val="0.5"/>
                                          </p:val>
                                        </p:tav>
                                      </p:tavLst>
                                    </p:anim>
                                    <p:set>
                                      <p:cBhvr>
                                        <p:cTn id="77" dur="1" fill="hold">
                                          <p:stCondLst>
                                            <p:cond delay="2999"/>
                                          </p:stCondLst>
                                        </p:cTn>
                                        <p:tgtEl>
                                          <p:spTgt spid="3"/>
                                        </p:tgtEl>
                                        <p:attrNameLst>
                                          <p:attrName>style.visibility</p:attrName>
                                        </p:attrNameLst>
                                      </p:cBhvr>
                                      <p:to>
                                        <p:strVal val="hidden"/>
                                      </p:to>
                                    </p:set>
                                  </p:childTnLst>
                                </p:cTn>
                              </p:par>
                              <p:par>
                                <p:cTn id="78" presetID="23" presetClass="exit" presetSubtype="544" fill="hold" nodeType="withEffect">
                                  <p:stCondLst>
                                    <p:cond delay="0"/>
                                  </p:stCondLst>
                                  <p:childTnLst>
                                    <p:anim calcmode="lin" valueType="num">
                                      <p:cBhvr>
                                        <p:cTn id="79" dur="3000"/>
                                        <p:tgtEl>
                                          <p:spTgt spid="4"/>
                                        </p:tgtEl>
                                        <p:attrNameLst>
                                          <p:attrName>ppt_w</p:attrName>
                                        </p:attrNameLst>
                                      </p:cBhvr>
                                      <p:tavLst>
                                        <p:tav tm="0">
                                          <p:val>
                                            <p:strVal val="ppt_w"/>
                                          </p:val>
                                        </p:tav>
                                        <p:tav tm="100000">
                                          <p:val>
                                            <p:fltVal val="0"/>
                                          </p:val>
                                        </p:tav>
                                      </p:tavLst>
                                    </p:anim>
                                    <p:anim calcmode="lin" valueType="num">
                                      <p:cBhvr>
                                        <p:cTn id="80" dur="3000"/>
                                        <p:tgtEl>
                                          <p:spTgt spid="4"/>
                                        </p:tgtEl>
                                        <p:attrNameLst>
                                          <p:attrName>ppt_h</p:attrName>
                                        </p:attrNameLst>
                                      </p:cBhvr>
                                      <p:tavLst>
                                        <p:tav tm="0">
                                          <p:val>
                                            <p:strVal val="ppt_h"/>
                                          </p:val>
                                        </p:tav>
                                        <p:tav tm="100000">
                                          <p:val>
                                            <p:fltVal val="0"/>
                                          </p:val>
                                        </p:tav>
                                      </p:tavLst>
                                    </p:anim>
                                    <p:anim calcmode="lin" valueType="num">
                                      <p:cBhvr>
                                        <p:cTn id="81" dur="3000"/>
                                        <p:tgtEl>
                                          <p:spTgt spid="4"/>
                                        </p:tgtEl>
                                        <p:attrNameLst>
                                          <p:attrName>ppt_x</p:attrName>
                                        </p:attrNameLst>
                                      </p:cBhvr>
                                      <p:tavLst>
                                        <p:tav tm="0">
                                          <p:val>
                                            <p:strVal val="ppt_x"/>
                                          </p:val>
                                        </p:tav>
                                        <p:tav tm="100000">
                                          <p:val>
                                            <p:fltVal val="0.5"/>
                                          </p:val>
                                        </p:tav>
                                      </p:tavLst>
                                    </p:anim>
                                    <p:anim calcmode="lin" valueType="num">
                                      <p:cBhvr>
                                        <p:cTn id="82" dur="3000"/>
                                        <p:tgtEl>
                                          <p:spTgt spid="4"/>
                                        </p:tgtEl>
                                        <p:attrNameLst>
                                          <p:attrName>ppt_y</p:attrName>
                                        </p:attrNameLst>
                                      </p:cBhvr>
                                      <p:tavLst>
                                        <p:tav tm="0">
                                          <p:val>
                                            <p:strVal val="ppt_y"/>
                                          </p:val>
                                        </p:tav>
                                        <p:tav tm="100000">
                                          <p:val>
                                            <p:fltVal val="0.5"/>
                                          </p:val>
                                        </p:tav>
                                      </p:tavLst>
                                    </p:anim>
                                    <p:set>
                                      <p:cBhvr>
                                        <p:cTn id="83" dur="1" fill="hold">
                                          <p:stCondLst>
                                            <p:cond delay="2999"/>
                                          </p:stCondLst>
                                        </p:cTn>
                                        <p:tgtEl>
                                          <p:spTgt spid="4"/>
                                        </p:tgtEl>
                                        <p:attrNameLst>
                                          <p:attrName>style.visibility</p:attrName>
                                        </p:attrNameLst>
                                      </p:cBhvr>
                                      <p:to>
                                        <p:strVal val="hidden"/>
                                      </p:to>
                                    </p:set>
                                  </p:childTnLst>
                                </p:cTn>
                              </p:par>
                              <p:par>
                                <p:cTn id="84" presetID="23" presetClass="exit" presetSubtype="544" fill="hold" nodeType="withEffect">
                                  <p:stCondLst>
                                    <p:cond delay="0"/>
                                  </p:stCondLst>
                                  <p:childTnLst>
                                    <p:anim calcmode="lin" valueType="num">
                                      <p:cBhvr>
                                        <p:cTn id="85" dur="3000"/>
                                        <p:tgtEl>
                                          <p:spTgt spid="5"/>
                                        </p:tgtEl>
                                        <p:attrNameLst>
                                          <p:attrName>ppt_w</p:attrName>
                                        </p:attrNameLst>
                                      </p:cBhvr>
                                      <p:tavLst>
                                        <p:tav tm="0">
                                          <p:val>
                                            <p:strVal val="ppt_w"/>
                                          </p:val>
                                        </p:tav>
                                        <p:tav tm="100000">
                                          <p:val>
                                            <p:fltVal val="0"/>
                                          </p:val>
                                        </p:tav>
                                      </p:tavLst>
                                    </p:anim>
                                    <p:anim calcmode="lin" valueType="num">
                                      <p:cBhvr>
                                        <p:cTn id="86" dur="3000"/>
                                        <p:tgtEl>
                                          <p:spTgt spid="5"/>
                                        </p:tgtEl>
                                        <p:attrNameLst>
                                          <p:attrName>ppt_h</p:attrName>
                                        </p:attrNameLst>
                                      </p:cBhvr>
                                      <p:tavLst>
                                        <p:tav tm="0">
                                          <p:val>
                                            <p:strVal val="ppt_h"/>
                                          </p:val>
                                        </p:tav>
                                        <p:tav tm="100000">
                                          <p:val>
                                            <p:fltVal val="0"/>
                                          </p:val>
                                        </p:tav>
                                      </p:tavLst>
                                    </p:anim>
                                    <p:anim calcmode="lin" valueType="num">
                                      <p:cBhvr>
                                        <p:cTn id="87" dur="3000"/>
                                        <p:tgtEl>
                                          <p:spTgt spid="5"/>
                                        </p:tgtEl>
                                        <p:attrNameLst>
                                          <p:attrName>ppt_x</p:attrName>
                                        </p:attrNameLst>
                                      </p:cBhvr>
                                      <p:tavLst>
                                        <p:tav tm="0">
                                          <p:val>
                                            <p:strVal val="ppt_x"/>
                                          </p:val>
                                        </p:tav>
                                        <p:tav tm="100000">
                                          <p:val>
                                            <p:fltVal val="0.5"/>
                                          </p:val>
                                        </p:tav>
                                      </p:tavLst>
                                    </p:anim>
                                    <p:anim calcmode="lin" valueType="num">
                                      <p:cBhvr>
                                        <p:cTn id="88" dur="3000"/>
                                        <p:tgtEl>
                                          <p:spTgt spid="5"/>
                                        </p:tgtEl>
                                        <p:attrNameLst>
                                          <p:attrName>ppt_y</p:attrName>
                                        </p:attrNameLst>
                                      </p:cBhvr>
                                      <p:tavLst>
                                        <p:tav tm="0">
                                          <p:val>
                                            <p:strVal val="ppt_y"/>
                                          </p:val>
                                        </p:tav>
                                        <p:tav tm="100000">
                                          <p:val>
                                            <p:fltVal val="0.5"/>
                                          </p:val>
                                        </p:tav>
                                      </p:tavLst>
                                    </p:anim>
                                    <p:set>
                                      <p:cBhvr>
                                        <p:cTn id="89" dur="1" fill="hold">
                                          <p:stCondLst>
                                            <p:cond delay="2999"/>
                                          </p:stCondLst>
                                        </p:cTn>
                                        <p:tgtEl>
                                          <p:spTgt spid="5"/>
                                        </p:tgtEl>
                                        <p:attrNameLst>
                                          <p:attrName>style.visibility</p:attrName>
                                        </p:attrNameLst>
                                      </p:cBhvr>
                                      <p:to>
                                        <p:strVal val="hidden"/>
                                      </p:to>
                                    </p:set>
                                  </p:childTnLst>
                                </p:cTn>
                              </p:par>
                              <p:par>
                                <p:cTn id="90" presetID="23" presetClass="exit" presetSubtype="544" fill="hold" nodeType="withEffect">
                                  <p:stCondLst>
                                    <p:cond delay="0"/>
                                  </p:stCondLst>
                                  <p:childTnLst>
                                    <p:anim calcmode="lin" valueType="num">
                                      <p:cBhvr>
                                        <p:cTn id="91" dur="3000"/>
                                        <p:tgtEl>
                                          <p:spTgt spid="6"/>
                                        </p:tgtEl>
                                        <p:attrNameLst>
                                          <p:attrName>ppt_w</p:attrName>
                                        </p:attrNameLst>
                                      </p:cBhvr>
                                      <p:tavLst>
                                        <p:tav tm="0">
                                          <p:val>
                                            <p:strVal val="ppt_w"/>
                                          </p:val>
                                        </p:tav>
                                        <p:tav tm="100000">
                                          <p:val>
                                            <p:fltVal val="0"/>
                                          </p:val>
                                        </p:tav>
                                      </p:tavLst>
                                    </p:anim>
                                    <p:anim calcmode="lin" valueType="num">
                                      <p:cBhvr>
                                        <p:cTn id="92" dur="3000"/>
                                        <p:tgtEl>
                                          <p:spTgt spid="6"/>
                                        </p:tgtEl>
                                        <p:attrNameLst>
                                          <p:attrName>ppt_h</p:attrName>
                                        </p:attrNameLst>
                                      </p:cBhvr>
                                      <p:tavLst>
                                        <p:tav tm="0">
                                          <p:val>
                                            <p:strVal val="ppt_h"/>
                                          </p:val>
                                        </p:tav>
                                        <p:tav tm="100000">
                                          <p:val>
                                            <p:fltVal val="0"/>
                                          </p:val>
                                        </p:tav>
                                      </p:tavLst>
                                    </p:anim>
                                    <p:anim calcmode="lin" valueType="num">
                                      <p:cBhvr>
                                        <p:cTn id="93" dur="3000"/>
                                        <p:tgtEl>
                                          <p:spTgt spid="6"/>
                                        </p:tgtEl>
                                        <p:attrNameLst>
                                          <p:attrName>ppt_x</p:attrName>
                                        </p:attrNameLst>
                                      </p:cBhvr>
                                      <p:tavLst>
                                        <p:tav tm="0">
                                          <p:val>
                                            <p:strVal val="ppt_x"/>
                                          </p:val>
                                        </p:tav>
                                        <p:tav tm="100000">
                                          <p:val>
                                            <p:fltVal val="0.5"/>
                                          </p:val>
                                        </p:tav>
                                      </p:tavLst>
                                    </p:anim>
                                    <p:anim calcmode="lin" valueType="num">
                                      <p:cBhvr>
                                        <p:cTn id="94" dur="3000"/>
                                        <p:tgtEl>
                                          <p:spTgt spid="6"/>
                                        </p:tgtEl>
                                        <p:attrNameLst>
                                          <p:attrName>ppt_y</p:attrName>
                                        </p:attrNameLst>
                                      </p:cBhvr>
                                      <p:tavLst>
                                        <p:tav tm="0">
                                          <p:val>
                                            <p:strVal val="ppt_y"/>
                                          </p:val>
                                        </p:tav>
                                        <p:tav tm="100000">
                                          <p:val>
                                            <p:fltVal val="0.5"/>
                                          </p:val>
                                        </p:tav>
                                      </p:tavLst>
                                    </p:anim>
                                    <p:set>
                                      <p:cBhvr>
                                        <p:cTn id="95" dur="1" fill="hold">
                                          <p:stCondLst>
                                            <p:cond delay="2999"/>
                                          </p:stCondLst>
                                        </p:cTn>
                                        <p:tgtEl>
                                          <p:spTgt spid="6"/>
                                        </p:tgtEl>
                                        <p:attrNameLst>
                                          <p:attrName>style.visibility</p:attrName>
                                        </p:attrNameLst>
                                      </p:cBhvr>
                                      <p:to>
                                        <p:strVal val="hidden"/>
                                      </p:to>
                                    </p:set>
                                  </p:childTnLst>
                                </p:cTn>
                              </p:par>
                              <p:par>
                                <p:cTn id="96" presetID="23" presetClass="exit" presetSubtype="544" fill="hold" nodeType="withEffect">
                                  <p:stCondLst>
                                    <p:cond delay="0"/>
                                  </p:stCondLst>
                                  <p:childTnLst>
                                    <p:anim calcmode="lin" valueType="num">
                                      <p:cBhvr>
                                        <p:cTn id="97" dur="3000"/>
                                        <p:tgtEl>
                                          <p:spTgt spid="7"/>
                                        </p:tgtEl>
                                        <p:attrNameLst>
                                          <p:attrName>ppt_w</p:attrName>
                                        </p:attrNameLst>
                                      </p:cBhvr>
                                      <p:tavLst>
                                        <p:tav tm="0">
                                          <p:val>
                                            <p:strVal val="ppt_w"/>
                                          </p:val>
                                        </p:tav>
                                        <p:tav tm="100000">
                                          <p:val>
                                            <p:fltVal val="0"/>
                                          </p:val>
                                        </p:tav>
                                      </p:tavLst>
                                    </p:anim>
                                    <p:anim calcmode="lin" valueType="num">
                                      <p:cBhvr>
                                        <p:cTn id="98" dur="3000"/>
                                        <p:tgtEl>
                                          <p:spTgt spid="7"/>
                                        </p:tgtEl>
                                        <p:attrNameLst>
                                          <p:attrName>ppt_h</p:attrName>
                                        </p:attrNameLst>
                                      </p:cBhvr>
                                      <p:tavLst>
                                        <p:tav tm="0">
                                          <p:val>
                                            <p:strVal val="ppt_h"/>
                                          </p:val>
                                        </p:tav>
                                        <p:tav tm="100000">
                                          <p:val>
                                            <p:fltVal val="0"/>
                                          </p:val>
                                        </p:tav>
                                      </p:tavLst>
                                    </p:anim>
                                    <p:anim calcmode="lin" valueType="num">
                                      <p:cBhvr>
                                        <p:cTn id="99" dur="3000"/>
                                        <p:tgtEl>
                                          <p:spTgt spid="7"/>
                                        </p:tgtEl>
                                        <p:attrNameLst>
                                          <p:attrName>ppt_x</p:attrName>
                                        </p:attrNameLst>
                                      </p:cBhvr>
                                      <p:tavLst>
                                        <p:tav tm="0">
                                          <p:val>
                                            <p:strVal val="ppt_x"/>
                                          </p:val>
                                        </p:tav>
                                        <p:tav tm="100000">
                                          <p:val>
                                            <p:fltVal val="0.5"/>
                                          </p:val>
                                        </p:tav>
                                      </p:tavLst>
                                    </p:anim>
                                    <p:anim calcmode="lin" valueType="num">
                                      <p:cBhvr>
                                        <p:cTn id="100" dur="3000"/>
                                        <p:tgtEl>
                                          <p:spTgt spid="7"/>
                                        </p:tgtEl>
                                        <p:attrNameLst>
                                          <p:attrName>ppt_y</p:attrName>
                                        </p:attrNameLst>
                                      </p:cBhvr>
                                      <p:tavLst>
                                        <p:tav tm="0">
                                          <p:val>
                                            <p:strVal val="ppt_y"/>
                                          </p:val>
                                        </p:tav>
                                        <p:tav tm="100000">
                                          <p:val>
                                            <p:fltVal val="0.5"/>
                                          </p:val>
                                        </p:tav>
                                      </p:tavLst>
                                    </p:anim>
                                    <p:set>
                                      <p:cBhvr>
                                        <p:cTn id="101" dur="1" fill="hold">
                                          <p:stCondLst>
                                            <p:cond delay="2999"/>
                                          </p:stCondLst>
                                        </p:cTn>
                                        <p:tgtEl>
                                          <p:spTgt spid="7"/>
                                        </p:tgtEl>
                                        <p:attrNameLst>
                                          <p:attrName>style.visibility</p:attrName>
                                        </p:attrNameLst>
                                      </p:cBhvr>
                                      <p:to>
                                        <p:strVal val="hidden"/>
                                      </p:to>
                                    </p:set>
                                  </p:childTnLst>
                                </p:cTn>
                              </p:par>
                              <p:par>
                                <p:cTn id="102" presetID="23" presetClass="exit" presetSubtype="544" fill="hold" nodeType="withEffect">
                                  <p:stCondLst>
                                    <p:cond delay="0"/>
                                  </p:stCondLst>
                                  <p:childTnLst>
                                    <p:anim calcmode="lin" valueType="num">
                                      <p:cBhvr>
                                        <p:cTn id="103" dur="3000"/>
                                        <p:tgtEl>
                                          <p:spTgt spid="8"/>
                                        </p:tgtEl>
                                        <p:attrNameLst>
                                          <p:attrName>ppt_w</p:attrName>
                                        </p:attrNameLst>
                                      </p:cBhvr>
                                      <p:tavLst>
                                        <p:tav tm="0">
                                          <p:val>
                                            <p:strVal val="ppt_w"/>
                                          </p:val>
                                        </p:tav>
                                        <p:tav tm="100000">
                                          <p:val>
                                            <p:fltVal val="0"/>
                                          </p:val>
                                        </p:tav>
                                      </p:tavLst>
                                    </p:anim>
                                    <p:anim calcmode="lin" valueType="num">
                                      <p:cBhvr>
                                        <p:cTn id="104" dur="3000"/>
                                        <p:tgtEl>
                                          <p:spTgt spid="8"/>
                                        </p:tgtEl>
                                        <p:attrNameLst>
                                          <p:attrName>ppt_h</p:attrName>
                                        </p:attrNameLst>
                                      </p:cBhvr>
                                      <p:tavLst>
                                        <p:tav tm="0">
                                          <p:val>
                                            <p:strVal val="ppt_h"/>
                                          </p:val>
                                        </p:tav>
                                        <p:tav tm="100000">
                                          <p:val>
                                            <p:fltVal val="0"/>
                                          </p:val>
                                        </p:tav>
                                      </p:tavLst>
                                    </p:anim>
                                    <p:anim calcmode="lin" valueType="num">
                                      <p:cBhvr>
                                        <p:cTn id="105" dur="3000"/>
                                        <p:tgtEl>
                                          <p:spTgt spid="8"/>
                                        </p:tgtEl>
                                        <p:attrNameLst>
                                          <p:attrName>ppt_x</p:attrName>
                                        </p:attrNameLst>
                                      </p:cBhvr>
                                      <p:tavLst>
                                        <p:tav tm="0">
                                          <p:val>
                                            <p:strVal val="ppt_x"/>
                                          </p:val>
                                        </p:tav>
                                        <p:tav tm="100000">
                                          <p:val>
                                            <p:fltVal val="0.5"/>
                                          </p:val>
                                        </p:tav>
                                      </p:tavLst>
                                    </p:anim>
                                    <p:anim calcmode="lin" valueType="num">
                                      <p:cBhvr>
                                        <p:cTn id="106" dur="3000"/>
                                        <p:tgtEl>
                                          <p:spTgt spid="8"/>
                                        </p:tgtEl>
                                        <p:attrNameLst>
                                          <p:attrName>ppt_y</p:attrName>
                                        </p:attrNameLst>
                                      </p:cBhvr>
                                      <p:tavLst>
                                        <p:tav tm="0">
                                          <p:val>
                                            <p:strVal val="ppt_y"/>
                                          </p:val>
                                        </p:tav>
                                        <p:tav tm="100000">
                                          <p:val>
                                            <p:fltVal val="0.5"/>
                                          </p:val>
                                        </p:tav>
                                      </p:tavLst>
                                    </p:anim>
                                    <p:set>
                                      <p:cBhvr>
                                        <p:cTn id="107" dur="1" fill="hold">
                                          <p:stCondLst>
                                            <p:cond delay="2999"/>
                                          </p:stCondLst>
                                        </p:cTn>
                                        <p:tgtEl>
                                          <p:spTgt spid="8"/>
                                        </p:tgtEl>
                                        <p:attrNameLst>
                                          <p:attrName>style.visibility</p:attrName>
                                        </p:attrNameLst>
                                      </p:cBhvr>
                                      <p:to>
                                        <p:strVal val="hidden"/>
                                      </p:to>
                                    </p:set>
                                  </p:childTnLst>
                                </p:cTn>
                              </p:par>
                              <p:par>
                                <p:cTn id="108" presetID="23" presetClass="exit" presetSubtype="544" fill="hold" nodeType="withEffect">
                                  <p:stCondLst>
                                    <p:cond delay="0"/>
                                  </p:stCondLst>
                                  <p:childTnLst>
                                    <p:anim calcmode="lin" valueType="num">
                                      <p:cBhvr>
                                        <p:cTn id="109" dur="3000"/>
                                        <p:tgtEl>
                                          <p:spTgt spid="9"/>
                                        </p:tgtEl>
                                        <p:attrNameLst>
                                          <p:attrName>ppt_w</p:attrName>
                                        </p:attrNameLst>
                                      </p:cBhvr>
                                      <p:tavLst>
                                        <p:tav tm="0">
                                          <p:val>
                                            <p:strVal val="ppt_w"/>
                                          </p:val>
                                        </p:tav>
                                        <p:tav tm="100000">
                                          <p:val>
                                            <p:fltVal val="0"/>
                                          </p:val>
                                        </p:tav>
                                      </p:tavLst>
                                    </p:anim>
                                    <p:anim calcmode="lin" valueType="num">
                                      <p:cBhvr>
                                        <p:cTn id="110" dur="3000"/>
                                        <p:tgtEl>
                                          <p:spTgt spid="9"/>
                                        </p:tgtEl>
                                        <p:attrNameLst>
                                          <p:attrName>ppt_h</p:attrName>
                                        </p:attrNameLst>
                                      </p:cBhvr>
                                      <p:tavLst>
                                        <p:tav tm="0">
                                          <p:val>
                                            <p:strVal val="ppt_h"/>
                                          </p:val>
                                        </p:tav>
                                        <p:tav tm="100000">
                                          <p:val>
                                            <p:fltVal val="0"/>
                                          </p:val>
                                        </p:tav>
                                      </p:tavLst>
                                    </p:anim>
                                    <p:anim calcmode="lin" valueType="num">
                                      <p:cBhvr>
                                        <p:cTn id="111" dur="3000"/>
                                        <p:tgtEl>
                                          <p:spTgt spid="9"/>
                                        </p:tgtEl>
                                        <p:attrNameLst>
                                          <p:attrName>ppt_x</p:attrName>
                                        </p:attrNameLst>
                                      </p:cBhvr>
                                      <p:tavLst>
                                        <p:tav tm="0">
                                          <p:val>
                                            <p:strVal val="ppt_x"/>
                                          </p:val>
                                        </p:tav>
                                        <p:tav tm="100000">
                                          <p:val>
                                            <p:fltVal val="0.5"/>
                                          </p:val>
                                        </p:tav>
                                      </p:tavLst>
                                    </p:anim>
                                    <p:anim calcmode="lin" valueType="num">
                                      <p:cBhvr>
                                        <p:cTn id="112" dur="3000"/>
                                        <p:tgtEl>
                                          <p:spTgt spid="9"/>
                                        </p:tgtEl>
                                        <p:attrNameLst>
                                          <p:attrName>ppt_y</p:attrName>
                                        </p:attrNameLst>
                                      </p:cBhvr>
                                      <p:tavLst>
                                        <p:tav tm="0">
                                          <p:val>
                                            <p:strVal val="ppt_y"/>
                                          </p:val>
                                        </p:tav>
                                        <p:tav tm="100000">
                                          <p:val>
                                            <p:fltVal val="0.5"/>
                                          </p:val>
                                        </p:tav>
                                      </p:tavLst>
                                    </p:anim>
                                    <p:set>
                                      <p:cBhvr>
                                        <p:cTn id="113" dur="1" fill="hold">
                                          <p:stCondLst>
                                            <p:cond delay="2999"/>
                                          </p:stCondLst>
                                        </p:cTn>
                                        <p:tgtEl>
                                          <p:spTgt spid="9"/>
                                        </p:tgtEl>
                                        <p:attrNameLst>
                                          <p:attrName>style.visibility</p:attrName>
                                        </p:attrNameLst>
                                      </p:cBhvr>
                                      <p:to>
                                        <p:strVal val="hidden"/>
                                      </p:to>
                                    </p:set>
                                  </p:childTnLst>
                                </p:cTn>
                              </p:par>
                              <p:par>
                                <p:cTn id="114" presetID="23" presetClass="exit" presetSubtype="544" fill="hold" nodeType="withEffect">
                                  <p:stCondLst>
                                    <p:cond delay="0"/>
                                  </p:stCondLst>
                                  <p:childTnLst>
                                    <p:anim calcmode="lin" valueType="num">
                                      <p:cBhvr>
                                        <p:cTn id="115" dur="3000"/>
                                        <p:tgtEl>
                                          <p:spTgt spid="10"/>
                                        </p:tgtEl>
                                        <p:attrNameLst>
                                          <p:attrName>ppt_w</p:attrName>
                                        </p:attrNameLst>
                                      </p:cBhvr>
                                      <p:tavLst>
                                        <p:tav tm="0">
                                          <p:val>
                                            <p:strVal val="ppt_w"/>
                                          </p:val>
                                        </p:tav>
                                        <p:tav tm="100000">
                                          <p:val>
                                            <p:fltVal val="0"/>
                                          </p:val>
                                        </p:tav>
                                      </p:tavLst>
                                    </p:anim>
                                    <p:anim calcmode="lin" valueType="num">
                                      <p:cBhvr>
                                        <p:cTn id="116" dur="3000"/>
                                        <p:tgtEl>
                                          <p:spTgt spid="10"/>
                                        </p:tgtEl>
                                        <p:attrNameLst>
                                          <p:attrName>ppt_h</p:attrName>
                                        </p:attrNameLst>
                                      </p:cBhvr>
                                      <p:tavLst>
                                        <p:tav tm="0">
                                          <p:val>
                                            <p:strVal val="ppt_h"/>
                                          </p:val>
                                        </p:tav>
                                        <p:tav tm="100000">
                                          <p:val>
                                            <p:fltVal val="0"/>
                                          </p:val>
                                        </p:tav>
                                      </p:tavLst>
                                    </p:anim>
                                    <p:anim calcmode="lin" valueType="num">
                                      <p:cBhvr>
                                        <p:cTn id="117" dur="3000"/>
                                        <p:tgtEl>
                                          <p:spTgt spid="10"/>
                                        </p:tgtEl>
                                        <p:attrNameLst>
                                          <p:attrName>ppt_x</p:attrName>
                                        </p:attrNameLst>
                                      </p:cBhvr>
                                      <p:tavLst>
                                        <p:tav tm="0">
                                          <p:val>
                                            <p:strVal val="ppt_x"/>
                                          </p:val>
                                        </p:tav>
                                        <p:tav tm="100000">
                                          <p:val>
                                            <p:fltVal val="0.5"/>
                                          </p:val>
                                        </p:tav>
                                      </p:tavLst>
                                    </p:anim>
                                    <p:anim calcmode="lin" valueType="num">
                                      <p:cBhvr>
                                        <p:cTn id="118" dur="3000"/>
                                        <p:tgtEl>
                                          <p:spTgt spid="10"/>
                                        </p:tgtEl>
                                        <p:attrNameLst>
                                          <p:attrName>ppt_y</p:attrName>
                                        </p:attrNameLst>
                                      </p:cBhvr>
                                      <p:tavLst>
                                        <p:tav tm="0">
                                          <p:val>
                                            <p:strVal val="ppt_y"/>
                                          </p:val>
                                        </p:tav>
                                        <p:tav tm="100000">
                                          <p:val>
                                            <p:fltVal val="0.5"/>
                                          </p:val>
                                        </p:tav>
                                      </p:tavLst>
                                    </p:anim>
                                    <p:set>
                                      <p:cBhvr>
                                        <p:cTn id="119" dur="1" fill="hold">
                                          <p:stCondLst>
                                            <p:cond delay="2999"/>
                                          </p:stCondLst>
                                        </p:cTn>
                                        <p:tgtEl>
                                          <p:spTgt spid="10"/>
                                        </p:tgtEl>
                                        <p:attrNameLst>
                                          <p:attrName>style.visibility</p:attrName>
                                        </p:attrNameLst>
                                      </p:cBhvr>
                                      <p:to>
                                        <p:strVal val="hidden"/>
                                      </p:to>
                                    </p:set>
                                  </p:childTnLst>
                                </p:cTn>
                              </p:par>
                              <p:par>
                                <p:cTn id="120" presetID="8" presetClass="emph" presetSubtype="0" fill="hold" nodeType="withEffect">
                                  <p:stCondLst>
                                    <p:cond delay="0"/>
                                  </p:stCondLst>
                                  <p:childTnLst>
                                    <p:animRot by="-21600000">
                                      <p:cBhvr>
                                        <p:cTn id="121" dur="3000" fill="hold"/>
                                        <p:tgtEl>
                                          <p:spTgt spid="3"/>
                                        </p:tgtEl>
                                        <p:attrNameLst>
                                          <p:attrName>r</p:attrName>
                                        </p:attrNameLst>
                                      </p:cBhvr>
                                    </p:animRot>
                                  </p:childTnLst>
                                </p:cTn>
                              </p:par>
                              <p:par>
                                <p:cTn id="122" presetID="8" presetClass="emph" presetSubtype="0" fill="hold" nodeType="withEffect">
                                  <p:stCondLst>
                                    <p:cond delay="0"/>
                                  </p:stCondLst>
                                  <p:childTnLst>
                                    <p:animRot by="-21600000">
                                      <p:cBhvr>
                                        <p:cTn id="123" dur="3000" fill="hold"/>
                                        <p:tgtEl>
                                          <p:spTgt spid="4"/>
                                        </p:tgtEl>
                                        <p:attrNameLst>
                                          <p:attrName>r</p:attrName>
                                        </p:attrNameLst>
                                      </p:cBhvr>
                                    </p:animRot>
                                  </p:childTnLst>
                                </p:cTn>
                              </p:par>
                              <p:par>
                                <p:cTn id="124" presetID="8" presetClass="emph" presetSubtype="0" fill="hold" nodeType="withEffect">
                                  <p:stCondLst>
                                    <p:cond delay="0"/>
                                  </p:stCondLst>
                                  <p:childTnLst>
                                    <p:animRot by="-21600000">
                                      <p:cBhvr>
                                        <p:cTn id="125" dur="3000" fill="hold"/>
                                        <p:tgtEl>
                                          <p:spTgt spid="5"/>
                                        </p:tgtEl>
                                        <p:attrNameLst>
                                          <p:attrName>r</p:attrName>
                                        </p:attrNameLst>
                                      </p:cBhvr>
                                    </p:animRot>
                                  </p:childTnLst>
                                </p:cTn>
                              </p:par>
                              <p:par>
                                <p:cTn id="126" presetID="8" presetClass="emph" presetSubtype="0" fill="hold" nodeType="withEffect">
                                  <p:stCondLst>
                                    <p:cond delay="0"/>
                                  </p:stCondLst>
                                  <p:childTnLst>
                                    <p:animRot by="-21600000">
                                      <p:cBhvr>
                                        <p:cTn id="127" dur="3000" fill="hold"/>
                                        <p:tgtEl>
                                          <p:spTgt spid="6"/>
                                        </p:tgtEl>
                                        <p:attrNameLst>
                                          <p:attrName>r</p:attrName>
                                        </p:attrNameLst>
                                      </p:cBhvr>
                                    </p:animRot>
                                  </p:childTnLst>
                                </p:cTn>
                              </p:par>
                              <p:par>
                                <p:cTn id="128" presetID="8" presetClass="emph" presetSubtype="0" fill="hold" nodeType="withEffect">
                                  <p:stCondLst>
                                    <p:cond delay="0"/>
                                  </p:stCondLst>
                                  <p:childTnLst>
                                    <p:animRot by="-21600000">
                                      <p:cBhvr>
                                        <p:cTn id="129" dur="3000" fill="hold"/>
                                        <p:tgtEl>
                                          <p:spTgt spid="7"/>
                                        </p:tgtEl>
                                        <p:attrNameLst>
                                          <p:attrName>r</p:attrName>
                                        </p:attrNameLst>
                                      </p:cBhvr>
                                    </p:animRot>
                                  </p:childTnLst>
                                </p:cTn>
                              </p:par>
                              <p:par>
                                <p:cTn id="130" presetID="8" presetClass="emph" presetSubtype="0" fill="hold" nodeType="withEffect">
                                  <p:stCondLst>
                                    <p:cond delay="0"/>
                                  </p:stCondLst>
                                  <p:childTnLst>
                                    <p:animRot by="-21600000">
                                      <p:cBhvr>
                                        <p:cTn id="131" dur="3000" fill="hold"/>
                                        <p:tgtEl>
                                          <p:spTgt spid="8"/>
                                        </p:tgtEl>
                                        <p:attrNameLst>
                                          <p:attrName>r</p:attrName>
                                        </p:attrNameLst>
                                      </p:cBhvr>
                                    </p:animRot>
                                  </p:childTnLst>
                                </p:cTn>
                              </p:par>
                              <p:par>
                                <p:cTn id="132" presetID="8" presetClass="emph" presetSubtype="0" fill="hold" nodeType="withEffect">
                                  <p:stCondLst>
                                    <p:cond delay="0"/>
                                  </p:stCondLst>
                                  <p:childTnLst>
                                    <p:animRot by="-21600000">
                                      <p:cBhvr>
                                        <p:cTn id="133" dur="3000" fill="hold"/>
                                        <p:tgtEl>
                                          <p:spTgt spid="9"/>
                                        </p:tgtEl>
                                        <p:attrNameLst>
                                          <p:attrName>r</p:attrName>
                                        </p:attrNameLst>
                                      </p:cBhvr>
                                    </p:animRot>
                                  </p:childTnLst>
                                </p:cTn>
                              </p:par>
                              <p:par>
                                <p:cTn id="134" presetID="8" presetClass="emph" presetSubtype="0" fill="hold" nodeType="withEffect">
                                  <p:stCondLst>
                                    <p:cond delay="0"/>
                                  </p:stCondLst>
                                  <p:childTnLst>
                                    <p:animRot by="-21600000">
                                      <p:cBhvr>
                                        <p:cTn id="135" dur="3000" fill="hold"/>
                                        <p:tgtEl>
                                          <p:spTgt spid="10"/>
                                        </p:tgtEl>
                                        <p:attrNameLst>
                                          <p:attrName>r</p:attrName>
                                        </p:attrNameLst>
                                      </p:cBhvr>
                                    </p:animRot>
                                  </p:childTnLst>
                                </p:cTn>
                              </p:par>
                              <p:par>
                                <p:cTn id="136" presetID="23" presetClass="entr" presetSubtype="288" fill="hold" nodeType="withEffect">
                                  <p:stCondLst>
                                    <p:cond delay="0"/>
                                  </p:stCondLst>
                                  <p:childTnLst>
                                    <p:set>
                                      <p:cBhvr>
                                        <p:cTn id="137" dur="1" fill="hold">
                                          <p:stCondLst>
                                            <p:cond delay="0"/>
                                          </p:stCondLst>
                                        </p:cTn>
                                        <p:tgtEl>
                                          <p:spTgt spid="2"/>
                                        </p:tgtEl>
                                        <p:attrNameLst>
                                          <p:attrName>style.visibility</p:attrName>
                                        </p:attrNameLst>
                                      </p:cBhvr>
                                      <p:to>
                                        <p:strVal val="visible"/>
                                      </p:to>
                                    </p:set>
                                    <p:anim calcmode="lin" valueType="num">
                                      <p:cBhvr>
                                        <p:cTn id="138" dur="3000" fill="hold"/>
                                        <p:tgtEl>
                                          <p:spTgt spid="2"/>
                                        </p:tgtEl>
                                        <p:attrNameLst>
                                          <p:attrName>ppt_w</p:attrName>
                                        </p:attrNameLst>
                                      </p:cBhvr>
                                      <p:tavLst>
                                        <p:tav tm="0">
                                          <p:val>
                                            <p:strVal val="4/3*#ppt_w"/>
                                          </p:val>
                                        </p:tav>
                                        <p:tav tm="100000">
                                          <p:val>
                                            <p:strVal val="#ppt_w"/>
                                          </p:val>
                                        </p:tav>
                                      </p:tavLst>
                                    </p:anim>
                                    <p:anim calcmode="lin" valueType="num">
                                      <p:cBhvr>
                                        <p:cTn id="139" dur="3000" fill="hold"/>
                                        <p:tgtEl>
                                          <p:spTgt spid="2"/>
                                        </p:tgtEl>
                                        <p:attrNameLst>
                                          <p:attrName>ppt_h</p:attrName>
                                        </p:attrNameLst>
                                      </p:cBhvr>
                                      <p:tavLst>
                                        <p:tav tm="0">
                                          <p:val>
                                            <p:strVal val="4/3*#ppt_h"/>
                                          </p:val>
                                        </p:tav>
                                        <p:tav tm="100000">
                                          <p:val>
                                            <p:strVal val="#ppt_h"/>
                                          </p:val>
                                        </p:tav>
                                      </p:tavLst>
                                    </p:anim>
                                  </p:childTnLst>
                                </p:cTn>
                              </p:par>
                              <p:par>
                                <p:cTn id="140" presetID="21" presetClass="entr" presetSubtype="8" fill="hold" nodeType="withEffect">
                                  <p:stCondLst>
                                    <p:cond delay="0"/>
                                  </p:stCondLst>
                                  <p:childTnLst>
                                    <p:set>
                                      <p:cBhvr>
                                        <p:cTn id="141" dur="1" fill="hold">
                                          <p:stCondLst>
                                            <p:cond delay="0"/>
                                          </p:stCondLst>
                                        </p:cTn>
                                        <p:tgtEl>
                                          <p:spTgt spid="2"/>
                                        </p:tgtEl>
                                        <p:attrNameLst>
                                          <p:attrName>style.visibility</p:attrName>
                                        </p:attrNameLst>
                                      </p:cBhvr>
                                      <p:to>
                                        <p:strVal val="visible"/>
                                      </p:to>
                                    </p:set>
                                    <p:animEffect transition="in" filter="wheel(8)">
                                      <p:cBhvr>
                                        <p:cTn id="142"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25).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Marco"/>
          <p:cNvSpPr/>
          <p:nvPr/>
        </p:nvSpPr>
        <p:spPr>
          <a:xfrm>
            <a:off x="2571736" y="928676"/>
            <a:ext cx="1428760" cy="1071570"/>
          </a:xfrm>
          <a:prstGeom prst="frame">
            <a:avLst>
              <a:gd name="adj1" fmla="val 18774"/>
            </a:avLst>
          </a:prstGeom>
          <a:solidFill>
            <a:schemeClr val="accent5">
              <a:lumMod val="75000"/>
            </a:schemeClr>
          </a:soli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4" name="3 Marco"/>
          <p:cNvSpPr/>
          <p:nvPr/>
        </p:nvSpPr>
        <p:spPr>
          <a:xfrm>
            <a:off x="1928794" y="500048"/>
            <a:ext cx="2571768" cy="1857388"/>
          </a:xfrm>
          <a:prstGeom prst="frame">
            <a:avLst/>
          </a:prstGeom>
          <a:solidFill>
            <a:srgbClr val="00CC00"/>
          </a:soli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5" name="4 Marco"/>
          <p:cNvSpPr/>
          <p:nvPr/>
        </p:nvSpPr>
        <p:spPr>
          <a:xfrm>
            <a:off x="1928794" y="2428874"/>
            <a:ext cx="2571768" cy="1857388"/>
          </a:xfrm>
          <a:prstGeom prst="frame">
            <a:avLst/>
          </a:prstGeom>
          <a:solidFill>
            <a:schemeClr val="accent5">
              <a:lumMod val="75000"/>
            </a:schemeClr>
          </a:soli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6" name="5 Marco"/>
          <p:cNvSpPr/>
          <p:nvPr/>
        </p:nvSpPr>
        <p:spPr>
          <a:xfrm>
            <a:off x="4643438" y="500048"/>
            <a:ext cx="2571768" cy="1857388"/>
          </a:xfrm>
          <a:prstGeom prst="frame">
            <a:avLst/>
          </a:prstGeom>
          <a:solidFill>
            <a:schemeClr val="accent5">
              <a:lumMod val="75000"/>
            </a:schemeClr>
          </a:soli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7" name="6 Marco"/>
          <p:cNvSpPr/>
          <p:nvPr/>
        </p:nvSpPr>
        <p:spPr>
          <a:xfrm>
            <a:off x="4643438" y="2428874"/>
            <a:ext cx="2571768" cy="1857388"/>
          </a:xfrm>
          <a:prstGeom prst="frame">
            <a:avLst/>
          </a:prstGeom>
          <a:solidFill>
            <a:srgbClr val="00CC00"/>
          </a:soli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8" name="7 Marco"/>
          <p:cNvSpPr/>
          <p:nvPr/>
        </p:nvSpPr>
        <p:spPr>
          <a:xfrm>
            <a:off x="5214942" y="928676"/>
            <a:ext cx="1428760" cy="1071570"/>
          </a:xfrm>
          <a:prstGeom prst="frame">
            <a:avLst>
              <a:gd name="adj1" fmla="val 18774"/>
            </a:avLst>
          </a:prstGeom>
          <a:solidFill>
            <a:srgbClr val="00CC00"/>
          </a:soli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9" name="8 Marco"/>
          <p:cNvSpPr/>
          <p:nvPr/>
        </p:nvSpPr>
        <p:spPr>
          <a:xfrm>
            <a:off x="2571736" y="2786064"/>
            <a:ext cx="1428760" cy="1071570"/>
          </a:xfrm>
          <a:prstGeom prst="frame">
            <a:avLst>
              <a:gd name="adj1" fmla="val 18774"/>
            </a:avLst>
          </a:prstGeom>
          <a:solidFill>
            <a:srgbClr val="00CC00"/>
          </a:soli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10" name="9 Marco"/>
          <p:cNvSpPr/>
          <p:nvPr/>
        </p:nvSpPr>
        <p:spPr>
          <a:xfrm>
            <a:off x="5143504" y="2857502"/>
            <a:ext cx="1428760" cy="1071570"/>
          </a:xfrm>
          <a:prstGeom prst="frame">
            <a:avLst>
              <a:gd name="adj1" fmla="val 18774"/>
            </a:avLst>
          </a:prstGeom>
          <a:solidFill>
            <a:schemeClr val="accent5">
              <a:lumMod val="75000"/>
            </a:schemeClr>
          </a:soli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11" name="10 Rectángulo"/>
          <p:cNvSpPr/>
          <p:nvPr/>
        </p:nvSpPr>
        <p:spPr>
          <a:xfrm>
            <a:off x="-428660" y="-214332"/>
            <a:ext cx="9787006" cy="5500726"/>
          </a:xfrm>
          <a:prstGeom prst="rect">
            <a:avLst/>
          </a:prstGeom>
          <a:gradFill flip="none" rotWithShape="1">
            <a:gsLst>
              <a:gs pos="21000">
                <a:srgbClr val="0033CC"/>
              </a:gs>
              <a:gs pos="50000">
                <a:srgbClr val="00CC00">
                  <a:shade val="67500"/>
                  <a:satMod val="115000"/>
                </a:srgbClr>
              </a:gs>
              <a:gs pos="100000">
                <a:srgbClr val="00CC00">
                  <a:shade val="100000"/>
                  <a:satMod val="115000"/>
                </a:srgb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1"/>
                                        </p:tgtEl>
                                        <p:attrNameLst>
                                          <p:attrName>style.visibility</p:attrName>
                                        </p:attrNameLst>
                                      </p:cBhvr>
                                      <p:to>
                                        <p:strVal val="hidden"/>
                                      </p:to>
                                    </p:set>
                                  </p:childTnLst>
                                </p:cTn>
                              </p:par>
                              <p:par>
                                <p:cTn id="7" presetID="2" presetClass="entr" presetSubtype="9" fill="hold" grpId="0"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additive="base">
                                        <p:cTn id="9" dur="2000" fill="hold"/>
                                        <p:tgtEl>
                                          <p:spTgt spid="3"/>
                                        </p:tgtEl>
                                        <p:attrNameLst>
                                          <p:attrName>ppt_x</p:attrName>
                                        </p:attrNameLst>
                                      </p:cBhvr>
                                      <p:tavLst>
                                        <p:tav tm="0">
                                          <p:val>
                                            <p:strVal val="0-#ppt_w/2"/>
                                          </p:val>
                                        </p:tav>
                                        <p:tav tm="100000">
                                          <p:val>
                                            <p:strVal val="#ppt_x"/>
                                          </p:val>
                                        </p:tav>
                                      </p:tavLst>
                                    </p:anim>
                                    <p:anim calcmode="lin" valueType="num">
                                      <p:cBhvr additive="base">
                                        <p:cTn id="10" dur="2000" fill="hold"/>
                                        <p:tgtEl>
                                          <p:spTgt spid="3"/>
                                        </p:tgtEl>
                                        <p:attrNameLst>
                                          <p:attrName>ppt_y</p:attrName>
                                        </p:attrNameLst>
                                      </p:cBhvr>
                                      <p:tavLst>
                                        <p:tav tm="0">
                                          <p:val>
                                            <p:strVal val="0-#ppt_h/2"/>
                                          </p:val>
                                        </p:tav>
                                        <p:tav tm="100000">
                                          <p:val>
                                            <p:strVal val="#ppt_y"/>
                                          </p:val>
                                        </p:tav>
                                      </p:tavLst>
                                    </p:anim>
                                  </p:childTnLst>
                                </p:cTn>
                              </p:par>
                              <p:par>
                                <p:cTn id="11" presetID="2" presetClass="entr" presetSubtype="6" fill="hold" grpId="0"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2000" fill="hold"/>
                                        <p:tgtEl>
                                          <p:spTgt spid="4"/>
                                        </p:tgtEl>
                                        <p:attrNameLst>
                                          <p:attrName>ppt_x</p:attrName>
                                        </p:attrNameLst>
                                      </p:cBhvr>
                                      <p:tavLst>
                                        <p:tav tm="0">
                                          <p:val>
                                            <p:strVal val="1+#ppt_w/2"/>
                                          </p:val>
                                        </p:tav>
                                        <p:tav tm="100000">
                                          <p:val>
                                            <p:strVal val="#ppt_x"/>
                                          </p:val>
                                        </p:tav>
                                      </p:tavLst>
                                    </p:anim>
                                    <p:anim calcmode="lin" valueType="num">
                                      <p:cBhvr additive="base">
                                        <p:cTn id="14" dur="2000" fill="hold"/>
                                        <p:tgtEl>
                                          <p:spTgt spid="4"/>
                                        </p:tgtEl>
                                        <p:attrNameLst>
                                          <p:attrName>ppt_y</p:attrName>
                                        </p:attrNameLst>
                                      </p:cBhvr>
                                      <p:tavLst>
                                        <p:tav tm="0">
                                          <p:val>
                                            <p:strVal val="1+#ppt_h/2"/>
                                          </p:val>
                                        </p:tav>
                                        <p:tav tm="100000">
                                          <p:val>
                                            <p:strVal val="#ppt_y"/>
                                          </p:val>
                                        </p:tav>
                                      </p:tavLst>
                                    </p:anim>
                                  </p:childTnLst>
                                </p:cTn>
                              </p:par>
                              <p:par>
                                <p:cTn id="15" presetID="2" presetClass="entr" presetSubtype="12" fill="hold" grpId="0"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additive="base">
                                        <p:cTn id="17" dur="2000" fill="hold"/>
                                        <p:tgtEl>
                                          <p:spTgt spid="5"/>
                                        </p:tgtEl>
                                        <p:attrNameLst>
                                          <p:attrName>ppt_x</p:attrName>
                                        </p:attrNameLst>
                                      </p:cBhvr>
                                      <p:tavLst>
                                        <p:tav tm="0">
                                          <p:val>
                                            <p:strVal val="0-#ppt_w/2"/>
                                          </p:val>
                                        </p:tav>
                                        <p:tav tm="100000">
                                          <p:val>
                                            <p:strVal val="#ppt_x"/>
                                          </p:val>
                                        </p:tav>
                                      </p:tavLst>
                                    </p:anim>
                                    <p:anim calcmode="lin" valueType="num">
                                      <p:cBhvr additive="base">
                                        <p:cTn id="18" dur="2000" fill="hold"/>
                                        <p:tgtEl>
                                          <p:spTgt spid="5"/>
                                        </p:tgtEl>
                                        <p:attrNameLst>
                                          <p:attrName>ppt_y</p:attrName>
                                        </p:attrNameLst>
                                      </p:cBhvr>
                                      <p:tavLst>
                                        <p:tav tm="0">
                                          <p:val>
                                            <p:strVal val="1+#ppt_h/2"/>
                                          </p:val>
                                        </p:tav>
                                        <p:tav tm="100000">
                                          <p:val>
                                            <p:strVal val="#ppt_y"/>
                                          </p:val>
                                        </p:tav>
                                      </p:tavLst>
                                    </p:anim>
                                  </p:childTnLst>
                                </p:cTn>
                              </p:par>
                              <p:par>
                                <p:cTn id="19" presetID="2" presetClass="entr" presetSubtype="3" fill="hold" grpId="0" nodeType="with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additive="base">
                                        <p:cTn id="21" dur="2000" fill="hold"/>
                                        <p:tgtEl>
                                          <p:spTgt spid="6"/>
                                        </p:tgtEl>
                                        <p:attrNameLst>
                                          <p:attrName>ppt_x</p:attrName>
                                        </p:attrNameLst>
                                      </p:cBhvr>
                                      <p:tavLst>
                                        <p:tav tm="0">
                                          <p:val>
                                            <p:strVal val="1+#ppt_w/2"/>
                                          </p:val>
                                        </p:tav>
                                        <p:tav tm="100000">
                                          <p:val>
                                            <p:strVal val="#ppt_x"/>
                                          </p:val>
                                        </p:tav>
                                      </p:tavLst>
                                    </p:anim>
                                    <p:anim calcmode="lin" valueType="num">
                                      <p:cBhvr additive="base">
                                        <p:cTn id="22" dur="2000" fill="hold"/>
                                        <p:tgtEl>
                                          <p:spTgt spid="6"/>
                                        </p:tgtEl>
                                        <p:attrNameLst>
                                          <p:attrName>ppt_y</p:attrName>
                                        </p:attrNameLst>
                                      </p:cBhvr>
                                      <p:tavLst>
                                        <p:tav tm="0">
                                          <p:val>
                                            <p:strVal val="0-#ppt_h/2"/>
                                          </p:val>
                                        </p:tav>
                                        <p:tav tm="100000">
                                          <p:val>
                                            <p:strVal val="#ppt_y"/>
                                          </p:val>
                                        </p:tav>
                                      </p:tavLst>
                                    </p:anim>
                                  </p:childTnLst>
                                </p:cTn>
                              </p:par>
                              <p:par>
                                <p:cTn id="23" presetID="2" presetClass="entr" presetSubtype="6" fill="hold" grpId="0" nodeType="withEffect">
                                  <p:stCondLst>
                                    <p:cond delay="0"/>
                                  </p:stCondLst>
                                  <p:childTnLst>
                                    <p:set>
                                      <p:cBhvr>
                                        <p:cTn id="24" dur="1" fill="hold">
                                          <p:stCondLst>
                                            <p:cond delay="0"/>
                                          </p:stCondLst>
                                        </p:cTn>
                                        <p:tgtEl>
                                          <p:spTgt spid="7"/>
                                        </p:tgtEl>
                                        <p:attrNameLst>
                                          <p:attrName>style.visibility</p:attrName>
                                        </p:attrNameLst>
                                      </p:cBhvr>
                                      <p:to>
                                        <p:strVal val="visible"/>
                                      </p:to>
                                    </p:set>
                                    <p:anim calcmode="lin" valueType="num">
                                      <p:cBhvr additive="base">
                                        <p:cTn id="25" dur="2000" fill="hold"/>
                                        <p:tgtEl>
                                          <p:spTgt spid="7"/>
                                        </p:tgtEl>
                                        <p:attrNameLst>
                                          <p:attrName>ppt_x</p:attrName>
                                        </p:attrNameLst>
                                      </p:cBhvr>
                                      <p:tavLst>
                                        <p:tav tm="0">
                                          <p:val>
                                            <p:strVal val="1+#ppt_w/2"/>
                                          </p:val>
                                        </p:tav>
                                        <p:tav tm="100000">
                                          <p:val>
                                            <p:strVal val="#ppt_x"/>
                                          </p:val>
                                        </p:tav>
                                      </p:tavLst>
                                    </p:anim>
                                    <p:anim calcmode="lin" valueType="num">
                                      <p:cBhvr additive="base">
                                        <p:cTn id="26" dur="2000" fill="hold"/>
                                        <p:tgtEl>
                                          <p:spTgt spid="7"/>
                                        </p:tgtEl>
                                        <p:attrNameLst>
                                          <p:attrName>ppt_y</p:attrName>
                                        </p:attrNameLst>
                                      </p:cBhvr>
                                      <p:tavLst>
                                        <p:tav tm="0">
                                          <p:val>
                                            <p:strVal val="1+#ppt_h/2"/>
                                          </p:val>
                                        </p:tav>
                                        <p:tav tm="100000">
                                          <p:val>
                                            <p:strVal val="#ppt_y"/>
                                          </p:val>
                                        </p:tav>
                                      </p:tavLst>
                                    </p:anim>
                                  </p:childTnLst>
                                </p:cTn>
                              </p:par>
                              <p:par>
                                <p:cTn id="27" presetID="2" presetClass="entr" presetSubtype="12" fill="hold" grpId="0" nodeType="withEffect">
                                  <p:stCondLst>
                                    <p:cond delay="0"/>
                                  </p:stCondLst>
                                  <p:childTnLst>
                                    <p:set>
                                      <p:cBhvr>
                                        <p:cTn id="28" dur="1" fill="hold">
                                          <p:stCondLst>
                                            <p:cond delay="0"/>
                                          </p:stCondLst>
                                        </p:cTn>
                                        <p:tgtEl>
                                          <p:spTgt spid="8"/>
                                        </p:tgtEl>
                                        <p:attrNameLst>
                                          <p:attrName>style.visibility</p:attrName>
                                        </p:attrNameLst>
                                      </p:cBhvr>
                                      <p:to>
                                        <p:strVal val="visible"/>
                                      </p:to>
                                    </p:set>
                                    <p:anim calcmode="lin" valueType="num">
                                      <p:cBhvr additive="base">
                                        <p:cTn id="29" dur="2000" fill="hold"/>
                                        <p:tgtEl>
                                          <p:spTgt spid="8"/>
                                        </p:tgtEl>
                                        <p:attrNameLst>
                                          <p:attrName>ppt_x</p:attrName>
                                        </p:attrNameLst>
                                      </p:cBhvr>
                                      <p:tavLst>
                                        <p:tav tm="0">
                                          <p:val>
                                            <p:strVal val="0-#ppt_w/2"/>
                                          </p:val>
                                        </p:tav>
                                        <p:tav tm="100000">
                                          <p:val>
                                            <p:strVal val="#ppt_x"/>
                                          </p:val>
                                        </p:tav>
                                      </p:tavLst>
                                    </p:anim>
                                    <p:anim calcmode="lin" valueType="num">
                                      <p:cBhvr additive="base">
                                        <p:cTn id="30" dur="2000" fill="hold"/>
                                        <p:tgtEl>
                                          <p:spTgt spid="8"/>
                                        </p:tgtEl>
                                        <p:attrNameLst>
                                          <p:attrName>ppt_y</p:attrName>
                                        </p:attrNameLst>
                                      </p:cBhvr>
                                      <p:tavLst>
                                        <p:tav tm="0">
                                          <p:val>
                                            <p:strVal val="1+#ppt_h/2"/>
                                          </p:val>
                                        </p:tav>
                                        <p:tav tm="100000">
                                          <p:val>
                                            <p:strVal val="#ppt_y"/>
                                          </p:val>
                                        </p:tav>
                                      </p:tavLst>
                                    </p:anim>
                                  </p:childTnLst>
                                </p:cTn>
                              </p:par>
                              <p:par>
                                <p:cTn id="31" presetID="2" presetClass="entr" presetSubtype="3" fill="hold" grpId="0" nodeType="withEffect">
                                  <p:stCondLst>
                                    <p:cond delay="0"/>
                                  </p:stCondLst>
                                  <p:childTnLst>
                                    <p:set>
                                      <p:cBhvr>
                                        <p:cTn id="32" dur="1" fill="hold">
                                          <p:stCondLst>
                                            <p:cond delay="0"/>
                                          </p:stCondLst>
                                        </p:cTn>
                                        <p:tgtEl>
                                          <p:spTgt spid="9"/>
                                        </p:tgtEl>
                                        <p:attrNameLst>
                                          <p:attrName>style.visibility</p:attrName>
                                        </p:attrNameLst>
                                      </p:cBhvr>
                                      <p:to>
                                        <p:strVal val="visible"/>
                                      </p:to>
                                    </p:set>
                                    <p:anim calcmode="lin" valueType="num">
                                      <p:cBhvr additive="base">
                                        <p:cTn id="33" dur="2000" fill="hold"/>
                                        <p:tgtEl>
                                          <p:spTgt spid="9"/>
                                        </p:tgtEl>
                                        <p:attrNameLst>
                                          <p:attrName>ppt_x</p:attrName>
                                        </p:attrNameLst>
                                      </p:cBhvr>
                                      <p:tavLst>
                                        <p:tav tm="0">
                                          <p:val>
                                            <p:strVal val="1+#ppt_w/2"/>
                                          </p:val>
                                        </p:tav>
                                        <p:tav tm="100000">
                                          <p:val>
                                            <p:strVal val="#ppt_x"/>
                                          </p:val>
                                        </p:tav>
                                      </p:tavLst>
                                    </p:anim>
                                    <p:anim calcmode="lin" valueType="num">
                                      <p:cBhvr additive="base">
                                        <p:cTn id="34" dur="2000" fill="hold"/>
                                        <p:tgtEl>
                                          <p:spTgt spid="9"/>
                                        </p:tgtEl>
                                        <p:attrNameLst>
                                          <p:attrName>ppt_y</p:attrName>
                                        </p:attrNameLst>
                                      </p:cBhvr>
                                      <p:tavLst>
                                        <p:tav tm="0">
                                          <p:val>
                                            <p:strVal val="0-#ppt_h/2"/>
                                          </p:val>
                                        </p:tav>
                                        <p:tav tm="100000">
                                          <p:val>
                                            <p:strVal val="#ppt_y"/>
                                          </p:val>
                                        </p:tav>
                                      </p:tavLst>
                                    </p:anim>
                                  </p:childTnLst>
                                </p:cTn>
                              </p:par>
                              <p:par>
                                <p:cTn id="35" presetID="2" presetClass="entr" presetSubtype="9" fill="hold" grpId="0" nodeType="withEffect">
                                  <p:stCondLst>
                                    <p:cond delay="0"/>
                                  </p:stCondLst>
                                  <p:childTnLst>
                                    <p:set>
                                      <p:cBhvr>
                                        <p:cTn id="36" dur="1" fill="hold">
                                          <p:stCondLst>
                                            <p:cond delay="0"/>
                                          </p:stCondLst>
                                        </p:cTn>
                                        <p:tgtEl>
                                          <p:spTgt spid="10"/>
                                        </p:tgtEl>
                                        <p:attrNameLst>
                                          <p:attrName>style.visibility</p:attrName>
                                        </p:attrNameLst>
                                      </p:cBhvr>
                                      <p:to>
                                        <p:strVal val="visible"/>
                                      </p:to>
                                    </p:set>
                                    <p:anim calcmode="lin" valueType="num">
                                      <p:cBhvr additive="base">
                                        <p:cTn id="37" dur="2000" fill="hold"/>
                                        <p:tgtEl>
                                          <p:spTgt spid="10"/>
                                        </p:tgtEl>
                                        <p:attrNameLst>
                                          <p:attrName>ppt_x</p:attrName>
                                        </p:attrNameLst>
                                      </p:cBhvr>
                                      <p:tavLst>
                                        <p:tav tm="0">
                                          <p:val>
                                            <p:strVal val="0-#ppt_w/2"/>
                                          </p:val>
                                        </p:tav>
                                        <p:tav tm="100000">
                                          <p:val>
                                            <p:strVal val="#ppt_x"/>
                                          </p:val>
                                        </p:tav>
                                      </p:tavLst>
                                    </p:anim>
                                    <p:anim calcmode="lin" valueType="num">
                                      <p:cBhvr additive="base">
                                        <p:cTn id="38" dur="2000" fill="hold"/>
                                        <p:tgtEl>
                                          <p:spTgt spid="10"/>
                                        </p:tgtEl>
                                        <p:attrNameLst>
                                          <p:attrName>ppt_y</p:attrName>
                                        </p:attrNameLst>
                                      </p:cBhvr>
                                      <p:tavLst>
                                        <p:tav tm="0">
                                          <p:val>
                                            <p:strVal val="0-#ppt_h/2"/>
                                          </p:val>
                                        </p:tav>
                                        <p:tav tm="100000">
                                          <p:val>
                                            <p:strVal val="#ppt_y"/>
                                          </p:val>
                                        </p:tav>
                                      </p:tavLst>
                                    </p:anim>
                                  </p:childTnLst>
                                </p:cTn>
                              </p:par>
                              <p:par>
                                <p:cTn id="39" presetID="8" presetClass="emph" presetSubtype="0" autoRev="1" fill="hold" grpId="1" nodeType="withEffect">
                                  <p:stCondLst>
                                    <p:cond delay="0"/>
                                  </p:stCondLst>
                                  <p:childTnLst>
                                    <p:animRot by="-21600000">
                                      <p:cBhvr>
                                        <p:cTn id="40" dur="2000" fill="hold"/>
                                        <p:tgtEl>
                                          <p:spTgt spid="3"/>
                                        </p:tgtEl>
                                        <p:attrNameLst>
                                          <p:attrName>r</p:attrName>
                                        </p:attrNameLst>
                                      </p:cBhvr>
                                    </p:animRot>
                                  </p:childTnLst>
                                </p:cTn>
                              </p:par>
                              <p:par>
                                <p:cTn id="41" presetID="8" presetClass="emph" presetSubtype="0" autoRev="1" fill="hold" grpId="1" nodeType="withEffect">
                                  <p:stCondLst>
                                    <p:cond delay="0"/>
                                  </p:stCondLst>
                                  <p:childTnLst>
                                    <p:animRot by="21600000">
                                      <p:cBhvr>
                                        <p:cTn id="42" dur="2000" fill="hold"/>
                                        <p:tgtEl>
                                          <p:spTgt spid="4"/>
                                        </p:tgtEl>
                                        <p:attrNameLst>
                                          <p:attrName>r</p:attrName>
                                        </p:attrNameLst>
                                      </p:cBhvr>
                                    </p:animRot>
                                  </p:childTnLst>
                                </p:cTn>
                              </p:par>
                              <p:par>
                                <p:cTn id="43" presetID="8" presetClass="emph" presetSubtype="0" autoRev="1" fill="hold" grpId="1" nodeType="withEffect">
                                  <p:stCondLst>
                                    <p:cond delay="0"/>
                                  </p:stCondLst>
                                  <p:childTnLst>
                                    <p:animRot by="21600000">
                                      <p:cBhvr>
                                        <p:cTn id="44" dur="2000" fill="hold"/>
                                        <p:tgtEl>
                                          <p:spTgt spid="5"/>
                                        </p:tgtEl>
                                        <p:attrNameLst>
                                          <p:attrName>r</p:attrName>
                                        </p:attrNameLst>
                                      </p:cBhvr>
                                    </p:animRot>
                                  </p:childTnLst>
                                </p:cTn>
                              </p:par>
                              <p:par>
                                <p:cTn id="45" presetID="8" presetClass="emph" presetSubtype="0" autoRev="1" fill="hold" grpId="1" nodeType="withEffect">
                                  <p:stCondLst>
                                    <p:cond delay="0"/>
                                  </p:stCondLst>
                                  <p:childTnLst>
                                    <p:animRot by="21600000">
                                      <p:cBhvr>
                                        <p:cTn id="46" dur="2000" fill="hold"/>
                                        <p:tgtEl>
                                          <p:spTgt spid="6"/>
                                        </p:tgtEl>
                                        <p:attrNameLst>
                                          <p:attrName>r</p:attrName>
                                        </p:attrNameLst>
                                      </p:cBhvr>
                                    </p:animRot>
                                  </p:childTnLst>
                                </p:cTn>
                              </p:par>
                              <p:par>
                                <p:cTn id="47" presetID="8" presetClass="emph" presetSubtype="0" autoRev="1" fill="hold" grpId="1" nodeType="withEffect">
                                  <p:stCondLst>
                                    <p:cond delay="0"/>
                                  </p:stCondLst>
                                  <p:childTnLst>
                                    <p:animRot by="21600000">
                                      <p:cBhvr>
                                        <p:cTn id="48" dur="2000" fill="hold"/>
                                        <p:tgtEl>
                                          <p:spTgt spid="7"/>
                                        </p:tgtEl>
                                        <p:attrNameLst>
                                          <p:attrName>r</p:attrName>
                                        </p:attrNameLst>
                                      </p:cBhvr>
                                    </p:animRot>
                                  </p:childTnLst>
                                </p:cTn>
                              </p:par>
                              <p:par>
                                <p:cTn id="49" presetID="8" presetClass="emph" presetSubtype="0" autoRev="1" fill="hold" grpId="1" nodeType="withEffect">
                                  <p:stCondLst>
                                    <p:cond delay="0"/>
                                  </p:stCondLst>
                                  <p:childTnLst>
                                    <p:animRot by="21600000">
                                      <p:cBhvr>
                                        <p:cTn id="50" dur="2000" fill="hold"/>
                                        <p:tgtEl>
                                          <p:spTgt spid="8"/>
                                        </p:tgtEl>
                                        <p:attrNameLst>
                                          <p:attrName>r</p:attrName>
                                        </p:attrNameLst>
                                      </p:cBhvr>
                                    </p:animRot>
                                  </p:childTnLst>
                                </p:cTn>
                              </p:par>
                              <p:par>
                                <p:cTn id="51" presetID="8" presetClass="emph" presetSubtype="0" autoRev="1" fill="hold" grpId="1" nodeType="withEffect">
                                  <p:stCondLst>
                                    <p:cond delay="0"/>
                                  </p:stCondLst>
                                  <p:childTnLst>
                                    <p:animRot by="21600000">
                                      <p:cBhvr>
                                        <p:cTn id="52" dur="2000" fill="hold"/>
                                        <p:tgtEl>
                                          <p:spTgt spid="9"/>
                                        </p:tgtEl>
                                        <p:attrNameLst>
                                          <p:attrName>r</p:attrName>
                                        </p:attrNameLst>
                                      </p:cBhvr>
                                    </p:animRot>
                                  </p:childTnLst>
                                </p:cTn>
                              </p:par>
                              <p:par>
                                <p:cTn id="53" presetID="8" presetClass="emph" presetSubtype="0" autoRev="1" fill="hold" grpId="1" nodeType="withEffect">
                                  <p:stCondLst>
                                    <p:cond delay="0"/>
                                  </p:stCondLst>
                                  <p:childTnLst>
                                    <p:animRot by="-21600000">
                                      <p:cBhvr>
                                        <p:cTn id="54" dur="2000" fill="hold"/>
                                        <p:tgtEl>
                                          <p:spTgt spid="10"/>
                                        </p:tgtEl>
                                        <p:attrNameLst>
                                          <p:attrName>r</p:attrName>
                                        </p:attrNameLst>
                                      </p:cBhvr>
                                    </p:animRot>
                                  </p:childTnLst>
                                </p:cTn>
                              </p:par>
                              <p:par>
                                <p:cTn id="55" presetID="13" presetClass="entr" presetSubtype="32" fill="hold" grpId="2" nodeType="withEffect">
                                  <p:stCondLst>
                                    <p:cond delay="0"/>
                                  </p:stCondLst>
                                  <p:childTnLst>
                                    <p:set>
                                      <p:cBhvr>
                                        <p:cTn id="56" dur="1" fill="hold">
                                          <p:stCondLst>
                                            <p:cond delay="0"/>
                                          </p:stCondLst>
                                        </p:cTn>
                                        <p:tgtEl>
                                          <p:spTgt spid="3"/>
                                        </p:tgtEl>
                                        <p:attrNameLst>
                                          <p:attrName>style.visibility</p:attrName>
                                        </p:attrNameLst>
                                      </p:cBhvr>
                                      <p:to>
                                        <p:strVal val="visible"/>
                                      </p:to>
                                    </p:set>
                                    <p:animEffect transition="in" filter="plus(out)">
                                      <p:cBhvr>
                                        <p:cTn id="57" dur="2000"/>
                                        <p:tgtEl>
                                          <p:spTgt spid="3"/>
                                        </p:tgtEl>
                                      </p:cBhvr>
                                    </p:animEffect>
                                  </p:childTnLst>
                                </p:cTn>
                              </p:par>
                              <p:par>
                                <p:cTn id="58" presetID="13" presetClass="entr" presetSubtype="32" fill="hold" grpId="2" nodeType="withEffect">
                                  <p:stCondLst>
                                    <p:cond delay="0"/>
                                  </p:stCondLst>
                                  <p:childTnLst>
                                    <p:set>
                                      <p:cBhvr>
                                        <p:cTn id="59" dur="1" fill="hold">
                                          <p:stCondLst>
                                            <p:cond delay="0"/>
                                          </p:stCondLst>
                                        </p:cTn>
                                        <p:tgtEl>
                                          <p:spTgt spid="4"/>
                                        </p:tgtEl>
                                        <p:attrNameLst>
                                          <p:attrName>style.visibility</p:attrName>
                                        </p:attrNameLst>
                                      </p:cBhvr>
                                      <p:to>
                                        <p:strVal val="visible"/>
                                      </p:to>
                                    </p:set>
                                    <p:animEffect transition="in" filter="plus(out)">
                                      <p:cBhvr>
                                        <p:cTn id="60" dur="2000"/>
                                        <p:tgtEl>
                                          <p:spTgt spid="4"/>
                                        </p:tgtEl>
                                      </p:cBhvr>
                                    </p:animEffect>
                                  </p:childTnLst>
                                </p:cTn>
                              </p:par>
                              <p:par>
                                <p:cTn id="61" presetID="13" presetClass="entr" presetSubtype="32" fill="hold" grpId="2" nodeType="withEffect">
                                  <p:stCondLst>
                                    <p:cond delay="0"/>
                                  </p:stCondLst>
                                  <p:childTnLst>
                                    <p:set>
                                      <p:cBhvr>
                                        <p:cTn id="62" dur="1" fill="hold">
                                          <p:stCondLst>
                                            <p:cond delay="0"/>
                                          </p:stCondLst>
                                        </p:cTn>
                                        <p:tgtEl>
                                          <p:spTgt spid="5"/>
                                        </p:tgtEl>
                                        <p:attrNameLst>
                                          <p:attrName>style.visibility</p:attrName>
                                        </p:attrNameLst>
                                      </p:cBhvr>
                                      <p:to>
                                        <p:strVal val="visible"/>
                                      </p:to>
                                    </p:set>
                                    <p:animEffect transition="in" filter="plus(out)">
                                      <p:cBhvr>
                                        <p:cTn id="63" dur="2000"/>
                                        <p:tgtEl>
                                          <p:spTgt spid="5"/>
                                        </p:tgtEl>
                                      </p:cBhvr>
                                    </p:animEffect>
                                  </p:childTnLst>
                                </p:cTn>
                              </p:par>
                              <p:par>
                                <p:cTn id="64" presetID="13" presetClass="entr" presetSubtype="32" fill="hold" grpId="2" nodeType="withEffect">
                                  <p:stCondLst>
                                    <p:cond delay="0"/>
                                  </p:stCondLst>
                                  <p:childTnLst>
                                    <p:set>
                                      <p:cBhvr>
                                        <p:cTn id="65" dur="1" fill="hold">
                                          <p:stCondLst>
                                            <p:cond delay="0"/>
                                          </p:stCondLst>
                                        </p:cTn>
                                        <p:tgtEl>
                                          <p:spTgt spid="6"/>
                                        </p:tgtEl>
                                        <p:attrNameLst>
                                          <p:attrName>style.visibility</p:attrName>
                                        </p:attrNameLst>
                                      </p:cBhvr>
                                      <p:to>
                                        <p:strVal val="visible"/>
                                      </p:to>
                                    </p:set>
                                    <p:animEffect transition="in" filter="plus(out)">
                                      <p:cBhvr>
                                        <p:cTn id="66" dur="2000"/>
                                        <p:tgtEl>
                                          <p:spTgt spid="6"/>
                                        </p:tgtEl>
                                      </p:cBhvr>
                                    </p:animEffect>
                                  </p:childTnLst>
                                </p:cTn>
                              </p:par>
                              <p:par>
                                <p:cTn id="67" presetID="13" presetClass="entr" presetSubtype="32" fill="hold" grpId="2" nodeType="withEffect">
                                  <p:stCondLst>
                                    <p:cond delay="0"/>
                                  </p:stCondLst>
                                  <p:childTnLst>
                                    <p:set>
                                      <p:cBhvr>
                                        <p:cTn id="68" dur="1" fill="hold">
                                          <p:stCondLst>
                                            <p:cond delay="0"/>
                                          </p:stCondLst>
                                        </p:cTn>
                                        <p:tgtEl>
                                          <p:spTgt spid="7"/>
                                        </p:tgtEl>
                                        <p:attrNameLst>
                                          <p:attrName>style.visibility</p:attrName>
                                        </p:attrNameLst>
                                      </p:cBhvr>
                                      <p:to>
                                        <p:strVal val="visible"/>
                                      </p:to>
                                    </p:set>
                                    <p:animEffect transition="in" filter="plus(out)">
                                      <p:cBhvr>
                                        <p:cTn id="69" dur="2000"/>
                                        <p:tgtEl>
                                          <p:spTgt spid="7"/>
                                        </p:tgtEl>
                                      </p:cBhvr>
                                    </p:animEffect>
                                  </p:childTnLst>
                                </p:cTn>
                              </p:par>
                              <p:par>
                                <p:cTn id="70" presetID="13" presetClass="entr" presetSubtype="32" fill="hold" grpId="2" nodeType="withEffect">
                                  <p:stCondLst>
                                    <p:cond delay="0"/>
                                  </p:stCondLst>
                                  <p:childTnLst>
                                    <p:set>
                                      <p:cBhvr>
                                        <p:cTn id="71" dur="1" fill="hold">
                                          <p:stCondLst>
                                            <p:cond delay="0"/>
                                          </p:stCondLst>
                                        </p:cTn>
                                        <p:tgtEl>
                                          <p:spTgt spid="8"/>
                                        </p:tgtEl>
                                        <p:attrNameLst>
                                          <p:attrName>style.visibility</p:attrName>
                                        </p:attrNameLst>
                                      </p:cBhvr>
                                      <p:to>
                                        <p:strVal val="visible"/>
                                      </p:to>
                                    </p:set>
                                    <p:animEffect transition="in" filter="plus(out)">
                                      <p:cBhvr>
                                        <p:cTn id="72" dur="2000"/>
                                        <p:tgtEl>
                                          <p:spTgt spid="8"/>
                                        </p:tgtEl>
                                      </p:cBhvr>
                                    </p:animEffect>
                                  </p:childTnLst>
                                </p:cTn>
                              </p:par>
                              <p:par>
                                <p:cTn id="73" presetID="13" presetClass="entr" presetSubtype="32" fill="hold" grpId="2" nodeType="withEffect">
                                  <p:stCondLst>
                                    <p:cond delay="0"/>
                                  </p:stCondLst>
                                  <p:childTnLst>
                                    <p:set>
                                      <p:cBhvr>
                                        <p:cTn id="74" dur="1" fill="hold">
                                          <p:stCondLst>
                                            <p:cond delay="0"/>
                                          </p:stCondLst>
                                        </p:cTn>
                                        <p:tgtEl>
                                          <p:spTgt spid="9"/>
                                        </p:tgtEl>
                                        <p:attrNameLst>
                                          <p:attrName>style.visibility</p:attrName>
                                        </p:attrNameLst>
                                      </p:cBhvr>
                                      <p:to>
                                        <p:strVal val="visible"/>
                                      </p:to>
                                    </p:set>
                                    <p:animEffect transition="in" filter="plus(out)">
                                      <p:cBhvr>
                                        <p:cTn id="75" dur="2000"/>
                                        <p:tgtEl>
                                          <p:spTgt spid="9"/>
                                        </p:tgtEl>
                                      </p:cBhvr>
                                    </p:animEffect>
                                  </p:childTnLst>
                                </p:cTn>
                              </p:par>
                              <p:par>
                                <p:cTn id="76" presetID="13" presetClass="entr" presetSubtype="32" fill="hold" grpId="2" nodeType="withEffect">
                                  <p:stCondLst>
                                    <p:cond delay="0"/>
                                  </p:stCondLst>
                                  <p:childTnLst>
                                    <p:set>
                                      <p:cBhvr>
                                        <p:cTn id="77" dur="1" fill="hold">
                                          <p:stCondLst>
                                            <p:cond delay="0"/>
                                          </p:stCondLst>
                                        </p:cTn>
                                        <p:tgtEl>
                                          <p:spTgt spid="10"/>
                                        </p:tgtEl>
                                        <p:attrNameLst>
                                          <p:attrName>style.visibility</p:attrName>
                                        </p:attrNameLst>
                                      </p:cBhvr>
                                      <p:to>
                                        <p:strVal val="visible"/>
                                      </p:to>
                                    </p:set>
                                    <p:animEffect transition="in" filter="plus(out)">
                                      <p:cBhvr>
                                        <p:cTn id="78" dur="2000"/>
                                        <p:tgtEl>
                                          <p:spTgt spid="10"/>
                                        </p:tgtEl>
                                      </p:cBhvr>
                                    </p:animEffect>
                                  </p:childTnLst>
                                </p:cTn>
                              </p:par>
                            </p:childTnLst>
                          </p:cTn>
                        </p:par>
                        <p:par>
                          <p:cTn id="79" fill="hold">
                            <p:stCondLst>
                              <p:cond delay="4000"/>
                            </p:stCondLst>
                            <p:childTnLst>
                              <p:par>
                                <p:cTn id="80" presetID="2" presetClass="exit" presetSubtype="12" fill="hold" grpId="3" nodeType="afterEffect">
                                  <p:stCondLst>
                                    <p:cond delay="0"/>
                                  </p:stCondLst>
                                  <p:childTnLst>
                                    <p:anim calcmode="lin" valueType="num">
                                      <p:cBhvr additive="base">
                                        <p:cTn id="81" dur="2000"/>
                                        <p:tgtEl>
                                          <p:spTgt spid="6"/>
                                        </p:tgtEl>
                                        <p:attrNameLst>
                                          <p:attrName>ppt_x</p:attrName>
                                        </p:attrNameLst>
                                      </p:cBhvr>
                                      <p:tavLst>
                                        <p:tav tm="0">
                                          <p:val>
                                            <p:strVal val="ppt_x"/>
                                          </p:val>
                                        </p:tav>
                                        <p:tav tm="100000">
                                          <p:val>
                                            <p:strVal val="0-ppt_w/2"/>
                                          </p:val>
                                        </p:tav>
                                      </p:tavLst>
                                    </p:anim>
                                    <p:anim calcmode="lin" valueType="num">
                                      <p:cBhvr additive="base">
                                        <p:cTn id="82" dur="2000"/>
                                        <p:tgtEl>
                                          <p:spTgt spid="6"/>
                                        </p:tgtEl>
                                        <p:attrNameLst>
                                          <p:attrName>ppt_y</p:attrName>
                                        </p:attrNameLst>
                                      </p:cBhvr>
                                      <p:tavLst>
                                        <p:tav tm="0">
                                          <p:val>
                                            <p:strVal val="ppt_y"/>
                                          </p:val>
                                        </p:tav>
                                        <p:tav tm="100000">
                                          <p:val>
                                            <p:strVal val="1+ppt_h/2"/>
                                          </p:val>
                                        </p:tav>
                                      </p:tavLst>
                                    </p:anim>
                                    <p:set>
                                      <p:cBhvr>
                                        <p:cTn id="83" dur="1" fill="hold">
                                          <p:stCondLst>
                                            <p:cond delay="1999"/>
                                          </p:stCondLst>
                                        </p:cTn>
                                        <p:tgtEl>
                                          <p:spTgt spid="6"/>
                                        </p:tgtEl>
                                        <p:attrNameLst>
                                          <p:attrName>style.visibility</p:attrName>
                                        </p:attrNameLst>
                                      </p:cBhvr>
                                      <p:to>
                                        <p:strVal val="hidden"/>
                                      </p:to>
                                    </p:set>
                                  </p:childTnLst>
                                </p:cTn>
                              </p:par>
                              <p:par>
                                <p:cTn id="84" presetID="2" presetClass="exit" presetSubtype="12" fill="hold" grpId="3" nodeType="withEffect">
                                  <p:stCondLst>
                                    <p:cond delay="0"/>
                                  </p:stCondLst>
                                  <p:childTnLst>
                                    <p:anim calcmode="lin" valueType="num">
                                      <p:cBhvr additive="base">
                                        <p:cTn id="85" dur="2000"/>
                                        <p:tgtEl>
                                          <p:spTgt spid="8"/>
                                        </p:tgtEl>
                                        <p:attrNameLst>
                                          <p:attrName>ppt_x</p:attrName>
                                        </p:attrNameLst>
                                      </p:cBhvr>
                                      <p:tavLst>
                                        <p:tav tm="0">
                                          <p:val>
                                            <p:strVal val="ppt_x"/>
                                          </p:val>
                                        </p:tav>
                                        <p:tav tm="100000">
                                          <p:val>
                                            <p:strVal val="0-ppt_w/2"/>
                                          </p:val>
                                        </p:tav>
                                      </p:tavLst>
                                    </p:anim>
                                    <p:anim calcmode="lin" valueType="num">
                                      <p:cBhvr additive="base">
                                        <p:cTn id="86" dur="2000"/>
                                        <p:tgtEl>
                                          <p:spTgt spid="8"/>
                                        </p:tgtEl>
                                        <p:attrNameLst>
                                          <p:attrName>ppt_y</p:attrName>
                                        </p:attrNameLst>
                                      </p:cBhvr>
                                      <p:tavLst>
                                        <p:tav tm="0">
                                          <p:val>
                                            <p:strVal val="ppt_y"/>
                                          </p:val>
                                        </p:tav>
                                        <p:tav tm="100000">
                                          <p:val>
                                            <p:strVal val="1+ppt_h/2"/>
                                          </p:val>
                                        </p:tav>
                                      </p:tavLst>
                                    </p:anim>
                                    <p:set>
                                      <p:cBhvr>
                                        <p:cTn id="87" dur="1" fill="hold">
                                          <p:stCondLst>
                                            <p:cond delay="1999"/>
                                          </p:stCondLst>
                                        </p:cTn>
                                        <p:tgtEl>
                                          <p:spTgt spid="8"/>
                                        </p:tgtEl>
                                        <p:attrNameLst>
                                          <p:attrName>style.visibility</p:attrName>
                                        </p:attrNameLst>
                                      </p:cBhvr>
                                      <p:to>
                                        <p:strVal val="hidden"/>
                                      </p:to>
                                    </p:set>
                                  </p:childTnLst>
                                </p:cTn>
                              </p:par>
                              <p:par>
                                <p:cTn id="88" presetID="2" presetClass="exit" presetSubtype="6" fill="hold" grpId="3" nodeType="withEffect">
                                  <p:stCondLst>
                                    <p:cond delay="0"/>
                                  </p:stCondLst>
                                  <p:childTnLst>
                                    <p:anim calcmode="lin" valueType="num">
                                      <p:cBhvr additive="base">
                                        <p:cTn id="89" dur="2000"/>
                                        <p:tgtEl>
                                          <p:spTgt spid="3"/>
                                        </p:tgtEl>
                                        <p:attrNameLst>
                                          <p:attrName>ppt_x</p:attrName>
                                        </p:attrNameLst>
                                      </p:cBhvr>
                                      <p:tavLst>
                                        <p:tav tm="0">
                                          <p:val>
                                            <p:strVal val="ppt_x"/>
                                          </p:val>
                                        </p:tav>
                                        <p:tav tm="100000">
                                          <p:val>
                                            <p:strVal val="1+ppt_w/2"/>
                                          </p:val>
                                        </p:tav>
                                      </p:tavLst>
                                    </p:anim>
                                    <p:anim calcmode="lin" valueType="num">
                                      <p:cBhvr additive="base">
                                        <p:cTn id="90" dur="2000"/>
                                        <p:tgtEl>
                                          <p:spTgt spid="3"/>
                                        </p:tgtEl>
                                        <p:attrNameLst>
                                          <p:attrName>ppt_y</p:attrName>
                                        </p:attrNameLst>
                                      </p:cBhvr>
                                      <p:tavLst>
                                        <p:tav tm="0">
                                          <p:val>
                                            <p:strVal val="ppt_y"/>
                                          </p:val>
                                        </p:tav>
                                        <p:tav tm="100000">
                                          <p:val>
                                            <p:strVal val="1+ppt_h/2"/>
                                          </p:val>
                                        </p:tav>
                                      </p:tavLst>
                                    </p:anim>
                                    <p:set>
                                      <p:cBhvr>
                                        <p:cTn id="91" dur="1" fill="hold">
                                          <p:stCondLst>
                                            <p:cond delay="1999"/>
                                          </p:stCondLst>
                                        </p:cTn>
                                        <p:tgtEl>
                                          <p:spTgt spid="3"/>
                                        </p:tgtEl>
                                        <p:attrNameLst>
                                          <p:attrName>style.visibility</p:attrName>
                                        </p:attrNameLst>
                                      </p:cBhvr>
                                      <p:to>
                                        <p:strVal val="hidden"/>
                                      </p:to>
                                    </p:set>
                                  </p:childTnLst>
                                </p:cTn>
                              </p:par>
                              <p:par>
                                <p:cTn id="92" presetID="2" presetClass="exit" presetSubtype="6" fill="hold" grpId="3" nodeType="withEffect">
                                  <p:stCondLst>
                                    <p:cond delay="0"/>
                                  </p:stCondLst>
                                  <p:childTnLst>
                                    <p:anim calcmode="lin" valueType="num">
                                      <p:cBhvr additive="base">
                                        <p:cTn id="93" dur="2000"/>
                                        <p:tgtEl>
                                          <p:spTgt spid="4"/>
                                        </p:tgtEl>
                                        <p:attrNameLst>
                                          <p:attrName>ppt_x</p:attrName>
                                        </p:attrNameLst>
                                      </p:cBhvr>
                                      <p:tavLst>
                                        <p:tav tm="0">
                                          <p:val>
                                            <p:strVal val="ppt_x"/>
                                          </p:val>
                                        </p:tav>
                                        <p:tav tm="100000">
                                          <p:val>
                                            <p:strVal val="1+ppt_w/2"/>
                                          </p:val>
                                        </p:tav>
                                      </p:tavLst>
                                    </p:anim>
                                    <p:anim calcmode="lin" valueType="num">
                                      <p:cBhvr additive="base">
                                        <p:cTn id="94" dur="2000"/>
                                        <p:tgtEl>
                                          <p:spTgt spid="4"/>
                                        </p:tgtEl>
                                        <p:attrNameLst>
                                          <p:attrName>ppt_y</p:attrName>
                                        </p:attrNameLst>
                                      </p:cBhvr>
                                      <p:tavLst>
                                        <p:tav tm="0">
                                          <p:val>
                                            <p:strVal val="ppt_y"/>
                                          </p:val>
                                        </p:tav>
                                        <p:tav tm="100000">
                                          <p:val>
                                            <p:strVal val="1+ppt_h/2"/>
                                          </p:val>
                                        </p:tav>
                                      </p:tavLst>
                                    </p:anim>
                                    <p:set>
                                      <p:cBhvr>
                                        <p:cTn id="95" dur="1" fill="hold">
                                          <p:stCondLst>
                                            <p:cond delay="1999"/>
                                          </p:stCondLst>
                                        </p:cTn>
                                        <p:tgtEl>
                                          <p:spTgt spid="4"/>
                                        </p:tgtEl>
                                        <p:attrNameLst>
                                          <p:attrName>style.visibility</p:attrName>
                                        </p:attrNameLst>
                                      </p:cBhvr>
                                      <p:to>
                                        <p:strVal val="hidden"/>
                                      </p:to>
                                    </p:set>
                                  </p:childTnLst>
                                </p:cTn>
                              </p:par>
                              <p:par>
                                <p:cTn id="96" presetID="2" presetClass="exit" presetSubtype="9" fill="hold" grpId="3" nodeType="withEffect">
                                  <p:stCondLst>
                                    <p:cond delay="0"/>
                                  </p:stCondLst>
                                  <p:childTnLst>
                                    <p:anim calcmode="lin" valueType="num">
                                      <p:cBhvr additive="base">
                                        <p:cTn id="97" dur="2000"/>
                                        <p:tgtEl>
                                          <p:spTgt spid="7"/>
                                        </p:tgtEl>
                                        <p:attrNameLst>
                                          <p:attrName>ppt_x</p:attrName>
                                        </p:attrNameLst>
                                      </p:cBhvr>
                                      <p:tavLst>
                                        <p:tav tm="0">
                                          <p:val>
                                            <p:strVal val="ppt_x"/>
                                          </p:val>
                                        </p:tav>
                                        <p:tav tm="100000">
                                          <p:val>
                                            <p:strVal val="0-ppt_w/2"/>
                                          </p:val>
                                        </p:tav>
                                      </p:tavLst>
                                    </p:anim>
                                    <p:anim calcmode="lin" valueType="num">
                                      <p:cBhvr additive="base">
                                        <p:cTn id="98" dur="2000"/>
                                        <p:tgtEl>
                                          <p:spTgt spid="7"/>
                                        </p:tgtEl>
                                        <p:attrNameLst>
                                          <p:attrName>ppt_y</p:attrName>
                                        </p:attrNameLst>
                                      </p:cBhvr>
                                      <p:tavLst>
                                        <p:tav tm="0">
                                          <p:val>
                                            <p:strVal val="ppt_y"/>
                                          </p:val>
                                        </p:tav>
                                        <p:tav tm="100000">
                                          <p:val>
                                            <p:strVal val="0-ppt_h/2"/>
                                          </p:val>
                                        </p:tav>
                                      </p:tavLst>
                                    </p:anim>
                                    <p:set>
                                      <p:cBhvr>
                                        <p:cTn id="99" dur="1" fill="hold">
                                          <p:stCondLst>
                                            <p:cond delay="1999"/>
                                          </p:stCondLst>
                                        </p:cTn>
                                        <p:tgtEl>
                                          <p:spTgt spid="7"/>
                                        </p:tgtEl>
                                        <p:attrNameLst>
                                          <p:attrName>style.visibility</p:attrName>
                                        </p:attrNameLst>
                                      </p:cBhvr>
                                      <p:to>
                                        <p:strVal val="hidden"/>
                                      </p:to>
                                    </p:set>
                                  </p:childTnLst>
                                </p:cTn>
                              </p:par>
                              <p:par>
                                <p:cTn id="100" presetID="2" presetClass="exit" presetSubtype="9" fill="hold" grpId="3" nodeType="withEffect">
                                  <p:stCondLst>
                                    <p:cond delay="0"/>
                                  </p:stCondLst>
                                  <p:childTnLst>
                                    <p:anim calcmode="lin" valueType="num">
                                      <p:cBhvr additive="base">
                                        <p:cTn id="101" dur="2000"/>
                                        <p:tgtEl>
                                          <p:spTgt spid="10"/>
                                        </p:tgtEl>
                                        <p:attrNameLst>
                                          <p:attrName>ppt_x</p:attrName>
                                        </p:attrNameLst>
                                      </p:cBhvr>
                                      <p:tavLst>
                                        <p:tav tm="0">
                                          <p:val>
                                            <p:strVal val="ppt_x"/>
                                          </p:val>
                                        </p:tav>
                                        <p:tav tm="100000">
                                          <p:val>
                                            <p:strVal val="0-ppt_w/2"/>
                                          </p:val>
                                        </p:tav>
                                      </p:tavLst>
                                    </p:anim>
                                    <p:anim calcmode="lin" valueType="num">
                                      <p:cBhvr additive="base">
                                        <p:cTn id="102" dur="2000"/>
                                        <p:tgtEl>
                                          <p:spTgt spid="10"/>
                                        </p:tgtEl>
                                        <p:attrNameLst>
                                          <p:attrName>ppt_y</p:attrName>
                                        </p:attrNameLst>
                                      </p:cBhvr>
                                      <p:tavLst>
                                        <p:tav tm="0">
                                          <p:val>
                                            <p:strVal val="ppt_y"/>
                                          </p:val>
                                        </p:tav>
                                        <p:tav tm="100000">
                                          <p:val>
                                            <p:strVal val="0-ppt_h/2"/>
                                          </p:val>
                                        </p:tav>
                                      </p:tavLst>
                                    </p:anim>
                                    <p:set>
                                      <p:cBhvr>
                                        <p:cTn id="103" dur="1" fill="hold">
                                          <p:stCondLst>
                                            <p:cond delay="1999"/>
                                          </p:stCondLst>
                                        </p:cTn>
                                        <p:tgtEl>
                                          <p:spTgt spid="10"/>
                                        </p:tgtEl>
                                        <p:attrNameLst>
                                          <p:attrName>style.visibility</p:attrName>
                                        </p:attrNameLst>
                                      </p:cBhvr>
                                      <p:to>
                                        <p:strVal val="hidden"/>
                                      </p:to>
                                    </p:set>
                                  </p:childTnLst>
                                </p:cTn>
                              </p:par>
                              <p:par>
                                <p:cTn id="104" presetID="2" presetClass="exit" presetSubtype="3" fill="hold" grpId="3" nodeType="withEffect">
                                  <p:stCondLst>
                                    <p:cond delay="0"/>
                                  </p:stCondLst>
                                  <p:childTnLst>
                                    <p:anim calcmode="lin" valueType="num">
                                      <p:cBhvr additive="base">
                                        <p:cTn id="105" dur="2000"/>
                                        <p:tgtEl>
                                          <p:spTgt spid="5"/>
                                        </p:tgtEl>
                                        <p:attrNameLst>
                                          <p:attrName>ppt_x</p:attrName>
                                        </p:attrNameLst>
                                      </p:cBhvr>
                                      <p:tavLst>
                                        <p:tav tm="0">
                                          <p:val>
                                            <p:strVal val="ppt_x"/>
                                          </p:val>
                                        </p:tav>
                                        <p:tav tm="100000">
                                          <p:val>
                                            <p:strVal val="1+ppt_w/2"/>
                                          </p:val>
                                        </p:tav>
                                      </p:tavLst>
                                    </p:anim>
                                    <p:anim calcmode="lin" valueType="num">
                                      <p:cBhvr additive="base">
                                        <p:cTn id="106" dur="2000"/>
                                        <p:tgtEl>
                                          <p:spTgt spid="5"/>
                                        </p:tgtEl>
                                        <p:attrNameLst>
                                          <p:attrName>ppt_y</p:attrName>
                                        </p:attrNameLst>
                                      </p:cBhvr>
                                      <p:tavLst>
                                        <p:tav tm="0">
                                          <p:val>
                                            <p:strVal val="ppt_y"/>
                                          </p:val>
                                        </p:tav>
                                        <p:tav tm="100000">
                                          <p:val>
                                            <p:strVal val="0-ppt_h/2"/>
                                          </p:val>
                                        </p:tav>
                                      </p:tavLst>
                                    </p:anim>
                                    <p:set>
                                      <p:cBhvr>
                                        <p:cTn id="107" dur="1" fill="hold">
                                          <p:stCondLst>
                                            <p:cond delay="1999"/>
                                          </p:stCondLst>
                                        </p:cTn>
                                        <p:tgtEl>
                                          <p:spTgt spid="5"/>
                                        </p:tgtEl>
                                        <p:attrNameLst>
                                          <p:attrName>style.visibility</p:attrName>
                                        </p:attrNameLst>
                                      </p:cBhvr>
                                      <p:to>
                                        <p:strVal val="hidden"/>
                                      </p:to>
                                    </p:set>
                                  </p:childTnLst>
                                </p:cTn>
                              </p:par>
                              <p:par>
                                <p:cTn id="108" presetID="2" presetClass="exit" presetSubtype="3" fill="hold" grpId="3" nodeType="withEffect">
                                  <p:stCondLst>
                                    <p:cond delay="0"/>
                                  </p:stCondLst>
                                  <p:childTnLst>
                                    <p:anim calcmode="lin" valueType="num">
                                      <p:cBhvr additive="base">
                                        <p:cTn id="109" dur="2000"/>
                                        <p:tgtEl>
                                          <p:spTgt spid="9"/>
                                        </p:tgtEl>
                                        <p:attrNameLst>
                                          <p:attrName>ppt_x</p:attrName>
                                        </p:attrNameLst>
                                      </p:cBhvr>
                                      <p:tavLst>
                                        <p:tav tm="0">
                                          <p:val>
                                            <p:strVal val="ppt_x"/>
                                          </p:val>
                                        </p:tav>
                                        <p:tav tm="100000">
                                          <p:val>
                                            <p:strVal val="1+ppt_w/2"/>
                                          </p:val>
                                        </p:tav>
                                      </p:tavLst>
                                    </p:anim>
                                    <p:anim calcmode="lin" valueType="num">
                                      <p:cBhvr additive="base">
                                        <p:cTn id="110" dur="2000"/>
                                        <p:tgtEl>
                                          <p:spTgt spid="9"/>
                                        </p:tgtEl>
                                        <p:attrNameLst>
                                          <p:attrName>ppt_y</p:attrName>
                                        </p:attrNameLst>
                                      </p:cBhvr>
                                      <p:tavLst>
                                        <p:tav tm="0">
                                          <p:val>
                                            <p:strVal val="ppt_y"/>
                                          </p:val>
                                        </p:tav>
                                        <p:tav tm="100000">
                                          <p:val>
                                            <p:strVal val="0-ppt_h/2"/>
                                          </p:val>
                                        </p:tav>
                                      </p:tavLst>
                                    </p:anim>
                                    <p:set>
                                      <p:cBhvr>
                                        <p:cTn id="111" dur="1" fill="hold">
                                          <p:stCondLst>
                                            <p:cond delay="1999"/>
                                          </p:stCondLst>
                                        </p:cTn>
                                        <p:tgtEl>
                                          <p:spTgt spid="9"/>
                                        </p:tgtEl>
                                        <p:attrNameLst>
                                          <p:attrName>style.visibility</p:attrName>
                                        </p:attrNameLst>
                                      </p:cBhvr>
                                      <p:to>
                                        <p:strVal val="hidden"/>
                                      </p:to>
                                    </p:set>
                                  </p:childTnLst>
                                </p:cTn>
                              </p:par>
                              <p:par>
                                <p:cTn id="112" presetID="5" presetClass="exit" presetSubtype="5" fill="hold" grpId="4" nodeType="withEffect">
                                  <p:stCondLst>
                                    <p:cond delay="0"/>
                                  </p:stCondLst>
                                  <p:childTnLst>
                                    <p:animEffect transition="out" filter="checkerboard(down)">
                                      <p:cBhvr>
                                        <p:cTn id="113" dur="2000"/>
                                        <p:tgtEl>
                                          <p:spTgt spid="3"/>
                                        </p:tgtEl>
                                      </p:cBhvr>
                                    </p:animEffect>
                                    <p:set>
                                      <p:cBhvr>
                                        <p:cTn id="114" dur="1" fill="hold">
                                          <p:stCondLst>
                                            <p:cond delay="1999"/>
                                          </p:stCondLst>
                                        </p:cTn>
                                        <p:tgtEl>
                                          <p:spTgt spid="3"/>
                                        </p:tgtEl>
                                        <p:attrNameLst>
                                          <p:attrName>style.visibility</p:attrName>
                                        </p:attrNameLst>
                                      </p:cBhvr>
                                      <p:to>
                                        <p:strVal val="hidden"/>
                                      </p:to>
                                    </p:set>
                                  </p:childTnLst>
                                </p:cTn>
                              </p:par>
                              <p:par>
                                <p:cTn id="115" presetID="5" presetClass="exit" presetSubtype="5" fill="hold" grpId="4" nodeType="withEffect">
                                  <p:stCondLst>
                                    <p:cond delay="0"/>
                                  </p:stCondLst>
                                  <p:childTnLst>
                                    <p:animEffect transition="out" filter="checkerboard(down)">
                                      <p:cBhvr>
                                        <p:cTn id="116" dur="2000"/>
                                        <p:tgtEl>
                                          <p:spTgt spid="4"/>
                                        </p:tgtEl>
                                      </p:cBhvr>
                                    </p:animEffect>
                                    <p:set>
                                      <p:cBhvr>
                                        <p:cTn id="117" dur="1" fill="hold">
                                          <p:stCondLst>
                                            <p:cond delay="1999"/>
                                          </p:stCondLst>
                                        </p:cTn>
                                        <p:tgtEl>
                                          <p:spTgt spid="4"/>
                                        </p:tgtEl>
                                        <p:attrNameLst>
                                          <p:attrName>style.visibility</p:attrName>
                                        </p:attrNameLst>
                                      </p:cBhvr>
                                      <p:to>
                                        <p:strVal val="hidden"/>
                                      </p:to>
                                    </p:set>
                                  </p:childTnLst>
                                </p:cTn>
                              </p:par>
                              <p:par>
                                <p:cTn id="118" presetID="5" presetClass="exit" presetSubtype="5" fill="hold" grpId="4" nodeType="withEffect">
                                  <p:stCondLst>
                                    <p:cond delay="0"/>
                                  </p:stCondLst>
                                  <p:childTnLst>
                                    <p:animEffect transition="out" filter="checkerboard(down)">
                                      <p:cBhvr>
                                        <p:cTn id="119" dur="2000"/>
                                        <p:tgtEl>
                                          <p:spTgt spid="5"/>
                                        </p:tgtEl>
                                      </p:cBhvr>
                                    </p:animEffect>
                                    <p:set>
                                      <p:cBhvr>
                                        <p:cTn id="120" dur="1" fill="hold">
                                          <p:stCondLst>
                                            <p:cond delay="1999"/>
                                          </p:stCondLst>
                                        </p:cTn>
                                        <p:tgtEl>
                                          <p:spTgt spid="5"/>
                                        </p:tgtEl>
                                        <p:attrNameLst>
                                          <p:attrName>style.visibility</p:attrName>
                                        </p:attrNameLst>
                                      </p:cBhvr>
                                      <p:to>
                                        <p:strVal val="hidden"/>
                                      </p:to>
                                    </p:set>
                                  </p:childTnLst>
                                </p:cTn>
                              </p:par>
                              <p:par>
                                <p:cTn id="121" presetID="5" presetClass="exit" presetSubtype="5" fill="hold" grpId="4" nodeType="withEffect">
                                  <p:stCondLst>
                                    <p:cond delay="0"/>
                                  </p:stCondLst>
                                  <p:childTnLst>
                                    <p:animEffect transition="out" filter="checkerboard(down)">
                                      <p:cBhvr>
                                        <p:cTn id="122" dur="2000"/>
                                        <p:tgtEl>
                                          <p:spTgt spid="6"/>
                                        </p:tgtEl>
                                      </p:cBhvr>
                                    </p:animEffect>
                                    <p:set>
                                      <p:cBhvr>
                                        <p:cTn id="123" dur="1" fill="hold">
                                          <p:stCondLst>
                                            <p:cond delay="1999"/>
                                          </p:stCondLst>
                                        </p:cTn>
                                        <p:tgtEl>
                                          <p:spTgt spid="6"/>
                                        </p:tgtEl>
                                        <p:attrNameLst>
                                          <p:attrName>style.visibility</p:attrName>
                                        </p:attrNameLst>
                                      </p:cBhvr>
                                      <p:to>
                                        <p:strVal val="hidden"/>
                                      </p:to>
                                    </p:set>
                                  </p:childTnLst>
                                </p:cTn>
                              </p:par>
                              <p:par>
                                <p:cTn id="124" presetID="5" presetClass="exit" presetSubtype="5" fill="hold" grpId="4" nodeType="withEffect">
                                  <p:stCondLst>
                                    <p:cond delay="0"/>
                                  </p:stCondLst>
                                  <p:childTnLst>
                                    <p:animEffect transition="out" filter="checkerboard(down)">
                                      <p:cBhvr>
                                        <p:cTn id="125" dur="2000"/>
                                        <p:tgtEl>
                                          <p:spTgt spid="7"/>
                                        </p:tgtEl>
                                      </p:cBhvr>
                                    </p:animEffect>
                                    <p:set>
                                      <p:cBhvr>
                                        <p:cTn id="126" dur="1" fill="hold">
                                          <p:stCondLst>
                                            <p:cond delay="1999"/>
                                          </p:stCondLst>
                                        </p:cTn>
                                        <p:tgtEl>
                                          <p:spTgt spid="7"/>
                                        </p:tgtEl>
                                        <p:attrNameLst>
                                          <p:attrName>style.visibility</p:attrName>
                                        </p:attrNameLst>
                                      </p:cBhvr>
                                      <p:to>
                                        <p:strVal val="hidden"/>
                                      </p:to>
                                    </p:set>
                                  </p:childTnLst>
                                </p:cTn>
                              </p:par>
                              <p:par>
                                <p:cTn id="127" presetID="5" presetClass="exit" presetSubtype="5" fill="hold" grpId="4" nodeType="withEffect">
                                  <p:stCondLst>
                                    <p:cond delay="0"/>
                                  </p:stCondLst>
                                  <p:childTnLst>
                                    <p:animEffect transition="out" filter="checkerboard(down)">
                                      <p:cBhvr>
                                        <p:cTn id="128" dur="2000"/>
                                        <p:tgtEl>
                                          <p:spTgt spid="8"/>
                                        </p:tgtEl>
                                      </p:cBhvr>
                                    </p:animEffect>
                                    <p:set>
                                      <p:cBhvr>
                                        <p:cTn id="129" dur="1" fill="hold">
                                          <p:stCondLst>
                                            <p:cond delay="1999"/>
                                          </p:stCondLst>
                                        </p:cTn>
                                        <p:tgtEl>
                                          <p:spTgt spid="8"/>
                                        </p:tgtEl>
                                        <p:attrNameLst>
                                          <p:attrName>style.visibility</p:attrName>
                                        </p:attrNameLst>
                                      </p:cBhvr>
                                      <p:to>
                                        <p:strVal val="hidden"/>
                                      </p:to>
                                    </p:set>
                                  </p:childTnLst>
                                </p:cTn>
                              </p:par>
                              <p:par>
                                <p:cTn id="130" presetID="5" presetClass="exit" presetSubtype="5" fill="hold" grpId="4" nodeType="withEffect">
                                  <p:stCondLst>
                                    <p:cond delay="0"/>
                                  </p:stCondLst>
                                  <p:childTnLst>
                                    <p:animEffect transition="out" filter="checkerboard(down)">
                                      <p:cBhvr>
                                        <p:cTn id="131" dur="2000"/>
                                        <p:tgtEl>
                                          <p:spTgt spid="9"/>
                                        </p:tgtEl>
                                      </p:cBhvr>
                                    </p:animEffect>
                                    <p:set>
                                      <p:cBhvr>
                                        <p:cTn id="132" dur="1" fill="hold">
                                          <p:stCondLst>
                                            <p:cond delay="1999"/>
                                          </p:stCondLst>
                                        </p:cTn>
                                        <p:tgtEl>
                                          <p:spTgt spid="9"/>
                                        </p:tgtEl>
                                        <p:attrNameLst>
                                          <p:attrName>style.visibility</p:attrName>
                                        </p:attrNameLst>
                                      </p:cBhvr>
                                      <p:to>
                                        <p:strVal val="hidden"/>
                                      </p:to>
                                    </p:set>
                                  </p:childTnLst>
                                </p:cTn>
                              </p:par>
                              <p:par>
                                <p:cTn id="133" presetID="5" presetClass="exit" presetSubtype="5" fill="hold" grpId="4" nodeType="withEffect">
                                  <p:stCondLst>
                                    <p:cond delay="0"/>
                                  </p:stCondLst>
                                  <p:childTnLst>
                                    <p:animEffect transition="out" filter="checkerboard(down)">
                                      <p:cBhvr>
                                        <p:cTn id="134" dur="2000"/>
                                        <p:tgtEl>
                                          <p:spTgt spid="10"/>
                                        </p:tgtEl>
                                      </p:cBhvr>
                                    </p:animEffect>
                                    <p:set>
                                      <p:cBhvr>
                                        <p:cTn id="135" dur="1" fill="hold">
                                          <p:stCondLst>
                                            <p:cond delay="1999"/>
                                          </p:stCondLst>
                                        </p:cTn>
                                        <p:tgtEl>
                                          <p:spTgt spid="10"/>
                                        </p:tgtEl>
                                        <p:attrNameLst>
                                          <p:attrName>style.visibility</p:attrName>
                                        </p:attrNameLst>
                                      </p:cBhvr>
                                      <p:to>
                                        <p:strVal val="hidden"/>
                                      </p:to>
                                    </p:set>
                                  </p:childTnLst>
                                </p:cTn>
                              </p:par>
                              <p:par>
                                <p:cTn id="136" presetID="23" presetClass="entr" presetSubtype="272" fill="hold" nodeType="withEffect">
                                  <p:stCondLst>
                                    <p:cond delay="0"/>
                                  </p:stCondLst>
                                  <p:childTnLst>
                                    <p:set>
                                      <p:cBhvr>
                                        <p:cTn id="137" dur="1" fill="hold">
                                          <p:stCondLst>
                                            <p:cond delay="0"/>
                                          </p:stCondLst>
                                        </p:cTn>
                                        <p:tgtEl>
                                          <p:spTgt spid="2"/>
                                        </p:tgtEl>
                                        <p:attrNameLst>
                                          <p:attrName>style.visibility</p:attrName>
                                        </p:attrNameLst>
                                      </p:cBhvr>
                                      <p:to>
                                        <p:strVal val="visible"/>
                                      </p:to>
                                    </p:set>
                                    <p:anim calcmode="lin" valueType="num">
                                      <p:cBhvr>
                                        <p:cTn id="138" dur="2000" fill="hold"/>
                                        <p:tgtEl>
                                          <p:spTgt spid="2"/>
                                        </p:tgtEl>
                                        <p:attrNameLst>
                                          <p:attrName>ppt_w</p:attrName>
                                        </p:attrNameLst>
                                      </p:cBhvr>
                                      <p:tavLst>
                                        <p:tav tm="0">
                                          <p:val>
                                            <p:strVal val="2/3*#ppt_w"/>
                                          </p:val>
                                        </p:tav>
                                        <p:tav tm="100000">
                                          <p:val>
                                            <p:strVal val="#ppt_w"/>
                                          </p:val>
                                        </p:tav>
                                      </p:tavLst>
                                    </p:anim>
                                    <p:anim calcmode="lin" valueType="num">
                                      <p:cBhvr>
                                        <p:cTn id="139" dur="2000" fill="hold"/>
                                        <p:tgtEl>
                                          <p:spTgt spid="2"/>
                                        </p:tgtEl>
                                        <p:attrNameLst>
                                          <p:attrName>ppt_h</p:attrName>
                                        </p:attrNameLst>
                                      </p:cBhvr>
                                      <p:tavLst>
                                        <p:tav tm="0">
                                          <p:val>
                                            <p:strVal val="2/3*#ppt_h"/>
                                          </p:val>
                                        </p:tav>
                                        <p:tav tm="100000">
                                          <p:val>
                                            <p:strVal val="#ppt_h"/>
                                          </p:val>
                                        </p:tav>
                                      </p:tavLst>
                                    </p:anim>
                                  </p:childTnLst>
                                </p:cTn>
                              </p:par>
                              <p:par>
                                <p:cTn id="140" presetID="4" presetClass="entr" presetSubtype="32" fill="hold" nodeType="withEffect">
                                  <p:stCondLst>
                                    <p:cond delay="0"/>
                                  </p:stCondLst>
                                  <p:childTnLst>
                                    <p:set>
                                      <p:cBhvr>
                                        <p:cTn id="141" dur="1" fill="hold">
                                          <p:stCondLst>
                                            <p:cond delay="0"/>
                                          </p:stCondLst>
                                        </p:cTn>
                                        <p:tgtEl>
                                          <p:spTgt spid="2"/>
                                        </p:tgtEl>
                                        <p:attrNameLst>
                                          <p:attrName>style.visibility</p:attrName>
                                        </p:attrNameLst>
                                      </p:cBhvr>
                                      <p:to>
                                        <p:strVal val="visible"/>
                                      </p:to>
                                    </p:set>
                                    <p:animEffect transition="in" filter="box(out)">
                                      <p:cBhvr>
                                        <p:cTn id="142"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3" grpId="3" animBg="1"/>
      <p:bldP spid="3" grpId="4" animBg="1"/>
      <p:bldP spid="4" grpId="0" animBg="1"/>
      <p:bldP spid="4" grpId="1" animBg="1"/>
      <p:bldP spid="4" grpId="2" animBg="1"/>
      <p:bldP spid="4" grpId="3" animBg="1"/>
      <p:bldP spid="4" grpId="4" animBg="1"/>
      <p:bldP spid="5" grpId="0" animBg="1"/>
      <p:bldP spid="5" grpId="1" animBg="1"/>
      <p:bldP spid="5" grpId="2" animBg="1"/>
      <p:bldP spid="5" grpId="3" animBg="1"/>
      <p:bldP spid="5" grpId="4" animBg="1"/>
      <p:bldP spid="6" grpId="0" animBg="1"/>
      <p:bldP spid="6" grpId="1" animBg="1"/>
      <p:bldP spid="6" grpId="2" animBg="1"/>
      <p:bldP spid="6" grpId="3" animBg="1"/>
      <p:bldP spid="6" grpId="4" animBg="1"/>
      <p:bldP spid="7" grpId="0" animBg="1"/>
      <p:bldP spid="7" grpId="1" animBg="1"/>
      <p:bldP spid="7" grpId="2" animBg="1"/>
      <p:bldP spid="7" grpId="3" animBg="1"/>
      <p:bldP spid="7" grpId="4" animBg="1"/>
      <p:bldP spid="8" grpId="0" animBg="1"/>
      <p:bldP spid="8" grpId="1" animBg="1"/>
      <p:bldP spid="8" grpId="2" animBg="1"/>
      <p:bldP spid="8" grpId="3" animBg="1"/>
      <p:bldP spid="8" grpId="4" animBg="1"/>
      <p:bldP spid="9" grpId="0" animBg="1"/>
      <p:bldP spid="9" grpId="1" animBg="1"/>
      <p:bldP spid="9" grpId="2" animBg="1"/>
      <p:bldP spid="9" grpId="3" animBg="1"/>
      <p:bldP spid="9" grpId="4" animBg="1"/>
      <p:bldP spid="10" grpId="0" animBg="1"/>
      <p:bldP spid="10" grpId="1" animBg="1"/>
      <p:bldP spid="10" grpId="2" animBg="1"/>
      <p:bldP spid="10" grpId="3" animBg="1"/>
      <p:bldP spid="10" grpId="4" animBg="1"/>
      <p:bldP spid="11"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27).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Anillo"/>
          <p:cNvSpPr/>
          <p:nvPr/>
        </p:nvSpPr>
        <p:spPr>
          <a:xfrm>
            <a:off x="1928794" y="0"/>
            <a:ext cx="5357850" cy="5143500"/>
          </a:xfrm>
          <a:prstGeom prst="donut">
            <a:avLst>
              <a:gd name="adj" fmla="val 4749"/>
            </a:avLst>
          </a:prstGeom>
          <a:solidFill>
            <a:srgbClr val="006400"/>
          </a:solidFill>
          <a:ln>
            <a:noFill/>
          </a:ln>
          <a:effectLst>
            <a:reflection blurRad="6350" stA="52000" endA="300" endPos="350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4" name="3 Anillo"/>
          <p:cNvSpPr/>
          <p:nvPr/>
        </p:nvSpPr>
        <p:spPr>
          <a:xfrm>
            <a:off x="2285984" y="0"/>
            <a:ext cx="4643470" cy="4786328"/>
          </a:xfrm>
          <a:prstGeom prst="donut">
            <a:avLst>
              <a:gd name="adj" fmla="val 4749"/>
            </a:avLst>
          </a:prstGeom>
          <a:solidFill>
            <a:srgbClr val="00CC00"/>
          </a:solidFill>
          <a:ln>
            <a:noFill/>
          </a:ln>
          <a:effectLst>
            <a:reflection blurRad="6350" stA="52000" endA="300" endPos="350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5" name="4 Anillo"/>
          <p:cNvSpPr/>
          <p:nvPr/>
        </p:nvSpPr>
        <p:spPr>
          <a:xfrm>
            <a:off x="2428860" y="0"/>
            <a:ext cx="4357718" cy="4286262"/>
          </a:xfrm>
          <a:prstGeom prst="donut">
            <a:avLst>
              <a:gd name="adj" fmla="val 4749"/>
            </a:avLst>
          </a:prstGeom>
          <a:solidFill>
            <a:srgbClr val="008600"/>
          </a:solidFill>
          <a:ln>
            <a:noFill/>
          </a:ln>
          <a:effectLst>
            <a:reflection blurRad="6350" stA="52000" endA="300" endPos="350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6" name="5 Anillo"/>
          <p:cNvSpPr/>
          <p:nvPr/>
        </p:nvSpPr>
        <p:spPr>
          <a:xfrm>
            <a:off x="2714612" y="0"/>
            <a:ext cx="3786214" cy="3857634"/>
          </a:xfrm>
          <a:prstGeom prst="donut">
            <a:avLst>
              <a:gd name="adj" fmla="val 4749"/>
            </a:avLst>
          </a:prstGeom>
          <a:solidFill>
            <a:srgbClr val="93FF93"/>
          </a:solidFill>
          <a:ln>
            <a:noFill/>
          </a:ln>
          <a:effectLst>
            <a:reflection blurRad="6350" stA="52000" endA="300" endPos="350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7" name="6 Rectángulo"/>
          <p:cNvSpPr/>
          <p:nvPr/>
        </p:nvSpPr>
        <p:spPr>
          <a:xfrm>
            <a:off x="-428660" y="-214332"/>
            <a:ext cx="9787006" cy="7215238"/>
          </a:xfrm>
          <a:prstGeom prst="rect">
            <a:avLst/>
          </a:prstGeom>
          <a:gradFill flip="none" rotWithShape="1">
            <a:gsLst>
              <a:gs pos="21000">
                <a:srgbClr val="0033CC"/>
              </a:gs>
              <a:gs pos="50000">
                <a:srgbClr val="00CC00">
                  <a:shade val="67500"/>
                  <a:satMod val="115000"/>
                </a:srgbClr>
              </a:gs>
              <a:gs pos="100000">
                <a:srgbClr val="00CC00">
                  <a:shade val="100000"/>
                  <a:satMod val="115000"/>
                </a:srgb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7"/>
                                        </p:tgtEl>
                                        <p:attrNameLst>
                                          <p:attrName>style.visibility</p:attrName>
                                        </p:attrNameLst>
                                      </p:cBhvr>
                                      <p:to>
                                        <p:strVal val="hidden"/>
                                      </p:to>
                                    </p:set>
                                  </p:childTnLst>
                                </p:cTn>
                              </p:par>
                              <p:par>
                                <p:cTn id="7" presetID="5" presetClass="entr" presetSubtype="10" fill="hold" grpId="4" nodeType="withEffect">
                                  <p:stCondLst>
                                    <p:cond delay="0"/>
                                  </p:stCondLst>
                                  <p:childTnLst>
                                    <p:set>
                                      <p:cBhvr>
                                        <p:cTn id="8" dur="1" fill="hold">
                                          <p:stCondLst>
                                            <p:cond delay="0"/>
                                          </p:stCondLst>
                                        </p:cTn>
                                        <p:tgtEl>
                                          <p:spTgt spid="3"/>
                                        </p:tgtEl>
                                        <p:attrNameLst>
                                          <p:attrName>style.visibility</p:attrName>
                                        </p:attrNameLst>
                                      </p:cBhvr>
                                      <p:to>
                                        <p:strVal val="visible"/>
                                      </p:to>
                                    </p:set>
                                    <p:animEffect transition="in" filter="checkerboard(across)">
                                      <p:cBhvr>
                                        <p:cTn id="9" dur="3000"/>
                                        <p:tgtEl>
                                          <p:spTgt spid="3"/>
                                        </p:tgtEl>
                                      </p:cBhvr>
                                    </p:animEffect>
                                  </p:childTnLst>
                                </p:cTn>
                              </p:par>
                              <p:par>
                                <p:cTn id="10" presetID="5" presetClass="entr" presetSubtype="10" fill="hold" grpId="4" nodeType="with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checkerboard(across)">
                                      <p:cBhvr>
                                        <p:cTn id="12" dur="3000"/>
                                        <p:tgtEl>
                                          <p:spTgt spid="4"/>
                                        </p:tgtEl>
                                      </p:cBhvr>
                                    </p:animEffect>
                                  </p:childTnLst>
                                </p:cTn>
                              </p:par>
                              <p:par>
                                <p:cTn id="13" presetID="5" presetClass="entr" presetSubtype="10" fill="hold" grpId="4" nodeType="with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checkerboard(across)">
                                      <p:cBhvr>
                                        <p:cTn id="15" dur="3000"/>
                                        <p:tgtEl>
                                          <p:spTgt spid="5"/>
                                        </p:tgtEl>
                                      </p:cBhvr>
                                    </p:animEffect>
                                  </p:childTnLst>
                                </p:cTn>
                              </p:par>
                              <p:par>
                                <p:cTn id="16" presetID="5" presetClass="entr" presetSubtype="10" fill="hold" grpId="4" nodeType="withEffect">
                                  <p:stCondLst>
                                    <p:cond delay="0"/>
                                  </p:stCondLst>
                                  <p:childTnLst>
                                    <p:set>
                                      <p:cBhvr>
                                        <p:cTn id="17" dur="1" fill="hold">
                                          <p:stCondLst>
                                            <p:cond delay="0"/>
                                          </p:stCondLst>
                                        </p:cTn>
                                        <p:tgtEl>
                                          <p:spTgt spid="6"/>
                                        </p:tgtEl>
                                        <p:attrNameLst>
                                          <p:attrName>style.visibility</p:attrName>
                                        </p:attrNameLst>
                                      </p:cBhvr>
                                      <p:to>
                                        <p:strVal val="visible"/>
                                      </p:to>
                                    </p:set>
                                    <p:animEffect transition="in" filter="checkerboard(across)">
                                      <p:cBhvr>
                                        <p:cTn id="18" dur="3000"/>
                                        <p:tgtEl>
                                          <p:spTgt spid="6"/>
                                        </p:tgtEl>
                                      </p:cBhvr>
                                    </p:animEffect>
                                  </p:childTnLst>
                                </p:cTn>
                              </p:par>
                              <p:par>
                                <p:cTn id="19" presetID="16" presetClass="entr" presetSubtype="37" fill="hold" grpId="2" nodeType="withEffect">
                                  <p:stCondLst>
                                    <p:cond delay="0"/>
                                  </p:stCondLst>
                                  <p:childTnLst>
                                    <p:set>
                                      <p:cBhvr>
                                        <p:cTn id="20" dur="1" fill="hold">
                                          <p:stCondLst>
                                            <p:cond delay="0"/>
                                          </p:stCondLst>
                                        </p:cTn>
                                        <p:tgtEl>
                                          <p:spTgt spid="3"/>
                                        </p:tgtEl>
                                        <p:attrNameLst>
                                          <p:attrName>style.visibility</p:attrName>
                                        </p:attrNameLst>
                                      </p:cBhvr>
                                      <p:to>
                                        <p:strVal val="visible"/>
                                      </p:to>
                                    </p:set>
                                    <p:animEffect transition="in" filter="barn(outVertical)">
                                      <p:cBhvr>
                                        <p:cTn id="21" dur="3000"/>
                                        <p:tgtEl>
                                          <p:spTgt spid="3"/>
                                        </p:tgtEl>
                                      </p:cBhvr>
                                    </p:animEffect>
                                  </p:childTnLst>
                                </p:cTn>
                              </p:par>
                              <p:par>
                                <p:cTn id="22" presetID="16" presetClass="entr" presetSubtype="37" fill="hold" grpId="2" nodeType="withEffect">
                                  <p:stCondLst>
                                    <p:cond delay="0"/>
                                  </p:stCondLst>
                                  <p:childTnLst>
                                    <p:set>
                                      <p:cBhvr>
                                        <p:cTn id="23" dur="1" fill="hold">
                                          <p:stCondLst>
                                            <p:cond delay="0"/>
                                          </p:stCondLst>
                                        </p:cTn>
                                        <p:tgtEl>
                                          <p:spTgt spid="4"/>
                                        </p:tgtEl>
                                        <p:attrNameLst>
                                          <p:attrName>style.visibility</p:attrName>
                                        </p:attrNameLst>
                                      </p:cBhvr>
                                      <p:to>
                                        <p:strVal val="visible"/>
                                      </p:to>
                                    </p:set>
                                    <p:animEffect transition="in" filter="barn(outVertical)">
                                      <p:cBhvr>
                                        <p:cTn id="24" dur="3000"/>
                                        <p:tgtEl>
                                          <p:spTgt spid="4"/>
                                        </p:tgtEl>
                                      </p:cBhvr>
                                    </p:animEffect>
                                  </p:childTnLst>
                                </p:cTn>
                              </p:par>
                              <p:par>
                                <p:cTn id="25" presetID="16" presetClass="entr" presetSubtype="37" fill="hold" grpId="2" nodeType="withEffect">
                                  <p:stCondLst>
                                    <p:cond delay="0"/>
                                  </p:stCondLst>
                                  <p:childTnLst>
                                    <p:set>
                                      <p:cBhvr>
                                        <p:cTn id="26" dur="1" fill="hold">
                                          <p:stCondLst>
                                            <p:cond delay="0"/>
                                          </p:stCondLst>
                                        </p:cTn>
                                        <p:tgtEl>
                                          <p:spTgt spid="5"/>
                                        </p:tgtEl>
                                        <p:attrNameLst>
                                          <p:attrName>style.visibility</p:attrName>
                                        </p:attrNameLst>
                                      </p:cBhvr>
                                      <p:to>
                                        <p:strVal val="visible"/>
                                      </p:to>
                                    </p:set>
                                    <p:animEffect transition="in" filter="barn(outVertical)">
                                      <p:cBhvr>
                                        <p:cTn id="27" dur="3000"/>
                                        <p:tgtEl>
                                          <p:spTgt spid="5"/>
                                        </p:tgtEl>
                                      </p:cBhvr>
                                    </p:animEffect>
                                  </p:childTnLst>
                                </p:cTn>
                              </p:par>
                              <p:par>
                                <p:cTn id="28" presetID="16" presetClass="entr" presetSubtype="37" fill="hold" grpId="2" nodeType="withEffect">
                                  <p:stCondLst>
                                    <p:cond delay="0"/>
                                  </p:stCondLst>
                                  <p:childTnLst>
                                    <p:set>
                                      <p:cBhvr>
                                        <p:cTn id="29" dur="1" fill="hold">
                                          <p:stCondLst>
                                            <p:cond delay="0"/>
                                          </p:stCondLst>
                                        </p:cTn>
                                        <p:tgtEl>
                                          <p:spTgt spid="6"/>
                                        </p:tgtEl>
                                        <p:attrNameLst>
                                          <p:attrName>style.visibility</p:attrName>
                                        </p:attrNameLst>
                                      </p:cBhvr>
                                      <p:to>
                                        <p:strVal val="visible"/>
                                      </p:to>
                                    </p:set>
                                    <p:animEffect transition="in" filter="barn(outVertical)">
                                      <p:cBhvr>
                                        <p:cTn id="30" dur="3000"/>
                                        <p:tgtEl>
                                          <p:spTgt spid="6"/>
                                        </p:tgtEl>
                                      </p:cBhvr>
                                    </p:animEffect>
                                  </p:childTnLst>
                                </p:cTn>
                              </p:par>
                              <p:par>
                                <p:cTn id="31" presetID="19" presetClass="entr" presetSubtype="10" fill="hold" grpId="0" nodeType="withEffect">
                                  <p:stCondLst>
                                    <p:cond delay="0"/>
                                  </p:stCondLst>
                                  <p:childTnLst>
                                    <p:set>
                                      <p:cBhvr>
                                        <p:cTn id="32" dur="1" fill="hold">
                                          <p:stCondLst>
                                            <p:cond delay="0"/>
                                          </p:stCondLst>
                                        </p:cTn>
                                        <p:tgtEl>
                                          <p:spTgt spid="3"/>
                                        </p:tgtEl>
                                        <p:attrNameLst>
                                          <p:attrName>style.visibility</p:attrName>
                                        </p:attrNameLst>
                                      </p:cBhvr>
                                      <p:to>
                                        <p:strVal val="visible"/>
                                      </p:to>
                                    </p:set>
                                    <p:anim calcmode="lin" valueType="num">
                                      <p:cBhvr>
                                        <p:cTn id="33" dur="3000" fill="hold"/>
                                        <p:tgtEl>
                                          <p:spTgt spid="3"/>
                                        </p:tgtEl>
                                        <p:attrNameLst>
                                          <p:attrName>ppt_w</p:attrName>
                                        </p:attrNameLst>
                                      </p:cBhvr>
                                      <p:tavLst>
                                        <p:tav tm="0" fmla="#ppt_w*sin(2.5*pi*$)">
                                          <p:val>
                                            <p:fltVal val="0"/>
                                          </p:val>
                                        </p:tav>
                                        <p:tav tm="100000">
                                          <p:val>
                                            <p:fltVal val="1"/>
                                          </p:val>
                                        </p:tav>
                                      </p:tavLst>
                                    </p:anim>
                                    <p:anim calcmode="lin" valueType="num">
                                      <p:cBhvr>
                                        <p:cTn id="34" dur="3000" fill="hold"/>
                                        <p:tgtEl>
                                          <p:spTgt spid="3"/>
                                        </p:tgtEl>
                                        <p:attrNameLst>
                                          <p:attrName>ppt_h</p:attrName>
                                        </p:attrNameLst>
                                      </p:cBhvr>
                                      <p:tavLst>
                                        <p:tav tm="0">
                                          <p:val>
                                            <p:strVal val="#ppt_h"/>
                                          </p:val>
                                        </p:tav>
                                        <p:tav tm="100000">
                                          <p:val>
                                            <p:strVal val="#ppt_h"/>
                                          </p:val>
                                        </p:tav>
                                      </p:tavLst>
                                    </p:anim>
                                  </p:childTnLst>
                                </p:cTn>
                              </p:par>
                              <p:par>
                                <p:cTn id="35" presetID="15" presetClass="entr" presetSubtype="0" fill="hold" grpId="1" nodeType="withEffect">
                                  <p:stCondLst>
                                    <p:cond delay="0"/>
                                  </p:stCondLst>
                                  <p:childTnLst>
                                    <p:set>
                                      <p:cBhvr>
                                        <p:cTn id="36" dur="1" fill="hold">
                                          <p:stCondLst>
                                            <p:cond delay="0"/>
                                          </p:stCondLst>
                                        </p:cTn>
                                        <p:tgtEl>
                                          <p:spTgt spid="3"/>
                                        </p:tgtEl>
                                        <p:attrNameLst>
                                          <p:attrName>style.visibility</p:attrName>
                                        </p:attrNameLst>
                                      </p:cBhvr>
                                      <p:to>
                                        <p:strVal val="visible"/>
                                      </p:to>
                                    </p:set>
                                    <p:anim calcmode="lin" valueType="num">
                                      <p:cBhvr>
                                        <p:cTn id="37" dur="3000" fill="hold"/>
                                        <p:tgtEl>
                                          <p:spTgt spid="3"/>
                                        </p:tgtEl>
                                        <p:attrNameLst>
                                          <p:attrName>ppt_w</p:attrName>
                                        </p:attrNameLst>
                                      </p:cBhvr>
                                      <p:tavLst>
                                        <p:tav tm="0">
                                          <p:val>
                                            <p:fltVal val="0"/>
                                          </p:val>
                                        </p:tav>
                                        <p:tav tm="100000">
                                          <p:val>
                                            <p:strVal val="#ppt_w"/>
                                          </p:val>
                                        </p:tav>
                                      </p:tavLst>
                                    </p:anim>
                                    <p:anim calcmode="lin" valueType="num">
                                      <p:cBhvr>
                                        <p:cTn id="38" dur="3000" fill="hold"/>
                                        <p:tgtEl>
                                          <p:spTgt spid="3"/>
                                        </p:tgtEl>
                                        <p:attrNameLst>
                                          <p:attrName>ppt_h</p:attrName>
                                        </p:attrNameLst>
                                      </p:cBhvr>
                                      <p:tavLst>
                                        <p:tav tm="0">
                                          <p:val>
                                            <p:fltVal val="0"/>
                                          </p:val>
                                        </p:tav>
                                        <p:tav tm="100000">
                                          <p:val>
                                            <p:strVal val="#ppt_h"/>
                                          </p:val>
                                        </p:tav>
                                      </p:tavLst>
                                    </p:anim>
                                    <p:anim calcmode="lin" valueType="num">
                                      <p:cBhvr>
                                        <p:cTn id="39" dur="3000" fill="hold"/>
                                        <p:tgtEl>
                                          <p:spTgt spid="3"/>
                                        </p:tgtEl>
                                        <p:attrNameLst>
                                          <p:attrName>ppt_x</p:attrName>
                                        </p:attrNameLst>
                                      </p:cBhvr>
                                      <p:tavLst>
                                        <p:tav tm="0" fmla="#ppt_x+(cos(-2*pi*(1-$))*-#ppt_x-sin(-2*pi*(1-$))*(1-#ppt_y))*(1-$)">
                                          <p:val>
                                            <p:fltVal val="0"/>
                                          </p:val>
                                        </p:tav>
                                        <p:tav tm="100000">
                                          <p:val>
                                            <p:fltVal val="1"/>
                                          </p:val>
                                        </p:tav>
                                      </p:tavLst>
                                    </p:anim>
                                    <p:anim calcmode="lin" valueType="num">
                                      <p:cBhvr>
                                        <p:cTn id="40" dur="3000" fill="hold"/>
                                        <p:tgtEl>
                                          <p:spTgt spid="3"/>
                                        </p:tgtEl>
                                        <p:attrNameLst>
                                          <p:attrName>ppt_y</p:attrName>
                                        </p:attrNameLst>
                                      </p:cBhvr>
                                      <p:tavLst>
                                        <p:tav tm="0" fmla="#ppt_y+(sin(-2*pi*(1-$))*-#ppt_x+cos(-2*pi*(1-$))*(1-#ppt_y))*(1-$)">
                                          <p:val>
                                            <p:fltVal val="0"/>
                                          </p:val>
                                        </p:tav>
                                        <p:tav tm="100000">
                                          <p:val>
                                            <p:fltVal val="1"/>
                                          </p:val>
                                        </p:tav>
                                      </p:tavLst>
                                    </p:anim>
                                  </p:childTnLst>
                                </p:cTn>
                              </p:par>
                              <p:par>
                                <p:cTn id="41" presetID="19" presetClass="entr" presetSubtype="10" fill="hold" grpId="0" nodeType="withEffect">
                                  <p:stCondLst>
                                    <p:cond delay="0"/>
                                  </p:stCondLst>
                                  <p:childTnLst>
                                    <p:set>
                                      <p:cBhvr>
                                        <p:cTn id="42" dur="1" fill="hold">
                                          <p:stCondLst>
                                            <p:cond delay="0"/>
                                          </p:stCondLst>
                                        </p:cTn>
                                        <p:tgtEl>
                                          <p:spTgt spid="4"/>
                                        </p:tgtEl>
                                        <p:attrNameLst>
                                          <p:attrName>style.visibility</p:attrName>
                                        </p:attrNameLst>
                                      </p:cBhvr>
                                      <p:to>
                                        <p:strVal val="visible"/>
                                      </p:to>
                                    </p:set>
                                    <p:anim calcmode="lin" valueType="num">
                                      <p:cBhvr>
                                        <p:cTn id="43" dur="3000" fill="hold"/>
                                        <p:tgtEl>
                                          <p:spTgt spid="4"/>
                                        </p:tgtEl>
                                        <p:attrNameLst>
                                          <p:attrName>ppt_w</p:attrName>
                                        </p:attrNameLst>
                                      </p:cBhvr>
                                      <p:tavLst>
                                        <p:tav tm="0" fmla="#ppt_w*sin(2.5*pi*$)">
                                          <p:val>
                                            <p:fltVal val="0"/>
                                          </p:val>
                                        </p:tav>
                                        <p:tav tm="100000">
                                          <p:val>
                                            <p:fltVal val="1"/>
                                          </p:val>
                                        </p:tav>
                                      </p:tavLst>
                                    </p:anim>
                                    <p:anim calcmode="lin" valueType="num">
                                      <p:cBhvr>
                                        <p:cTn id="44" dur="3000" fill="hold"/>
                                        <p:tgtEl>
                                          <p:spTgt spid="4"/>
                                        </p:tgtEl>
                                        <p:attrNameLst>
                                          <p:attrName>ppt_h</p:attrName>
                                        </p:attrNameLst>
                                      </p:cBhvr>
                                      <p:tavLst>
                                        <p:tav tm="0">
                                          <p:val>
                                            <p:strVal val="#ppt_h"/>
                                          </p:val>
                                        </p:tav>
                                        <p:tav tm="100000">
                                          <p:val>
                                            <p:strVal val="#ppt_h"/>
                                          </p:val>
                                        </p:tav>
                                      </p:tavLst>
                                    </p:anim>
                                  </p:childTnLst>
                                </p:cTn>
                              </p:par>
                              <p:par>
                                <p:cTn id="45" presetID="15" presetClass="entr" presetSubtype="0" fill="hold" grpId="1" nodeType="withEffect">
                                  <p:stCondLst>
                                    <p:cond delay="0"/>
                                  </p:stCondLst>
                                  <p:childTnLst>
                                    <p:set>
                                      <p:cBhvr>
                                        <p:cTn id="46" dur="1" fill="hold">
                                          <p:stCondLst>
                                            <p:cond delay="0"/>
                                          </p:stCondLst>
                                        </p:cTn>
                                        <p:tgtEl>
                                          <p:spTgt spid="4"/>
                                        </p:tgtEl>
                                        <p:attrNameLst>
                                          <p:attrName>style.visibility</p:attrName>
                                        </p:attrNameLst>
                                      </p:cBhvr>
                                      <p:to>
                                        <p:strVal val="visible"/>
                                      </p:to>
                                    </p:set>
                                    <p:anim calcmode="lin" valueType="num">
                                      <p:cBhvr>
                                        <p:cTn id="47" dur="3000" fill="hold"/>
                                        <p:tgtEl>
                                          <p:spTgt spid="4"/>
                                        </p:tgtEl>
                                        <p:attrNameLst>
                                          <p:attrName>ppt_w</p:attrName>
                                        </p:attrNameLst>
                                      </p:cBhvr>
                                      <p:tavLst>
                                        <p:tav tm="0">
                                          <p:val>
                                            <p:fltVal val="0"/>
                                          </p:val>
                                        </p:tav>
                                        <p:tav tm="100000">
                                          <p:val>
                                            <p:strVal val="#ppt_w"/>
                                          </p:val>
                                        </p:tav>
                                      </p:tavLst>
                                    </p:anim>
                                    <p:anim calcmode="lin" valueType="num">
                                      <p:cBhvr>
                                        <p:cTn id="48" dur="3000" fill="hold"/>
                                        <p:tgtEl>
                                          <p:spTgt spid="4"/>
                                        </p:tgtEl>
                                        <p:attrNameLst>
                                          <p:attrName>ppt_h</p:attrName>
                                        </p:attrNameLst>
                                      </p:cBhvr>
                                      <p:tavLst>
                                        <p:tav tm="0">
                                          <p:val>
                                            <p:fltVal val="0"/>
                                          </p:val>
                                        </p:tav>
                                        <p:tav tm="100000">
                                          <p:val>
                                            <p:strVal val="#ppt_h"/>
                                          </p:val>
                                        </p:tav>
                                      </p:tavLst>
                                    </p:anim>
                                    <p:anim calcmode="lin" valueType="num">
                                      <p:cBhvr>
                                        <p:cTn id="49" dur="3000" fill="hold"/>
                                        <p:tgtEl>
                                          <p:spTgt spid="4"/>
                                        </p:tgtEl>
                                        <p:attrNameLst>
                                          <p:attrName>ppt_x</p:attrName>
                                        </p:attrNameLst>
                                      </p:cBhvr>
                                      <p:tavLst>
                                        <p:tav tm="0" fmla="#ppt_x+(cos(-2*pi*(1-$))*-#ppt_x-sin(-2*pi*(1-$))*(1-#ppt_y))*(1-$)">
                                          <p:val>
                                            <p:fltVal val="0"/>
                                          </p:val>
                                        </p:tav>
                                        <p:tav tm="100000">
                                          <p:val>
                                            <p:fltVal val="1"/>
                                          </p:val>
                                        </p:tav>
                                      </p:tavLst>
                                    </p:anim>
                                    <p:anim calcmode="lin" valueType="num">
                                      <p:cBhvr>
                                        <p:cTn id="50" dur="3000" fill="hold"/>
                                        <p:tgtEl>
                                          <p:spTgt spid="4"/>
                                        </p:tgtEl>
                                        <p:attrNameLst>
                                          <p:attrName>ppt_y</p:attrName>
                                        </p:attrNameLst>
                                      </p:cBhvr>
                                      <p:tavLst>
                                        <p:tav tm="0" fmla="#ppt_y+(sin(-2*pi*(1-$))*-#ppt_x+cos(-2*pi*(1-$))*(1-#ppt_y))*(1-$)">
                                          <p:val>
                                            <p:fltVal val="0"/>
                                          </p:val>
                                        </p:tav>
                                        <p:tav tm="100000">
                                          <p:val>
                                            <p:fltVal val="1"/>
                                          </p:val>
                                        </p:tav>
                                      </p:tavLst>
                                    </p:anim>
                                  </p:childTnLst>
                                </p:cTn>
                              </p:par>
                              <p:par>
                                <p:cTn id="51" presetID="19" presetClass="entr" presetSubtype="10" fill="hold" grpId="0" nodeType="withEffect">
                                  <p:stCondLst>
                                    <p:cond delay="0"/>
                                  </p:stCondLst>
                                  <p:childTnLst>
                                    <p:set>
                                      <p:cBhvr>
                                        <p:cTn id="52" dur="1" fill="hold">
                                          <p:stCondLst>
                                            <p:cond delay="0"/>
                                          </p:stCondLst>
                                        </p:cTn>
                                        <p:tgtEl>
                                          <p:spTgt spid="5"/>
                                        </p:tgtEl>
                                        <p:attrNameLst>
                                          <p:attrName>style.visibility</p:attrName>
                                        </p:attrNameLst>
                                      </p:cBhvr>
                                      <p:to>
                                        <p:strVal val="visible"/>
                                      </p:to>
                                    </p:set>
                                    <p:anim calcmode="lin" valueType="num">
                                      <p:cBhvr>
                                        <p:cTn id="53" dur="3000" fill="hold"/>
                                        <p:tgtEl>
                                          <p:spTgt spid="5"/>
                                        </p:tgtEl>
                                        <p:attrNameLst>
                                          <p:attrName>ppt_w</p:attrName>
                                        </p:attrNameLst>
                                      </p:cBhvr>
                                      <p:tavLst>
                                        <p:tav tm="0" fmla="#ppt_w*sin(2.5*pi*$)">
                                          <p:val>
                                            <p:fltVal val="0"/>
                                          </p:val>
                                        </p:tav>
                                        <p:tav tm="100000">
                                          <p:val>
                                            <p:fltVal val="1"/>
                                          </p:val>
                                        </p:tav>
                                      </p:tavLst>
                                    </p:anim>
                                    <p:anim calcmode="lin" valueType="num">
                                      <p:cBhvr>
                                        <p:cTn id="54" dur="3000" fill="hold"/>
                                        <p:tgtEl>
                                          <p:spTgt spid="5"/>
                                        </p:tgtEl>
                                        <p:attrNameLst>
                                          <p:attrName>ppt_h</p:attrName>
                                        </p:attrNameLst>
                                      </p:cBhvr>
                                      <p:tavLst>
                                        <p:tav tm="0">
                                          <p:val>
                                            <p:strVal val="#ppt_h"/>
                                          </p:val>
                                        </p:tav>
                                        <p:tav tm="100000">
                                          <p:val>
                                            <p:strVal val="#ppt_h"/>
                                          </p:val>
                                        </p:tav>
                                      </p:tavLst>
                                    </p:anim>
                                  </p:childTnLst>
                                </p:cTn>
                              </p:par>
                              <p:par>
                                <p:cTn id="55" presetID="15" presetClass="entr" presetSubtype="0" fill="hold" grpId="1" nodeType="withEffect">
                                  <p:stCondLst>
                                    <p:cond delay="0"/>
                                  </p:stCondLst>
                                  <p:childTnLst>
                                    <p:set>
                                      <p:cBhvr>
                                        <p:cTn id="56" dur="1" fill="hold">
                                          <p:stCondLst>
                                            <p:cond delay="0"/>
                                          </p:stCondLst>
                                        </p:cTn>
                                        <p:tgtEl>
                                          <p:spTgt spid="5"/>
                                        </p:tgtEl>
                                        <p:attrNameLst>
                                          <p:attrName>style.visibility</p:attrName>
                                        </p:attrNameLst>
                                      </p:cBhvr>
                                      <p:to>
                                        <p:strVal val="visible"/>
                                      </p:to>
                                    </p:set>
                                    <p:anim calcmode="lin" valueType="num">
                                      <p:cBhvr>
                                        <p:cTn id="57" dur="3000" fill="hold"/>
                                        <p:tgtEl>
                                          <p:spTgt spid="5"/>
                                        </p:tgtEl>
                                        <p:attrNameLst>
                                          <p:attrName>ppt_w</p:attrName>
                                        </p:attrNameLst>
                                      </p:cBhvr>
                                      <p:tavLst>
                                        <p:tav tm="0">
                                          <p:val>
                                            <p:fltVal val="0"/>
                                          </p:val>
                                        </p:tav>
                                        <p:tav tm="100000">
                                          <p:val>
                                            <p:strVal val="#ppt_w"/>
                                          </p:val>
                                        </p:tav>
                                      </p:tavLst>
                                    </p:anim>
                                    <p:anim calcmode="lin" valueType="num">
                                      <p:cBhvr>
                                        <p:cTn id="58" dur="3000" fill="hold"/>
                                        <p:tgtEl>
                                          <p:spTgt spid="5"/>
                                        </p:tgtEl>
                                        <p:attrNameLst>
                                          <p:attrName>ppt_h</p:attrName>
                                        </p:attrNameLst>
                                      </p:cBhvr>
                                      <p:tavLst>
                                        <p:tav tm="0">
                                          <p:val>
                                            <p:fltVal val="0"/>
                                          </p:val>
                                        </p:tav>
                                        <p:tav tm="100000">
                                          <p:val>
                                            <p:strVal val="#ppt_h"/>
                                          </p:val>
                                        </p:tav>
                                      </p:tavLst>
                                    </p:anim>
                                    <p:anim calcmode="lin" valueType="num">
                                      <p:cBhvr>
                                        <p:cTn id="59" dur="3000" fill="hold"/>
                                        <p:tgtEl>
                                          <p:spTgt spid="5"/>
                                        </p:tgtEl>
                                        <p:attrNameLst>
                                          <p:attrName>ppt_x</p:attrName>
                                        </p:attrNameLst>
                                      </p:cBhvr>
                                      <p:tavLst>
                                        <p:tav tm="0" fmla="#ppt_x+(cos(-2*pi*(1-$))*-#ppt_x-sin(-2*pi*(1-$))*(1-#ppt_y))*(1-$)">
                                          <p:val>
                                            <p:fltVal val="0"/>
                                          </p:val>
                                        </p:tav>
                                        <p:tav tm="100000">
                                          <p:val>
                                            <p:fltVal val="1"/>
                                          </p:val>
                                        </p:tav>
                                      </p:tavLst>
                                    </p:anim>
                                    <p:anim calcmode="lin" valueType="num">
                                      <p:cBhvr>
                                        <p:cTn id="60" dur="3000" fill="hold"/>
                                        <p:tgtEl>
                                          <p:spTgt spid="5"/>
                                        </p:tgtEl>
                                        <p:attrNameLst>
                                          <p:attrName>ppt_y</p:attrName>
                                        </p:attrNameLst>
                                      </p:cBhvr>
                                      <p:tavLst>
                                        <p:tav tm="0" fmla="#ppt_y+(sin(-2*pi*(1-$))*-#ppt_x+cos(-2*pi*(1-$))*(1-#ppt_y))*(1-$)">
                                          <p:val>
                                            <p:fltVal val="0"/>
                                          </p:val>
                                        </p:tav>
                                        <p:tav tm="100000">
                                          <p:val>
                                            <p:fltVal val="1"/>
                                          </p:val>
                                        </p:tav>
                                      </p:tavLst>
                                    </p:anim>
                                  </p:childTnLst>
                                </p:cTn>
                              </p:par>
                              <p:par>
                                <p:cTn id="61" presetID="19" presetClass="entr" presetSubtype="10" fill="hold" grpId="0" nodeType="withEffect">
                                  <p:stCondLst>
                                    <p:cond delay="0"/>
                                  </p:stCondLst>
                                  <p:childTnLst>
                                    <p:set>
                                      <p:cBhvr>
                                        <p:cTn id="62" dur="1" fill="hold">
                                          <p:stCondLst>
                                            <p:cond delay="0"/>
                                          </p:stCondLst>
                                        </p:cTn>
                                        <p:tgtEl>
                                          <p:spTgt spid="6"/>
                                        </p:tgtEl>
                                        <p:attrNameLst>
                                          <p:attrName>style.visibility</p:attrName>
                                        </p:attrNameLst>
                                      </p:cBhvr>
                                      <p:to>
                                        <p:strVal val="visible"/>
                                      </p:to>
                                    </p:set>
                                    <p:anim calcmode="lin" valueType="num">
                                      <p:cBhvr>
                                        <p:cTn id="63" dur="3000" fill="hold"/>
                                        <p:tgtEl>
                                          <p:spTgt spid="6"/>
                                        </p:tgtEl>
                                        <p:attrNameLst>
                                          <p:attrName>ppt_w</p:attrName>
                                        </p:attrNameLst>
                                      </p:cBhvr>
                                      <p:tavLst>
                                        <p:tav tm="0" fmla="#ppt_w*sin(2.5*pi*$)">
                                          <p:val>
                                            <p:fltVal val="0"/>
                                          </p:val>
                                        </p:tav>
                                        <p:tav tm="100000">
                                          <p:val>
                                            <p:fltVal val="1"/>
                                          </p:val>
                                        </p:tav>
                                      </p:tavLst>
                                    </p:anim>
                                    <p:anim calcmode="lin" valueType="num">
                                      <p:cBhvr>
                                        <p:cTn id="64" dur="3000" fill="hold"/>
                                        <p:tgtEl>
                                          <p:spTgt spid="6"/>
                                        </p:tgtEl>
                                        <p:attrNameLst>
                                          <p:attrName>ppt_h</p:attrName>
                                        </p:attrNameLst>
                                      </p:cBhvr>
                                      <p:tavLst>
                                        <p:tav tm="0">
                                          <p:val>
                                            <p:strVal val="#ppt_h"/>
                                          </p:val>
                                        </p:tav>
                                        <p:tav tm="100000">
                                          <p:val>
                                            <p:strVal val="#ppt_h"/>
                                          </p:val>
                                        </p:tav>
                                      </p:tavLst>
                                    </p:anim>
                                  </p:childTnLst>
                                </p:cTn>
                              </p:par>
                              <p:par>
                                <p:cTn id="65" presetID="15" presetClass="entr" presetSubtype="0" fill="hold" grpId="1" nodeType="withEffect">
                                  <p:stCondLst>
                                    <p:cond delay="0"/>
                                  </p:stCondLst>
                                  <p:childTnLst>
                                    <p:set>
                                      <p:cBhvr>
                                        <p:cTn id="66" dur="1" fill="hold">
                                          <p:stCondLst>
                                            <p:cond delay="0"/>
                                          </p:stCondLst>
                                        </p:cTn>
                                        <p:tgtEl>
                                          <p:spTgt spid="6"/>
                                        </p:tgtEl>
                                        <p:attrNameLst>
                                          <p:attrName>style.visibility</p:attrName>
                                        </p:attrNameLst>
                                      </p:cBhvr>
                                      <p:to>
                                        <p:strVal val="visible"/>
                                      </p:to>
                                    </p:set>
                                    <p:anim calcmode="lin" valueType="num">
                                      <p:cBhvr>
                                        <p:cTn id="67" dur="3000" fill="hold"/>
                                        <p:tgtEl>
                                          <p:spTgt spid="6"/>
                                        </p:tgtEl>
                                        <p:attrNameLst>
                                          <p:attrName>ppt_w</p:attrName>
                                        </p:attrNameLst>
                                      </p:cBhvr>
                                      <p:tavLst>
                                        <p:tav tm="0">
                                          <p:val>
                                            <p:fltVal val="0"/>
                                          </p:val>
                                        </p:tav>
                                        <p:tav tm="100000">
                                          <p:val>
                                            <p:strVal val="#ppt_w"/>
                                          </p:val>
                                        </p:tav>
                                      </p:tavLst>
                                    </p:anim>
                                    <p:anim calcmode="lin" valueType="num">
                                      <p:cBhvr>
                                        <p:cTn id="68" dur="3000" fill="hold"/>
                                        <p:tgtEl>
                                          <p:spTgt spid="6"/>
                                        </p:tgtEl>
                                        <p:attrNameLst>
                                          <p:attrName>ppt_h</p:attrName>
                                        </p:attrNameLst>
                                      </p:cBhvr>
                                      <p:tavLst>
                                        <p:tav tm="0">
                                          <p:val>
                                            <p:fltVal val="0"/>
                                          </p:val>
                                        </p:tav>
                                        <p:tav tm="100000">
                                          <p:val>
                                            <p:strVal val="#ppt_h"/>
                                          </p:val>
                                        </p:tav>
                                      </p:tavLst>
                                    </p:anim>
                                    <p:anim calcmode="lin" valueType="num">
                                      <p:cBhvr>
                                        <p:cTn id="69" dur="3000" fill="hold"/>
                                        <p:tgtEl>
                                          <p:spTgt spid="6"/>
                                        </p:tgtEl>
                                        <p:attrNameLst>
                                          <p:attrName>ppt_x</p:attrName>
                                        </p:attrNameLst>
                                      </p:cBhvr>
                                      <p:tavLst>
                                        <p:tav tm="0" fmla="#ppt_x+(cos(-2*pi*(1-$))*-#ppt_x-sin(-2*pi*(1-$))*(1-#ppt_y))*(1-$)">
                                          <p:val>
                                            <p:fltVal val="0"/>
                                          </p:val>
                                        </p:tav>
                                        <p:tav tm="100000">
                                          <p:val>
                                            <p:fltVal val="1"/>
                                          </p:val>
                                        </p:tav>
                                      </p:tavLst>
                                    </p:anim>
                                    <p:anim calcmode="lin" valueType="num">
                                      <p:cBhvr>
                                        <p:cTn id="70" dur="3000" fill="hold"/>
                                        <p:tgtEl>
                                          <p:spTgt spid="6"/>
                                        </p:tgtEl>
                                        <p:attrNameLst>
                                          <p:attrName>ppt_y</p:attrName>
                                        </p:attrNameLst>
                                      </p:cBhvr>
                                      <p:tavLst>
                                        <p:tav tm="0" fmla="#ppt_y+(sin(-2*pi*(1-$))*-#ppt_x+cos(-2*pi*(1-$))*(1-#ppt_y))*(1-$)">
                                          <p:val>
                                            <p:fltVal val="0"/>
                                          </p:val>
                                        </p:tav>
                                        <p:tav tm="100000">
                                          <p:val>
                                            <p:fltVal val="1"/>
                                          </p:val>
                                        </p:tav>
                                      </p:tavLst>
                                    </p:anim>
                                  </p:childTnLst>
                                </p:cTn>
                              </p:par>
                            </p:childTnLst>
                          </p:cTn>
                        </p:par>
                        <p:par>
                          <p:cTn id="71" fill="hold">
                            <p:stCondLst>
                              <p:cond delay="3000"/>
                            </p:stCondLst>
                            <p:childTnLst>
                              <p:par>
                                <p:cTn id="72" presetID="15" presetClass="exit" presetSubtype="0" fill="hold" grpId="3" nodeType="afterEffect">
                                  <p:stCondLst>
                                    <p:cond delay="0"/>
                                  </p:stCondLst>
                                  <p:childTnLst>
                                    <p:anim calcmode="lin" valueType="num">
                                      <p:cBhvr>
                                        <p:cTn id="73" dur="3000"/>
                                        <p:tgtEl>
                                          <p:spTgt spid="3"/>
                                        </p:tgtEl>
                                        <p:attrNameLst>
                                          <p:attrName>ppt_w</p:attrName>
                                        </p:attrNameLst>
                                      </p:cBhvr>
                                      <p:tavLst>
                                        <p:tav tm="0">
                                          <p:val>
                                            <p:strVal val="ppt_w"/>
                                          </p:val>
                                        </p:tav>
                                        <p:tav tm="100000">
                                          <p:val>
                                            <p:fltVal val="0"/>
                                          </p:val>
                                        </p:tav>
                                      </p:tavLst>
                                    </p:anim>
                                    <p:anim calcmode="lin" valueType="num">
                                      <p:cBhvr>
                                        <p:cTn id="74" dur="3000"/>
                                        <p:tgtEl>
                                          <p:spTgt spid="3"/>
                                        </p:tgtEl>
                                        <p:attrNameLst>
                                          <p:attrName>ppt_h</p:attrName>
                                        </p:attrNameLst>
                                      </p:cBhvr>
                                      <p:tavLst>
                                        <p:tav tm="0">
                                          <p:val>
                                            <p:strVal val="ppt_h"/>
                                          </p:val>
                                        </p:tav>
                                        <p:tav tm="100000">
                                          <p:val>
                                            <p:fltVal val="0"/>
                                          </p:val>
                                        </p:tav>
                                      </p:tavLst>
                                    </p:anim>
                                    <p:anim calcmode="lin" valueType="num">
                                      <p:cBhvr>
                                        <p:cTn id="75" dur="3000"/>
                                        <p:tgtEl>
                                          <p:spTgt spid="3"/>
                                        </p:tgtEl>
                                        <p:attrNameLst>
                                          <p:attrName>ppt_x</p:attrName>
                                        </p:attrNameLst>
                                      </p:cBhvr>
                                      <p:tavLst>
                                        <p:tav tm="0">
                                          <p:val>
                                            <p:strVal val="ppt_x"/>
                                          </p:val>
                                        </p:tav>
                                        <p:tav tm="5000">
                                          <p:val>
                                            <p:strVal val="ppt_x+-0.0500*(ppt_x*0.9511+(1-ppt_y)*0.3090)"/>
                                          </p:val>
                                        </p:tav>
                                        <p:tav tm="10000">
                                          <p:val>
                                            <p:strVal val="ppt_x+-0.1000*(ppt_x*0.8090+(1-ppt_y)*0.5878)"/>
                                          </p:val>
                                        </p:tav>
                                        <p:tav tm="15000">
                                          <p:val>
                                            <p:strVal val="ppt_x+-0.1500*(ppt_x*0.5878+(1-ppt_y)*0.8090)"/>
                                          </p:val>
                                        </p:tav>
                                        <p:tav tm="20000">
                                          <p:val>
                                            <p:strVal val="ppt_x+-0.2000*(ppt_x*0.3090+(1-ppt_y)*0.9511)"/>
                                          </p:val>
                                        </p:tav>
                                        <p:tav tm="25000">
                                          <p:val>
                                            <p:strVal val="ppt_x+-0.2500*(ppt_x*-0.0000+(1-ppt_y)*1.0000)"/>
                                          </p:val>
                                        </p:tav>
                                        <p:tav tm="30000">
                                          <p:val>
                                            <p:strVal val="ppt_x+-0.3000*(ppt_x*-0.3090+(1-ppt_y)*0.9511)"/>
                                          </p:val>
                                        </p:tav>
                                        <p:tav tm="35000">
                                          <p:val>
                                            <p:strVal val="ppt_x+-0.3500*(ppt_x*-0.5878+(1-ppt_y)*0.8090)"/>
                                          </p:val>
                                        </p:tav>
                                        <p:tav tm="40000">
                                          <p:val>
                                            <p:strVal val="ppt_x+-0.4000*(ppt_x*-0.8090+(1-ppt_y)*0.5878)"/>
                                          </p:val>
                                        </p:tav>
                                        <p:tav tm="45000">
                                          <p:val>
                                            <p:strVal val="ppt_x+-0.4500*(ppt_x*-0.9511+(1-ppt_y)*0.3090)"/>
                                          </p:val>
                                        </p:tav>
                                        <p:tav tm="50000">
                                          <p:val>
                                            <p:strVal val="ppt_x+-0.5000*(ppt_x*-1.0000+(1-ppt_y)*-0.0000)"/>
                                          </p:val>
                                        </p:tav>
                                        <p:tav tm="55000">
                                          <p:val>
                                            <p:strVal val="ppt_x+-0.5500*(ppt_x*-0.9511+(1-ppt_y)*-0.3090)"/>
                                          </p:val>
                                        </p:tav>
                                        <p:tav tm="60000">
                                          <p:val>
                                            <p:strVal val="ppt_x+-0.6000*(ppt_x*-0.8090+(1-ppt_y)*-0.5878)"/>
                                          </p:val>
                                        </p:tav>
                                        <p:tav tm="65000">
                                          <p:val>
                                            <p:strVal val="ppt_x+-0.6500*(ppt_x*-0.5878+(1-ppt_y)*-0.8090)"/>
                                          </p:val>
                                        </p:tav>
                                        <p:tav tm="70000">
                                          <p:val>
                                            <p:strVal val="ppt_x+-0.7000*(ppt_x*-0.3090+(1-ppt_y)*-0.9511)"/>
                                          </p:val>
                                        </p:tav>
                                        <p:tav tm="75000">
                                          <p:val>
                                            <p:strVal val="ppt_x+-0.7500*(ppt_x*0.0000+(1-ppt_y)*-1.0000)"/>
                                          </p:val>
                                        </p:tav>
                                        <p:tav tm="80000">
                                          <p:val>
                                            <p:strVal val="ppt_x+-0.8000*(ppt_x*0.3090+(1-ppt_y)*-0.9511)"/>
                                          </p:val>
                                        </p:tav>
                                        <p:tav tm="85000">
                                          <p:val>
                                            <p:strVal val="ppt_x+-0.8500*(ppt_x*0.5878+(1-ppt_y)*-0.8090)"/>
                                          </p:val>
                                        </p:tav>
                                        <p:tav tm="90000">
                                          <p:val>
                                            <p:strVal val="ppt_x+-0.9000*(ppt_x*0.8090+(1-ppt_y)*-0.5878)"/>
                                          </p:val>
                                        </p:tav>
                                        <p:tav tm="95000">
                                          <p:val>
                                            <p:strVal val="ppt_x+-0.9500*(ppt_x*0.9511+(1-ppt_y)*-0.3090)"/>
                                          </p:val>
                                        </p:tav>
                                        <p:tav tm="100000">
                                          <p:val>
                                            <p:strVal val="ppt_x+-1.0000*(ppt_x*1.0000+(1-ppt_y)*0.0000)"/>
                                          </p:val>
                                        </p:tav>
                                      </p:tavLst>
                                    </p:anim>
                                    <p:anim calcmode="lin" valueType="num">
                                      <p:cBhvr>
                                        <p:cTn id="76" dur="3000"/>
                                        <p:tgtEl>
                                          <p:spTgt spid="3"/>
                                        </p:tgtEl>
                                        <p:attrNameLst>
                                          <p:attrName>ppt_y</p:attrName>
                                        </p:attrNameLst>
                                      </p:cBhvr>
                                      <p:tavLst>
                                        <p:tav tm="0">
                                          <p:val>
                                            <p:strVal val="ppt_y"/>
                                          </p:val>
                                        </p:tav>
                                        <p:tav tm="5000">
                                          <p:val>
                                            <p:strVal val="ppt_y+-0.0500*(ppt_x*0.3090-(1-ppt_y)*0.9511)"/>
                                          </p:val>
                                        </p:tav>
                                        <p:tav tm="10000">
                                          <p:val>
                                            <p:strVal val="ppt_y+-0.1000*(ppt_x*0.5878-(1-ppt_y)*0.8090)"/>
                                          </p:val>
                                        </p:tav>
                                        <p:tav tm="15000">
                                          <p:val>
                                            <p:strVal val="ppt_y+-0.1500*(ppt_x*0.8090-(1-ppt_y)*0.5878)"/>
                                          </p:val>
                                        </p:tav>
                                        <p:tav tm="20000">
                                          <p:val>
                                            <p:strVal val="ppt_y+-0.2000*(ppt_x*0.9511-(1-ppt_y)*0.3090)"/>
                                          </p:val>
                                        </p:tav>
                                        <p:tav tm="25000">
                                          <p:val>
                                            <p:strVal val="ppt_y+-0.2500*(ppt_x*1.0000-(1-ppt_y)*-0.0000)"/>
                                          </p:val>
                                        </p:tav>
                                        <p:tav tm="30000">
                                          <p:val>
                                            <p:strVal val="ppt_y+-0.3000*(ppt_x*0.9511-(1-ppt_y)*-0.3090)"/>
                                          </p:val>
                                        </p:tav>
                                        <p:tav tm="35000">
                                          <p:val>
                                            <p:strVal val="ppt_y+-0.3500*(ppt_x*0.8090-(1-ppt_y)*-0.5878)"/>
                                          </p:val>
                                        </p:tav>
                                        <p:tav tm="40000">
                                          <p:val>
                                            <p:strVal val="ppt_y+-0.4000*(ppt_x*0.5878-(1-ppt_y)*-0.8090)"/>
                                          </p:val>
                                        </p:tav>
                                        <p:tav tm="45000">
                                          <p:val>
                                            <p:strVal val="ppt_y+-0.4500*(ppt_x*0.3090-(1-ppt_y)*-0.9511)"/>
                                          </p:val>
                                        </p:tav>
                                        <p:tav tm="50000">
                                          <p:val>
                                            <p:strVal val="ppt_y+-0.5000*(ppt_x*-0.0000-(1-ppt_y)*-1.0000)"/>
                                          </p:val>
                                        </p:tav>
                                        <p:tav tm="55000">
                                          <p:val>
                                            <p:strVal val="ppt_y+-0.5500*(ppt_x*-0.3090-(1-ppt_y)*-0.9511)"/>
                                          </p:val>
                                        </p:tav>
                                        <p:tav tm="60000">
                                          <p:val>
                                            <p:strVal val="ppt_y+-0.6000*(ppt_x*-0.5878-(1-ppt_y)*-0.8090)"/>
                                          </p:val>
                                        </p:tav>
                                        <p:tav tm="65000">
                                          <p:val>
                                            <p:strVal val="ppt_y+-0.6500*(ppt_x*-0.8090-(1-ppt_y)*-0.5878)"/>
                                          </p:val>
                                        </p:tav>
                                        <p:tav tm="70000">
                                          <p:val>
                                            <p:strVal val="ppt_y+-0.7000*(ppt_x*-0.9511-(1-ppt_y)*-0.3090)"/>
                                          </p:val>
                                        </p:tav>
                                        <p:tav tm="75000">
                                          <p:val>
                                            <p:strVal val="ppt_y+-0.7500*(ppt_x*-1.0000-(1-ppt_y)*0.0000)"/>
                                          </p:val>
                                        </p:tav>
                                        <p:tav tm="80000">
                                          <p:val>
                                            <p:strVal val="ppt_y+-0.8000*(ppt_x*-0.9511-(1-ppt_y)*0.3090)"/>
                                          </p:val>
                                        </p:tav>
                                        <p:tav tm="85000">
                                          <p:val>
                                            <p:strVal val="ppt_y+-0.8500*(ppt_x*-0.8090-(1-ppt_y)*0.5878)"/>
                                          </p:val>
                                        </p:tav>
                                        <p:tav tm="90000">
                                          <p:val>
                                            <p:strVal val="ppt_y+-0.9000*(ppt_x*-0.5878-(1-ppt_y)*0.8090)"/>
                                          </p:val>
                                        </p:tav>
                                        <p:tav tm="95000">
                                          <p:val>
                                            <p:strVal val="ppt_y+-0.9500*(ppt_x*-0.3090-(1-ppt_y)*0.9511)"/>
                                          </p:val>
                                        </p:tav>
                                        <p:tav tm="100000">
                                          <p:val>
                                            <p:strVal val="ppt_y+-1.0000*(ppt_x*0.0000-(1-ppt_y)*1.0000)"/>
                                          </p:val>
                                        </p:tav>
                                      </p:tavLst>
                                    </p:anim>
                                    <p:set>
                                      <p:cBhvr>
                                        <p:cTn id="77" dur="1" fill="hold">
                                          <p:stCondLst>
                                            <p:cond delay="2999"/>
                                          </p:stCondLst>
                                        </p:cTn>
                                        <p:tgtEl>
                                          <p:spTgt spid="3"/>
                                        </p:tgtEl>
                                        <p:attrNameLst>
                                          <p:attrName>style.visibility</p:attrName>
                                        </p:attrNameLst>
                                      </p:cBhvr>
                                      <p:to>
                                        <p:strVal val="hidden"/>
                                      </p:to>
                                    </p:set>
                                  </p:childTnLst>
                                </p:cTn>
                              </p:par>
                              <p:par>
                                <p:cTn id="78" presetID="15" presetClass="exit" presetSubtype="0" fill="hold" grpId="3" nodeType="withEffect">
                                  <p:stCondLst>
                                    <p:cond delay="0"/>
                                  </p:stCondLst>
                                  <p:childTnLst>
                                    <p:anim calcmode="lin" valueType="num">
                                      <p:cBhvr>
                                        <p:cTn id="79" dur="3000"/>
                                        <p:tgtEl>
                                          <p:spTgt spid="4"/>
                                        </p:tgtEl>
                                        <p:attrNameLst>
                                          <p:attrName>ppt_w</p:attrName>
                                        </p:attrNameLst>
                                      </p:cBhvr>
                                      <p:tavLst>
                                        <p:tav tm="0">
                                          <p:val>
                                            <p:strVal val="ppt_w"/>
                                          </p:val>
                                        </p:tav>
                                        <p:tav tm="100000">
                                          <p:val>
                                            <p:fltVal val="0"/>
                                          </p:val>
                                        </p:tav>
                                      </p:tavLst>
                                    </p:anim>
                                    <p:anim calcmode="lin" valueType="num">
                                      <p:cBhvr>
                                        <p:cTn id="80" dur="3000"/>
                                        <p:tgtEl>
                                          <p:spTgt spid="4"/>
                                        </p:tgtEl>
                                        <p:attrNameLst>
                                          <p:attrName>ppt_h</p:attrName>
                                        </p:attrNameLst>
                                      </p:cBhvr>
                                      <p:tavLst>
                                        <p:tav tm="0">
                                          <p:val>
                                            <p:strVal val="ppt_h"/>
                                          </p:val>
                                        </p:tav>
                                        <p:tav tm="100000">
                                          <p:val>
                                            <p:fltVal val="0"/>
                                          </p:val>
                                        </p:tav>
                                      </p:tavLst>
                                    </p:anim>
                                    <p:anim calcmode="lin" valueType="num">
                                      <p:cBhvr>
                                        <p:cTn id="81" dur="3000"/>
                                        <p:tgtEl>
                                          <p:spTgt spid="4"/>
                                        </p:tgtEl>
                                        <p:attrNameLst>
                                          <p:attrName>ppt_x</p:attrName>
                                        </p:attrNameLst>
                                      </p:cBhvr>
                                      <p:tavLst>
                                        <p:tav tm="0">
                                          <p:val>
                                            <p:strVal val="ppt_x"/>
                                          </p:val>
                                        </p:tav>
                                        <p:tav tm="5000">
                                          <p:val>
                                            <p:strVal val="ppt_x+-0.0500*(ppt_x*0.9511+(1-ppt_y)*0.3090)"/>
                                          </p:val>
                                        </p:tav>
                                        <p:tav tm="10000">
                                          <p:val>
                                            <p:strVal val="ppt_x+-0.1000*(ppt_x*0.8090+(1-ppt_y)*0.5878)"/>
                                          </p:val>
                                        </p:tav>
                                        <p:tav tm="15000">
                                          <p:val>
                                            <p:strVal val="ppt_x+-0.1500*(ppt_x*0.5878+(1-ppt_y)*0.8090)"/>
                                          </p:val>
                                        </p:tav>
                                        <p:tav tm="20000">
                                          <p:val>
                                            <p:strVal val="ppt_x+-0.2000*(ppt_x*0.3090+(1-ppt_y)*0.9511)"/>
                                          </p:val>
                                        </p:tav>
                                        <p:tav tm="25000">
                                          <p:val>
                                            <p:strVal val="ppt_x+-0.2500*(ppt_x*-0.0000+(1-ppt_y)*1.0000)"/>
                                          </p:val>
                                        </p:tav>
                                        <p:tav tm="30000">
                                          <p:val>
                                            <p:strVal val="ppt_x+-0.3000*(ppt_x*-0.3090+(1-ppt_y)*0.9511)"/>
                                          </p:val>
                                        </p:tav>
                                        <p:tav tm="35000">
                                          <p:val>
                                            <p:strVal val="ppt_x+-0.3500*(ppt_x*-0.5878+(1-ppt_y)*0.8090)"/>
                                          </p:val>
                                        </p:tav>
                                        <p:tav tm="40000">
                                          <p:val>
                                            <p:strVal val="ppt_x+-0.4000*(ppt_x*-0.8090+(1-ppt_y)*0.5878)"/>
                                          </p:val>
                                        </p:tav>
                                        <p:tav tm="45000">
                                          <p:val>
                                            <p:strVal val="ppt_x+-0.4500*(ppt_x*-0.9511+(1-ppt_y)*0.3090)"/>
                                          </p:val>
                                        </p:tav>
                                        <p:tav tm="50000">
                                          <p:val>
                                            <p:strVal val="ppt_x+-0.5000*(ppt_x*-1.0000+(1-ppt_y)*-0.0000)"/>
                                          </p:val>
                                        </p:tav>
                                        <p:tav tm="55000">
                                          <p:val>
                                            <p:strVal val="ppt_x+-0.5500*(ppt_x*-0.9511+(1-ppt_y)*-0.3090)"/>
                                          </p:val>
                                        </p:tav>
                                        <p:tav tm="60000">
                                          <p:val>
                                            <p:strVal val="ppt_x+-0.6000*(ppt_x*-0.8090+(1-ppt_y)*-0.5878)"/>
                                          </p:val>
                                        </p:tav>
                                        <p:tav tm="65000">
                                          <p:val>
                                            <p:strVal val="ppt_x+-0.6500*(ppt_x*-0.5878+(1-ppt_y)*-0.8090)"/>
                                          </p:val>
                                        </p:tav>
                                        <p:tav tm="70000">
                                          <p:val>
                                            <p:strVal val="ppt_x+-0.7000*(ppt_x*-0.3090+(1-ppt_y)*-0.9511)"/>
                                          </p:val>
                                        </p:tav>
                                        <p:tav tm="75000">
                                          <p:val>
                                            <p:strVal val="ppt_x+-0.7500*(ppt_x*0.0000+(1-ppt_y)*-1.0000)"/>
                                          </p:val>
                                        </p:tav>
                                        <p:tav tm="80000">
                                          <p:val>
                                            <p:strVal val="ppt_x+-0.8000*(ppt_x*0.3090+(1-ppt_y)*-0.9511)"/>
                                          </p:val>
                                        </p:tav>
                                        <p:tav tm="85000">
                                          <p:val>
                                            <p:strVal val="ppt_x+-0.8500*(ppt_x*0.5878+(1-ppt_y)*-0.8090)"/>
                                          </p:val>
                                        </p:tav>
                                        <p:tav tm="90000">
                                          <p:val>
                                            <p:strVal val="ppt_x+-0.9000*(ppt_x*0.8090+(1-ppt_y)*-0.5878)"/>
                                          </p:val>
                                        </p:tav>
                                        <p:tav tm="95000">
                                          <p:val>
                                            <p:strVal val="ppt_x+-0.9500*(ppt_x*0.9511+(1-ppt_y)*-0.3090)"/>
                                          </p:val>
                                        </p:tav>
                                        <p:tav tm="100000">
                                          <p:val>
                                            <p:strVal val="ppt_x+-1.0000*(ppt_x*1.0000+(1-ppt_y)*0.0000)"/>
                                          </p:val>
                                        </p:tav>
                                      </p:tavLst>
                                    </p:anim>
                                    <p:anim calcmode="lin" valueType="num">
                                      <p:cBhvr>
                                        <p:cTn id="82" dur="3000"/>
                                        <p:tgtEl>
                                          <p:spTgt spid="4"/>
                                        </p:tgtEl>
                                        <p:attrNameLst>
                                          <p:attrName>ppt_y</p:attrName>
                                        </p:attrNameLst>
                                      </p:cBhvr>
                                      <p:tavLst>
                                        <p:tav tm="0">
                                          <p:val>
                                            <p:strVal val="ppt_y"/>
                                          </p:val>
                                        </p:tav>
                                        <p:tav tm="5000">
                                          <p:val>
                                            <p:strVal val="ppt_y+-0.0500*(ppt_x*0.3090-(1-ppt_y)*0.9511)"/>
                                          </p:val>
                                        </p:tav>
                                        <p:tav tm="10000">
                                          <p:val>
                                            <p:strVal val="ppt_y+-0.1000*(ppt_x*0.5878-(1-ppt_y)*0.8090)"/>
                                          </p:val>
                                        </p:tav>
                                        <p:tav tm="15000">
                                          <p:val>
                                            <p:strVal val="ppt_y+-0.1500*(ppt_x*0.8090-(1-ppt_y)*0.5878)"/>
                                          </p:val>
                                        </p:tav>
                                        <p:tav tm="20000">
                                          <p:val>
                                            <p:strVal val="ppt_y+-0.2000*(ppt_x*0.9511-(1-ppt_y)*0.3090)"/>
                                          </p:val>
                                        </p:tav>
                                        <p:tav tm="25000">
                                          <p:val>
                                            <p:strVal val="ppt_y+-0.2500*(ppt_x*1.0000-(1-ppt_y)*-0.0000)"/>
                                          </p:val>
                                        </p:tav>
                                        <p:tav tm="30000">
                                          <p:val>
                                            <p:strVal val="ppt_y+-0.3000*(ppt_x*0.9511-(1-ppt_y)*-0.3090)"/>
                                          </p:val>
                                        </p:tav>
                                        <p:tav tm="35000">
                                          <p:val>
                                            <p:strVal val="ppt_y+-0.3500*(ppt_x*0.8090-(1-ppt_y)*-0.5878)"/>
                                          </p:val>
                                        </p:tav>
                                        <p:tav tm="40000">
                                          <p:val>
                                            <p:strVal val="ppt_y+-0.4000*(ppt_x*0.5878-(1-ppt_y)*-0.8090)"/>
                                          </p:val>
                                        </p:tav>
                                        <p:tav tm="45000">
                                          <p:val>
                                            <p:strVal val="ppt_y+-0.4500*(ppt_x*0.3090-(1-ppt_y)*-0.9511)"/>
                                          </p:val>
                                        </p:tav>
                                        <p:tav tm="50000">
                                          <p:val>
                                            <p:strVal val="ppt_y+-0.5000*(ppt_x*-0.0000-(1-ppt_y)*-1.0000)"/>
                                          </p:val>
                                        </p:tav>
                                        <p:tav tm="55000">
                                          <p:val>
                                            <p:strVal val="ppt_y+-0.5500*(ppt_x*-0.3090-(1-ppt_y)*-0.9511)"/>
                                          </p:val>
                                        </p:tav>
                                        <p:tav tm="60000">
                                          <p:val>
                                            <p:strVal val="ppt_y+-0.6000*(ppt_x*-0.5878-(1-ppt_y)*-0.8090)"/>
                                          </p:val>
                                        </p:tav>
                                        <p:tav tm="65000">
                                          <p:val>
                                            <p:strVal val="ppt_y+-0.6500*(ppt_x*-0.8090-(1-ppt_y)*-0.5878)"/>
                                          </p:val>
                                        </p:tav>
                                        <p:tav tm="70000">
                                          <p:val>
                                            <p:strVal val="ppt_y+-0.7000*(ppt_x*-0.9511-(1-ppt_y)*-0.3090)"/>
                                          </p:val>
                                        </p:tav>
                                        <p:tav tm="75000">
                                          <p:val>
                                            <p:strVal val="ppt_y+-0.7500*(ppt_x*-1.0000-(1-ppt_y)*0.0000)"/>
                                          </p:val>
                                        </p:tav>
                                        <p:tav tm="80000">
                                          <p:val>
                                            <p:strVal val="ppt_y+-0.8000*(ppt_x*-0.9511-(1-ppt_y)*0.3090)"/>
                                          </p:val>
                                        </p:tav>
                                        <p:tav tm="85000">
                                          <p:val>
                                            <p:strVal val="ppt_y+-0.8500*(ppt_x*-0.8090-(1-ppt_y)*0.5878)"/>
                                          </p:val>
                                        </p:tav>
                                        <p:tav tm="90000">
                                          <p:val>
                                            <p:strVal val="ppt_y+-0.9000*(ppt_x*-0.5878-(1-ppt_y)*0.8090)"/>
                                          </p:val>
                                        </p:tav>
                                        <p:tav tm="95000">
                                          <p:val>
                                            <p:strVal val="ppt_y+-0.9500*(ppt_x*-0.3090-(1-ppt_y)*0.9511)"/>
                                          </p:val>
                                        </p:tav>
                                        <p:tav tm="100000">
                                          <p:val>
                                            <p:strVal val="ppt_y+-1.0000*(ppt_x*0.0000-(1-ppt_y)*1.0000)"/>
                                          </p:val>
                                        </p:tav>
                                      </p:tavLst>
                                    </p:anim>
                                    <p:set>
                                      <p:cBhvr>
                                        <p:cTn id="83" dur="1" fill="hold">
                                          <p:stCondLst>
                                            <p:cond delay="2999"/>
                                          </p:stCondLst>
                                        </p:cTn>
                                        <p:tgtEl>
                                          <p:spTgt spid="4"/>
                                        </p:tgtEl>
                                        <p:attrNameLst>
                                          <p:attrName>style.visibility</p:attrName>
                                        </p:attrNameLst>
                                      </p:cBhvr>
                                      <p:to>
                                        <p:strVal val="hidden"/>
                                      </p:to>
                                    </p:set>
                                  </p:childTnLst>
                                </p:cTn>
                              </p:par>
                              <p:par>
                                <p:cTn id="84" presetID="15" presetClass="exit" presetSubtype="0" fill="hold" grpId="3" nodeType="withEffect">
                                  <p:stCondLst>
                                    <p:cond delay="0"/>
                                  </p:stCondLst>
                                  <p:childTnLst>
                                    <p:anim calcmode="lin" valueType="num">
                                      <p:cBhvr>
                                        <p:cTn id="85" dur="3000"/>
                                        <p:tgtEl>
                                          <p:spTgt spid="5"/>
                                        </p:tgtEl>
                                        <p:attrNameLst>
                                          <p:attrName>ppt_w</p:attrName>
                                        </p:attrNameLst>
                                      </p:cBhvr>
                                      <p:tavLst>
                                        <p:tav tm="0">
                                          <p:val>
                                            <p:strVal val="ppt_w"/>
                                          </p:val>
                                        </p:tav>
                                        <p:tav tm="100000">
                                          <p:val>
                                            <p:fltVal val="0"/>
                                          </p:val>
                                        </p:tav>
                                      </p:tavLst>
                                    </p:anim>
                                    <p:anim calcmode="lin" valueType="num">
                                      <p:cBhvr>
                                        <p:cTn id="86" dur="3000"/>
                                        <p:tgtEl>
                                          <p:spTgt spid="5"/>
                                        </p:tgtEl>
                                        <p:attrNameLst>
                                          <p:attrName>ppt_h</p:attrName>
                                        </p:attrNameLst>
                                      </p:cBhvr>
                                      <p:tavLst>
                                        <p:tav tm="0">
                                          <p:val>
                                            <p:strVal val="ppt_h"/>
                                          </p:val>
                                        </p:tav>
                                        <p:tav tm="100000">
                                          <p:val>
                                            <p:fltVal val="0"/>
                                          </p:val>
                                        </p:tav>
                                      </p:tavLst>
                                    </p:anim>
                                    <p:anim calcmode="lin" valueType="num">
                                      <p:cBhvr>
                                        <p:cTn id="87" dur="3000"/>
                                        <p:tgtEl>
                                          <p:spTgt spid="5"/>
                                        </p:tgtEl>
                                        <p:attrNameLst>
                                          <p:attrName>ppt_x</p:attrName>
                                        </p:attrNameLst>
                                      </p:cBhvr>
                                      <p:tavLst>
                                        <p:tav tm="0">
                                          <p:val>
                                            <p:strVal val="ppt_x"/>
                                          </p:val>
                                        </p:tav>
                                        <p:tav tm="5000">
                                          <p:val>
                                            <p:strVal val="ppt_x+-0.0500*(ppt_x*0.9511+(1-ppt_y)*0.3090)"/>
                                          </p:val>
                                        </p:tav>
                                        <p:tav tm="10000">
                                          <p:val>
                                            <p:strVal val="ppt_x+-0.1000*(ppt_x*0.8090+(1-ppt_y)*0.5878)"/>
                                          </p:val>
                                        </p:tav>
                                        <p:tav tm="15000">
                                          <p:val>
                                            <p:strVal val="ppt_x+-0.1500*(ppt_x*0.5878+(1-ppt_y)*0.8090)"/>
                                          </p:val>
                                        </p:tav>
                                        <p:tav tm="20000">
                                          <p:val>
                                            <p:strVal val="ppt_x+-0.2000*(ppt_x*0.3090+(1-ppt_y)*0.9511)"/>
                                          </p:val>
                                        </p:tav>
                                        <p:tav tm="25000">
                                          <p:val>
                                            <p:strVal val="ppt_x+-0.2500*(ppt_x*-0.0000+(1-ppt_y)*1.0000)"/>
                                          </p:val>
                                        </p:tav>
                                        <p:tav tm="30000">
                                          <p:val>
                                            <p:strVal val="ppt_x+-0.3000*(ppt_x*-0.3090+(1-ppt_y)*0.9511)"/>
                                          </p:val>
                                        </p:tav>
                                        <p:tav tm="35000">
                                          <p:val>
                                            <p:strVal val="ppt_x+-0.3500*(ppt_x*-0.5878+(1-ppt_y)*0.8090)"/>
                                          </p:val>
                                        </p:tav>
                                        <p:tav tm="40000">
                                          <p:val>
                                            <p:strVal val="ppt_x+-0.4000*(ppt_x*-0.8090+(1-ppt_y)*0.5878)"/>
                                          </p:val>
                                        </p:tav>
                                        <p:tav tm="45000">
                                          <p:val>
                                            <p:strVal val="ppt_x+-0.4500*(ppt_x*-0.9511+(1-ppt_y)*0.3090)"/>
                                          </p:val>
                                        </p:tav>
                                        <p:tav tm="50000">
                                          <p:val>
                                            <p:strVal val="ppt_x+-0.5000*(ppt_x*-1.0000+(1-ppt_y)*-0.0000)"/>
                                          </p:val>
                                        </p:tav>
                                        <p:tav tm="55000">
                                          <p:val>
                                            <p:strVal val="ppt_x+-0.5500*(ppt_x*-0.9511+(1-ppt_y)*-0.3090)"/>
                                          </p:val>
                                        </p:tav>
                                        <p:tav tm="60000">
                                          <p:val>
                                            <p:strVal val="ppt_x+-0.6000*(ppt_x*-0.8090+(1-ppt_y)*-0.5878)"/>
                                          </p:val>
                                        </p:tav>
                                        <p:tav tm="65000">
                                          <p:val>
                                            <p:strVal val="ppt_x+-0.6500*(ppt_x*-0.5878+(1-ppt_y)*-0.8090)"/>
                                          </p:val>
                                        </p:tav>
                                        <p:tav tm="70000">
                                          <p:val>
                                            <p:strVal val="ppt_x+-0.7000*(ppt_x*-0.3090+(1-ppt_y)*-0.9511)"/>
                                          </p:val>
                                        </p:tav>
                                        <p:tav tm="75000">
                                          <p:val>
                                            <p:strVal val="ppt_x+-0.7500*(ppt_x*0.0000+(1-ppt_y)*-1.0000)"/>
                                          </p:val>
                                        </p:tav>
                                        <p:tav tm="80000">
                                          <p:val>
                                            <p:strVal val="ppt_x+-0.8000*(ppt_x*0.3090+(1-ppt_y)*-0.9511)"/>
                                          </p:val>
                                        </p:tav>
                                        <p:tav tm="85000">
                                          <p:val>
                                            <p:strVal val="ppt_x+-0.8500*(ppt_x*0.5878+(1-ppt_y)*-0.8090)"/>
                                          </p:val>
                                        </p:tav>
                                        <p:tav tm="90000">
                                          <p:val>
                                            <p:strVal val="ppt_x+-0.9000*(ppt_x*0.8090+(1-ppt_y)*-0.5878)"/>
                                          </p:val>
                                        </p:tav>
                                        <p:tav tm="95000">
                                          <p:val>
                                            <p:strVal val="ppt_x+-0.9500*(ppt_x*0.9511+(1-ppt_y)*-0.3090)"/>
                                          </p:val>
                                        </p:tav>
                                        <p:tav tm="100000">
                                          <p:val>
                                            <p:strVal val="ppt_x+-1.0000*(ppt_x*1.0000+(1-ppt_y)*0.0000)"/>
                                          </p:val>
                                        </p:tav>
                                      </p:tavLst>
                                    </p:anim>
                                    <p:anim calcmode="lin" valueType="num">
                                      <p:cBhvr>
                                        <p:cTn id="88" dur="3000"/>
                                        <p:tgtEl>
                                          <p:spTgt spid="5"/>
                                        </p:tgtEl>
                                        <p:attrNameLst>
                                          <p:attrName>ppt_y</p:attrName>
                                        </p:attrNameLst>
                                      </p:cBhvr>
                                      <p:tavLst>
                                        <p:tav tm="0">
                                          <p:val>
                                            <p:strVal val="ppt_y"/>
                                          </p:val>
                                        </p:tav>
                                        <p:tav tm="5000">
                                          <p:val>
                                            <p:strVal val="ppt_y+-0.0500*(ppt_x*0.3090-(1-ppt_y)*0.9511)"/>
                                          </p:val>
                                        </p:tav>
                                        <p:tav tm="10000">
                                          <p:val>
                                            <p:strVal val="ppt_y+-0.1000*(ppt_x*0.5878-(1-ppt_y)*0.8090)"/>
                                          </p:val>
                                        </p:tav>
                                        <p:tav tm="15000">
                                          <p:val>
                                            <p:strVal val="ppt_y+-0.1500*(ppt_x*0.8090-(1-ppt_y)*0.5878)"/>
                                          </p:val>
                                        </p:tav>
                                        <p:tav tm="20000">
                                          <p:val>
                                            <p:strVal val="ppt_y+-0.2000*(ppt_x*0.9511-(1-ppt_y)*0.3090)"/>
                                          </p:val>
                                        </p:tav>
                                        <p:tav tm="25000">
                                          <p:val>
                                            <p:strVal val="ppt_y+-0.2500*(ppt_x*1.0000-(1-ppt_y)*-0.0000)"/>
                                          </p:val>
                                        </p:tav>
                                        <p:tav tm="30000">
                                          <p:val>
                                            <p:strVal val="ppt_y+-0.3000*(ppt_x*0.9511-(1-ppt_y)*-0.3090)"/>
                                          </p:val>
                                        </p:tav>
                                        <p:tav tm="35000">
                                          <p:val>
                                            <p:strVal val="ppt_y+-0.3500*(ppt_x*0.8090-(1-ppt_y)*-0.5878)"/>
                                          </p:val>
                                        </p:tav>
                                        <p:tav tm="40000">
                                          <p:val>
                                            <p:strVal val="ppt_y+-0.4000*(ppt_x*0.5878-(1-ppt_y)*-0.8090)"/>
                                          </p:val>
                                        </p:tav>
                                        <p:tav tm="45000">
                                          <p:val>
                                            <p:strVal val="ppt_y+-0.4500*(ppt_x*0.3090-(1-ppt_y)*-0.9511)"/>
                                          </p:val>
                                        </p:tav>
                                        <p:tav tm="50000">
                                          <p:val>
                                            <p:strVal val="ppt_y+-0.5000*(ppt_x*-0.0000-(1-ppt_y)*-1.0000)"/>
                                          </p:val>
                                        </p:tav>
                                        <p:tav tm="55000">
                                          <p:val>
                                            <p:strVal val="ppt_y+-0.5500*(ppt_x*-0.3090-(1-ppt_y)*-0.9511)"/>
                                          </p:val>
                                        </p:tav>
                                        <p:tav tm="60000">
                                          <p:val>
                                            <p:strVal val="ppt_y+-0.6000*(ppt_x*-0.5878-(1-ppt_y)*-0.8090)"/>
                                          </p:val>
                                        </p:tav>
                                        <p:tav tm="65000">
                                          <p:val>
                                            <p:strVal val="ppt_y+-0.6500*(ppt_x*-0.8090-(1-ppt_y)*-0.5878)"/>
                                          </p:val>
                                        </p:tav>
                                        <p:tav tm="70000">
                                          <p:val>
                                            <p:strVal val="ppt_y+-0.7000*(ppt_x*-0.9511-(1-ppt_y)*-0.3090)"/>
                                          </p:val>
                                        </p:tav>
                                        <p:tav tm="75000">
                                          <p:val>
                                            <p:strVal val="ppt_y+-0.7500*(ppt_x*-1.0000-(1-ppt_y)*0.0000)"/>
                                          </p:val>
                                        </p:tav>
                                        <p:tav tm="80000">
                                          <p:val>
                                            <p:strVal val="ppt_y+-0.8000*(ppt_x*-0.9511-(1-ppt_y)*0.3090)"/>
                                          </p:val>
                                        </p:tav>
                                        <p:tav tm="85000">
                                          <p:val>
                                            <p:strVal val="ppt_y+-0.8500*(ppt_x*-0.8090-(1-ppt_y)*0.5878)"/>
                                          </p:val>
                                        </p:tav>
                                        <p:tav tm="90000">
                                          <p:val>
                                            <p:strVal val="ppt_y+-0.9000*(ppt_x*-0.5878-(1-ppt_y)*0.8090)"/>
                                          </p:val>
                                        </p:tav>
                                        <p:tav tm="95000">
                                          <p:val>
                                            <p:strVal val="ppt_y+-0.9500*(ppt_x*-0.3090-(1-ppt_y)*0.9511)"/>
                                          </p:val>
                                        </p:tav>
                                        <p:tav tm="100000">
                                          <p:val>
                                            <p:strVal val="ppt_y+-1.0000*(ppt_x*0.0000-(1-ppt_y)*1.0000)"/>
                                          </p:val>
                                        </p:tav>
                                      </p:tavLst>
                                    </p:anim>
                                    <p:set>
                                      <p:cBhvr>
                                        <p:cTn id="89" dur="1" fill="hold">
                                          <p:stCondLst>
                                            <p:cond delay="2999"/>
                                          </p:stCondLst>
                                        </p:cTn>
                                        <p:tgtEl>
                                          <p:spTgt spid="5"/>
                                        </p:tgtEl>
                                        <p:attrNameLst>
                                          <p:attrName>style.visibility</p:attrName>
                                        </p:attrNameLst>
                                      </p:cBhvr>
                                      <p:to>
                                        <p:strVal val="hidden"/>
                                      </p:to>
                                    </p:set>
                                  </p:childTnLst>
                                </p:cTn>
                              </p:par>
                              <p:par>
                                <p:cTn id="90" presetID="15" presetClass="exit" presetSubtype="0" fill="hold" grpId="3" nodeType="withEffect">
                                  <p:stCondLst>
                                    <p:cond delay="0"/>
                                  </p:stCondLst>
                                  <p:childTnLst>
                                    <p:anim calcmode="lin" valueType="num">
                                      <p:cBhvr>
                                        <p:cTn id="91" dur="3000"/>
                                        <p:tgtEl>
                                          <p:spTgt spid="6"/>
                                        </p:tgtEl>
                                        <p:attrNameLst>
                                          <p:attrName>ppt_w</p:attrName>
                                        </p:attrNameLst>
                                      </p:cBhvr>
                                      <p:tavLst>
                                        <p:tav tm="0">
                                          <p:val>
                                            <p:strVal val="ppt_w"/>
                                          </p:val>
                                        </p:tav>
                                        <p:tav tm="100000">
                                          <p:val>
                                            <p:fltVal val="0"/>
                                          </p:val>
                                        </p:tav>
                                      </p:tavLst>
                                    </p:anim>
                                    <p:anim calcmode="lin" valueType="num">
                                      <p:cBhvr>
                                        <p:cTn id="92" dur="3000"/>
                                        <p:tgtEl>
                                          <p:spTgt spid="6"/>
                                        </p:tgtEl>
                                        <p:attrNameLst>
                                          <p:attrName>ppt_h</p:attrName>
                                        </p:attrNameLst>
                                      </p:cBhvr>
                                      <p:tavLst>
                                        <p:tav tm="0">
                                          <p:val>
                                            <p:strVal val="ppt_h"/>
                                          </p:val>
                                        </p:tav>
                                        <p:tav tm="100000">
                                          <p:val>
                                            <p:fltVal val="0"/>
                                          </p:val>
                                        </p:tav>
                                      </p:tavLst>
                                    </p:anim>
                                    <p:anim calcmode="lin" valueType="num">
                                      <p:cBhvr>
                                        <p:cTn id="93" dur="3000"/>
                                        <p:tgtEl>
                                          <p:spTgt spid="6"/>
                                        </p:tgtEl>
                                        <p:attrNameLst>
                                          <p:attrName>ppt_x</p:attrName>
                                        </p:attrNameLst>
                                      </p:cBhvr>
                                      <p:tavLst>
                                        <p:tav tm="0">
                                          <p:val>
                                            <p:strVal val="ppt_x"/>
                                          </p:val>
                                        </p:tav>
                                        <p:tav tm="5000">
                                          <p:val>
                                            <p:strVal val="ppt_x+-0.0500*(ppt_x*0.9511+(1-ppt_y)*0.3090)"/>
                                          </p:val>
                                        </p:tav>
                                        <p:tav tm="10000">
                                          <p:val>
                                            <p:strVal val="ppt_x+-0.1000*(ppt_x*0.8090+(1-ppt_y)*0.5878)"/>
                                          </p:val>
                                        </p:tav>
                                        <p:tav tm="15000">
                                          <p:val>
                                            <p:strVal val="ppt_x+-0.1500*(ppt_x*0.5878+(1-ppt_y)*0.8090)"/>
                                          </p:val>
                                        </p:tav>
                                        <p:tav tm="20000">
                                          <p:val>
                                            <p:strVal val="ppt_x+-0.2000*(ppt_x*0.3090+(1-ppt_y)*0.9511)"/>
                                          </p:val>
                                        </p:tav>
                                        <p:tav tm="25000">
                                          <p:val>
                                            <p:strVal val="ppt_x+-0.2500*(ppt_x*-0.0000+(1-ppt_y)*1.0000)"/>
                                          </p:val>
                                        </p:tav>
                                        <p:tav tm="30000">
                                          <p:val>
                                            <p:strVal val="ppt_x+-0.3000*(ppt_x*-0.3090+(1-ppt_y)*0.9511)"/>
                                          </p:val>
                                        </p:tav>
                                        <p:tav tm="35000">
                                          <p:val>
                                            <p:strVal val="ppt_x+-0.3500*(ppt_x*-0.5878+(1-ppt_y)*0.8090)"/>
                                          </p:val>
                                        </p:tav>
                                        <p:tav tm="40000">
                                          <p:val>
                                            <p:strVal val="ppt_x+-0.4000*(ppt_x*-0.8090+(1-ppt_y)*0.5878)"/>
                                          </p:val>
                                        </p:tav>
                                        <p:tav tm="45000">
                                          <p:val>
                                            <p:strVal val="ppt_x+-0.4500*(ppt_x*-0.9511+(1-ppt_y)*0.3090)"/>
                                          </p:val>
                                        </p:tav>
                                        <p:tav tm="50000">
                                          <p:val>
                                            <p:strVal val="ppt_x+-0.5000*(ppt_x*-1.0000+(1-ppt_y)*-0.0000)"/>
                                          </p:val>
                                        </p:tav>
                                        <p:tav tm="55000">
                                          <p:val>
                                            <p:strVal val="ppt_x+-0.5500*(ppt_x*-0.9511+(1-ppt_y)*-0.3090)"/>
                                          </p:val>
                                        </p:tav>
                                        <p:tav tm="60000">
                                          <p:val>
                                            <p:strVal val="ppt_x+-0.6000*(ppt_x*-0.8090+(1-ppt_y)*-0.5878)"/>
                                          </p:val>
                                        </p:tav>
                                        <p:tav tm="65000">
                                          <p:val>
                                            <p:strVal val="ppt_x+-0.6500*(ppt_x*-0.5878+(1-ppt_y)*-0.8090)"/>
                                          </p:val>
                                        </p:tav>
                                        <p:tav tm="70000">
                                          <p:val>
                                            <p:strVal val="ppt_x+-0.7000*(ppt_x*-0.3090+(1-ppt_y)*-0.9511)"/>
                                          </p:val>
                                        </p:tav>
                                        <p:tav tm="75000">
                                          <p:val>
                                            <p:strVal val="ppt_x+-0.7500*(ppt_x*0.0000+(1-ppt_y)*-1.0000)"/>
                                          </p:val>
                                        </p:tav>
                                        <p:tav tm="80000">
                                          <p:val>
                                            <p:strVal val="ppt_x+-0.8000*(ppt_x*0.3090+(1-ppt_y)*-0.9511)"/>
                                          </p:val>
                                        </p:tav>
                                        <p:tav tm="85000">
                                          <p:val>
                                            <p:strVal val="ppt_x+-0.8500*(ppt_x*0.5878+(1-ppt_y)*-0.8090)"/>
                                          </p:val>
                                        </p:tav>
                                        <p:tav tm="90000">
                                          <p:val>
                                            <p:strVal val="ppt_x+-0.9000*(ppt_x*0.8090+(1-ppt_y)*-0.5878)"/>
                                          </p:val>
                                        </p:tav>
                                        <p:tav tm="95000">
                                          <p:val>
                                            <p:strVal val="ppt_x+-0.9500*(ppt_x*0.9511+(1-ppt_y)*-0.3090)"/>
                                          </p:val>
                                        </p:tav>
                                        <p:tav tm="100000">
                                          <p:val>
                                            <p:strVal val="ppt_x+-1.0000*(ppt_x*1.0000+(1-ppt_y)*0.0000)"/>
                                          </p:val>
                                        </p:tav>
                                      </p:tavLst>
                                    </p:anim>
                                    <p:anim calcmode="lin" valueType="num">
                                      <p:cBhvr>
                                        <p:cTn id="94" dur="3000"/>
                                        <p:tgtEl>
                                          <p:spTgt spid="6"/>
                                        </p:tgtEl>
                                        <p:attrNameLst>
                                          <p:attrName>ppt_y</p:attrName>
                                        </p:attrNameLst>
                                      </p:cBhvr>
                                      <p:tavLst>
                                        <p:tav tm="0">
                                          <p:val>
                                            <p:strVal val="ppt_y"/>
                                          </p:val>
                                        </p:tav>
                                        <p:tav tm="5000">
                                          <p:val>
                                            <p:strVal val="ppt_y+-0.0500*(ppt_x*0.3090-(1-ppt_y)*0.9511)"/>
                                          </p:val>
                                        </p:tav>
                                        <p:tav tm="10000">
                                          <p:val>
                                            <p:strVal val="ppt_y+-0.1000*(ppt_x*0.5878-(1-ppt_y)*0.8090)"/>
                                          </p:val>
                                        </p:tav>
                                        <p:tav tm="15000">
                                          <p:val>
                                            <p:strVal val="ppt_y+-0.1500*(ppt_x*0.8090-(1-ppt_y)*0.5878)"/>
                                          </p:val>
                                        </p:tav>
                                        <p:tav tm="20000">
                                          <p:val>
                                            <p:strVal val="ppt_y+-0.2000*(ppt_x*0.9511-(1-ppt_y)*0.3090)"/>
                                          </p:val>
                                        </p:tav>
                                        <p:tav tm="25000">
                                          <p:val>
                                            <p:strVal val="ppt_y+-0.2500*(ppt_x*1.0000-(1-ppt_y)*-0.0000)"/>
                                          </p:val>
                                        </p:tav>
                                        <p:tav tm="30000">
                                          <p:val>
                                            <p:strVal val="ppt_y+-0.3000*(ppt_x*0.9511-(1-ppt_y)*-0.3090)"/>
                                          </p:val>
                                        </p:tav>
                                        <p:tav tm="35000">
                                          <p:val>
                                            <p:strVal val="ppt_y+-0.3500*(ppt_x*0.8090-(1-ppt_y)*-0.5878)"/>
                                          </p:val>
                                        </p:tav>
                                        <p:tav tm="40000">
                                          <p:val>
                                            <p:strVal val="ppt_y+-0.4000*(ppt_x*0.5878-(1-ppt_y)*-0.8090)"/>
                                          </p:val>
                                        </p:tav>
                                        <p:tav tm="45000">
                                          <p:val>
                                            <p:strVal val="ppt_y+-0.4500*(ppt_x*0.3090-(1-ppt_y)*-0.9511)"/>
                                          </p:val>
                                        </p:tav>
                                        <p:tav tm="50000">
                                          <p:val>
                                            <p:strVal val="ppt_y+-0.5000*(ppt_x*-0.0000-(1-ppt_y)*-1.0000)"/>
                                          </p:val>
                                        </p:tav>
                                        <p:tav tm="55000">
                                          <p:val>
                                            <p:strVal val="ppt_y+-0.5500*(ppt_x*-0.3090-(1-ppt_y)*-0.9511)"/>
                                          </p:val>
                                        </p:tav>
                                        <p:tav tm="60000">
                                          <p:val>
                                            <p:strVal val="ppt_y+-0.6000*(ppt_x*-0.5878-(1-ppt_y)*-0.8090)"/>
                                          </p:val>
                                        </p:tav>
                                        <p:tav tm="65000">
                                          <p:val>
                                            <p:strVal val="ppt_y+-0.6500*(ppt_x*-0.8090-(1-ppt_y)*-0.5878)"/>
                                          </p:val>
                                        </p:tav>
                                        <p:tav tm="70000">
                                          <p:val>
                                            <p:strVal val="ppt_y+-0.7000*(ppt_x*-0.9511-(1-ppt_y)*-0.3090)"/>
                                          </p:val>
                                        </p:tav>
                                        <p:tav tm="75000">
                                          <p:val>
                                            <p:strVal val="ppt_y+-0.7500*(ppt_x*-1.0000-(1-ppt_y)*0.0000)"/>
                                          </p:val>
                                        </p:tav>
                                        <p:tav tm="80000">
                                          <p:val>
                                            <p:strVal val="ppt_y+-0.8000*(ppt_x*-0.9511-(1-ppt_y)*0.3090)"/>
                                          </p:val>
                                        </p:tav>
                                        <p:tav tm="85000">
                                          <p:val>
                                            <p:strVal val="ppt_y+-0.8500*(ppt_x*-0.8090-(1-ppt_y)*0.5878)"/>
                                          </p:val>
                                        </p:tav>
                                        <p:tav tm="90000">
                                          <p:val>
                                            <p:strVal val="ppt_y+-0.9000*(ppt_x*-0.5878-(1-ppt_y)*0.8090)"/>
                                          </p:val>
                                        </p:tav>
                                        <p:tav tm="95000">
                                          <p:val>
                                            <p:strVal val="ppt_y+-0.9500*(ppt_x*-0.3090-(1-ppt_y)*0.9511)"/>
                                          </p:val>
                                        </p:tav>
                                        <p:tav tm="100000">
                                          <p:val>
                                            <p:strVal val="ppt_y+-1.0000*(ppt_x*0.0000-(1-ppt_y)*1.0000)"/>
                                          </p:val>
                                        </p:tav>
                                      </p:tavLst>
                                    </p:anim>
                                    <p:set>
                                      <p:cBhvr>
                                        <p:cTn id="95" dur="1" fill="hold">
                                          <p:stCondLst>
                                            <p:cond delay="2999"/>
                                          </p:stCondLst>
                                        </p:cTn>
                                        <p:tgtEl>
                                          <p:spTgt spid="6"/>
                                        </p:tgtEl>
                                        <p:attrNameLst>
                                          <p:attrName>style.visibility</p:attrName>
                                        </p:attrNameLst>
                                      </p:cBhvr>
                                      <p:to>
                                        <p:strVal val="hidden"/>
                                      </p:to>
                                    </p:set>
                                  </p:childTnLst>
                                </p:cTn>
                              </p:par>
                              <p:par>
                                <p:cTn id="96" presetID="5" presetClass="exit" presetSubtype="10" fill="hold" grpId="5" nodeType="withEffect">
                                  <p:stCondLst>
                                    <p:cond delay="0"/>
                                  </p:stCondLst>
                                  <p:childTnLst>
                                    <p:animEffect transition="out" filter="checkerboard(across)">
                                      <p:cBhvr>
                                        <p:cTn id="97" dur="3000"/>
                                        <p:tgtEl>
                                          <p:spTgt spid="3"/>
                                        </p:tgtEl>
                                      </p:cBhvr>
                                    </p:animEffect>
                                    <p:set>
                                      <p:cBhvr>
                                        <p:cTn id="98" dur="1" fill="hold">
                                          <p:stCondLst>
                                            <p:cond delay="2999"/>
                                          </p:stCondLst>
                                        </p:cTn>
                                        <p:tgtEl>
                                          <p:spTgt spid="3"/>
                                        </p:tgtEl>
                                        <p:attrNameLst>
                                          <p:attrName>style.visibility</p:attrName>
                                        </p:attrNameLst>
                                      </p:cBhvr>
                                      <p:to>
                                        <p:strVal val="hidden"/>
                                      </p:to>
                                    </p:set>
                                  </p:childTnLst>
                                </p:cTn>
                              </p:par>
                              <p:par>
                                <p:cTn id="99" presetID="5" presetClass="exit" presetSubtype="10" fill="hold" grpId="5" nodeType="withEffect">
                                  <p:stCondLst>
                                    <p:cond delay="0"/>
                                  </p:stCondLst>
                                  <p:childTnLst>
                                    <p:animEffect transition="out" filter="checkerboard(across)">
                                      <p:cBhvr>
                                        <p:cTn id="100" dur="3000"/>
                                        <p:tgtEl>
                                          <p:spTgt spid="4"/>
                                        </p:tgtEl>
                                      </p:cBhvr>
                                    </p:animEffect>
                                    <p:set>
                                      <p:cBhvr>
                                        <p:cTn id="101" dur="1" fill="hold">
                                          <p:stCondLst>
                                            <p:cond delay="2999"/>
                                          </p:stCondLst>
                                        </p:cTn>
                                        <p:tgtEl>
                                          <p:spTgt spid="4"/>
                                        </p:tgtEl>
                                        <p:attrNameLst>
                                          <p:attrName>style.visibility</p:attrName>
                                        </p:attrNameLst>
                                      </p:cBhvr>
                                      <p:to>
                                        <p:strVal val="hidden"/>
                                      </p:to>
                                    </p:set>
                                  </p:childTnLst>
                                </p:cTn>
                              </p:par>
                              <p:par>
                                <p:cTn id="102" presetID="5" presetClass="exit" presetSubtype="10" fill="hold" grpId="5" nodeType="withEffect">
                                  <p:stCondLst>
                                    <p:cond delay="0"/>
                                  </p:stCondLst>
                                  <p:childTnLst>
                                    <p:animEffect transition="out" filter="checkerboard(across)">
                                      <p:cBhvr>
                                        <p:cTn id="103" dur="3000"/>
                                        <p:tgtEl>
                                          <p:spTgt spid="5"/>
                                        </p:tgtEl>
                                      </p:cBhvr>
                                    </p:animEffect>
                                    <p:set>
                                      <p:cBhvr>
                                        <p:cTn id="104" dur="1" fill="hold">
                                          <p:stCondLst>
                                            <p:cond delay="2999"/>
                                          </p:stCondLst>
                                        </p:cTn>
                                        <p:tgtEl>
                                          <p:spTgt spid="5"/>
                                        </p:tgtEl>
                                        <p:attrNameLst>
                                          <p:attrName>style.visibility</p:attrName>
                                        </p:attrNameLst>
                                      </p:cBhvr>
                                      <p:to>
                                        <p:strVal val="hidden"/>
                                      </p:to>
                                    </p:set>
                                  </p:childTnLst>
                                </p:cTn>
                              </p:par>
                              <p:par>
                                <p:cTn id="105" presetID="5" presetClass="exit" presetSubtype="10" fill="hold" grpId="5" nodeType="withEffect">
                                  <p:stCondLst>
                                    <p:cond delay="0"/>
                                  </p:stCondLst>
                                  <p:childTnLst>
                                    <p:animEffect transition="out" filter="checkerboard(across)">
                                      <p:cBhvr>
                                        <p:cTn id="106" dur="3000"/>
                                        <p:tgtEl>
                                          <p:spTgt spid="6"/>
                                        </p:tgtEl>
                                      </p:cBhvr>
                                    </p:animEffect>
                                    <p:set>
                                      <p:cBhvr>
                                        <p:cTn id="107" dur="1" fill="hold">
                                          <p:stCondLst>
                                            <p:cond delay="2999"/>
                                          </p:stCondLst>
                                        </p:cTn>
                                        <p:tgtEl>
                                          <p:spTgt spid="6"/>
                                        </p:tgtEl>
                                        <p:attrNameLst>
                                          <p:attrName>style.visibility</p:attrName>
                                        </p:attrNameLst>
                                      </p:cBhvr>
                                      <p:to>
                                        <p:strVal val="hidden"/>
                                      </p:to>
                                    </p:set>
                                  </p:childTnLst>
                                </p:cTn>
                              </p:par>
                              <p:par>
                                <p:cTn id="108" presetID="23" presetClass="entr" presetSubtype="288" fill="hold" nodeType="withEffect">
                                  <p:stCondLst>
                                    <p:cond delay="0"/>
                                  </p:stCondLst>
                                  <p:childTnLst>
                                    <p:set>
                                      <p:cBhvr>
                                        <p:cTn id="109" dur="1" fill="hold">
                                          <p:stCondLst>
                                            <p:cond delay="0"/>
                                          </p:stCondLst>
                                        </p:cTn>
                                        <p:tgtEl>
                                          <p:spTgt spid="2"/>
                                        </p:tgtEl>
                                        <p:attrNameLst>
                                          <p:attrName>style.visibility</p:attrName>
                                        </p:attrNameLst>
                                      </p:cBhvr>
                                      <p:to>
                                        <p:strVal val="visible"/>
                                      </p:to>
                                    </p:set>
                                    <p:anim calcmode="lin" valueType="num">
                                      <p:cBhvr>
                                        <p:cTn id="110" dur="3000" fill="hold"/>
                                        <p:tgtEl>
                                          <p:spTgt spid="2"/>
                                        </p:tgtEl>
                                        <p:attrNameLst>
                                          <p:attrName>ppt_w</p:attrName>
                                        </p:attrNameLst>
                                      </p:cBhvr>
                                      <p:tavLst>
                                        <p:tav tm="0">
                                          <p:val>
                                            <p:strVal val="4/3*#ppt_w"/>
                                          </p:val>
                                        </p:tav>
                                        <p:tav tm="100000">
                                          <p:val>
                                            <p:strVal val="#ppt_w"/>
                                          </p:val>
                                        </p:tav>
                                      </p:tavLst>
                                    </p:anim>
                                    <p:anim calcmode="lin" valueType="num">
                                      <p:cBhvr>
                                        <p:cTn id="111" dur="3000" fill="hold"/>
                                        <p:tgtEl>
                                          <p:spTgt spid="2"/>
                                        </p:tgtEl>
                                        <p:attrNameLst>
                                          <p:attrName>ppt_h</p:attrName>
                                        </p:attrNameLst>
                                      </p:cBhvr>
                                      <p:tavLst>
                                        <p:tav tm="0">
                                          <p:val>
                                            <p:strVal val="4/3*#ppt_h"/>
                                          </p:val>
                                        </p:tav>
                                        <p:tav tm="100000">
                                          <p:val>
                                            <p:strVal val="#ppt_h"/>
                                          </p:val>
                                        </p:tav>
                                      </p:tavLst>
                                    </p:anim>
                                  </p:childTnLst>
                                </p:cTn>
                              </p:par>
                              <p:par>
                                <p:cTn id="112" presetID="4" presetClass="entr" presetSubtype="32" fill="hold" nodeType="withEffect">
                                  <p:stCondLst>
                                    <p:cond delay="0"/>
                                  </p:stCondLst>
                                  <p:childTnLst>
                                    <p:set>
                                      <p:cBhvr>
                                        <p:cTn id="113" dur="1" fill="hold">
                                          <p:stCondLst>
                                            <p:cond delay="0"/>
                                          </p:stCondLst>
                                        </p:cTn>
                                        <p:tgtEl>
                                          <p:spTgt spid="2"/>
                                        </p:tgtEl>
                                        <p:attrNameLst>
                                          <p:attrName>style.visibility</p:attrName>
                                        </p:attrNameLst>
                                      </p:cBhvr>
                                      <p:to>
                                        <p:strVal val="visible"/>
                                      </p:to>
                                    </p:set>
                                    <p:animEffect transition="in" filter="box(out)">
                                      <p:cBhvr>
                                        <p:cTn id="114"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3" grpId="3" animBg="1"/>
      <p:bldP spid="3" grpId="4" animBg="1"/>
      <p:bldP spid="3" grpId="5" animBg="1"/>
      <p:bldP spid="4" grpId="0" animBg="1"/>
      <p:bldP spid="4" grpId="1" animBg="1"/>
      <p:bldP spid="4" grpId="2" animBg="1"/>
      <p:bldP spid="4" grpId="3" animBg="1"/>
      <p:bldP spid="4" grpId="4" animBg="1"/>
      <p:bldP spid="4" grpId="5" animBg="1"/>
      <p:bldP spid="5" grpId="0" animBg="1"/>
      <p:bldP spid="5" grpId="1" animBg="1"/>
      <p:bldP spid="5" grpId="2" animBg="1"/>
      <p:bldP spid="5" grpId="3" animBg="1"/>
      <p:bldP spid="5" grpId="4" animBg="1"/>
      <p:bldP spid="5" grpId="5" animBg="1"/>
      <p:bldP spid="6" grpId="0" animBg="1"/>
      <p:bldP spid="6" grpId="1" animBg="1"/>
      <p:bldP spid="6" grpId="2" animBg="1"/>
      <p:bldP spid="6" grpId="3" animBg="1"/>
      <p:bldP spid="6" grpId="4" animBg="1"/>
      <p:bldP spid="6" grpId="5" animBg="1"/>
      <p:bldP spid="7"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28).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7" name="6 Onda"/>
          <p:cNvSpPr/>
          <p:nvPr/>
        </p:nvSpPr>
        <p:spPr>
          <a:xfrm rot="19076990">
            <a:off x="3902558" y="221176"/>
            <a:ext cx="2967176" cy="1190082"/>
          </a:xfrm>
          <a:prstGeom prst="wave">
            <a:avLst>
              <a:gd name="adj1" fmla="val 20000"/>
              <a:gd name="adj2" fmla="val -9198"/>
            </a:avLst>
          </a:prstGeom>
          <a:gradFill flip="none" rotWithShape="1">
            <a:gsLst>
              <a:gs pos="65000">
                <a:srgbClr val="00CC00">
                  <a:alpha val="48000"/>
                </a:srgbClr>
              </a:gs>
              <a:gs pos="50000">
                <a:srgbClr val="008600">
                  <a:shade val="67500"/>
                  <a:satMod val="115000"/>
                </a:srgbClr>
              </a:gs>
              <a:gs pos="100000">
                <a:srgbClr val="008600">
                  <a:shade val="100000"/>
                  <a:satMod val="115000"/>
                </a:srgbClr>
              </a:gs>
            </a:gsLst>
            <a:path path="shap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Onda"/>
          <p:cNvSpPr/>
          <p:nvPr/>
        </p:nvSpPr>
        <p:spPr>
          <a:xfrm rot="13252821" flipV="1">
            <a:off x="2200882" y="185382"/>
            <a:ext cx="2941394" cy="1186226"/>
          </a:xfrm>
          <a:prstGeom prst="wave">
            <a:avLst>
              <a:gd name="adj1" fmla="val 20000"/>
              <a:gd name="adj2" fmla="val -10000"/>
            </a:avLst>
          </a:prstGeom>
          <a:gradFill flip="none" rotWithShape="1">
            <a:gsLst>
              <a:gs pos="65000">
                <a:srgbClr val="00CC00">
                  <a:alpha val="48000"/>
                </a:srgbClr>
              </a:gs>
              <a:gs pos="50000">
                <a:srgbClr val="008600">
                  <a:shade val="67500"/>
                  <a:satMod val="115000"/>
                </a:srgbClr>
              </a:gs>
              <a:gs pos="100000">
                <a:srgbClr val="008600">
                  <a:shade val="100000"/>
                  <a:satMod val="115000"/>
                </a:srgbClr>
              </a:gs>
            </a:gsLst>
            <a:path path="shap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Onda"/>
          <p:cNvSpPr/>
          <p:nvPr/>
        </p:nvSpPr>
        <p:spPr>
          <a:xfrm rot="19076990">
            <a:off x="3874229" y="1483416"/>
            <a:ext cx="2967176" cy="1190082"/>
          </a:xfrm>
          <a:prstGeom prst="wave">
            <a:avLst>
              <a:gd name="adj1" fmla="val 20000"/>
              <a:gd name="adj2" fmla="val -9198"/>
            </a:avLst>
          </a:prstGeom>
          <a:gradFill flip="none" rotWithShape="1">
            <a:gsLst>
              <a:gs pos="65000">
                <a:srgbClr val="00CC00">
                  <a:alpha val="48000"/>
                </a:srgbClr>
              </a:gs>
              <a:gs pos="50000">
                <a:srgbClr val="008600">
                  <a:shade val="67500"/>
                  <a:satMod val="115000"/>
                </a:srgbClr>
              </a:gs>
              <a:gs pos="100000">
                <a:srgbClr val="008600">
                  <a:shade val="100000"/>
                  <a:satMod val="115000"/>
                </a:srgbClr>
              </a:gs>
            </a:gsLst>
            <a:path path="shap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Onda"/>
          <p:cNvSpPr/>
          <p:nvPr/>
        </p:nvSpPr>
        <p:spPr>
          <a:xfrm rot="13252821" flipV="1">
            <a:off x="2172553" y="1447622"/>
            <a:ext cx="2941394" cy="1186226"/>
          </a:xfrm>
          <a:prstGeom prst="wave">
            <a:avLst>
              <a:gd name="adj1" fmla="val 20000"/>
              <a:gd name="adj2" fmla="val -10000"/>
            </a:avLst>
          </a:prstGeom>
          <a:gradFill flip="none" rotWithShape="1">
            <a:gsLst>
              <a:gs pos="65000">
                <a:srgbClr val="00CC00">
                  <a:alpha val="48000"/>
                </a:srgbClr>
              </a:gs>
              <a:gs pos="50000">
                <a:srgbClr val="008600">
                  <a:shade val="67500"/>
                  <a:satMod val="115000"/>
                </a:srgbClr>
              </a:gs>
              <a:gs pos="100000">
                <a:srgbClr val="008600">
                  <a:shade val="100000"/>
                  <a:satMod val="115000"/>
                </a:srgbClr>
              </a:gs>
            </a:gsLst>
            <a:path path="shap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Onda"/>
          <p:cNvSpPr/>
          <p:nvPr/>
        </p:nvSpPr>
        <p:spPr>
          <a:xfrm rot="19076990">
            <a:off x="3902559" y="2721505"/>
            <a:ext cx="2967176" cy="1190082"/>
          </a:xfrm>
          <a:prstGeom prst="wave">
            <a:avLst>
              <a:gd name="adj1" fmla="val 20000"/>
              <a:gd name="adj2" fmla="val -9198"/>
            </a:avLst>
          </a:prstGeom>
          <a:gradFill flip="none" rotWithShape="1">
            <a:gsLst>
              <a:gs pos="65000">
                <a:srgbClr val="00CC00">
                  <a:alpha val="48000"/>
                </a:srgbClr>
              </a:gs>
              <a:gs pos="50000">
                <a:srgbClr val="008600">
                  <a:shade val="67500"/>
                  <a:satMod val="115000"/>
                </a:srgbClr>
              </a:gs>
              <a:gs pos="100000">
                <a:srgbClr val="008600">
                  <a:shade val="100000"/>
                  <a:satMod val="115000"/>
                </a:srgbClr>
              </a:gs>
            </a:gsLst>
            <a:path path="shap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Onda"/>
          <p:cNvSpPr/>
          <p:nvPr/>
        </p:nvSpPr>
        <p:spPr>
          <a:xfrm rot="13252821" flipV="1">
            <a:off x="2200883" y="2685711"/>
            <a:ext cx="2941394" cy="1186226"/>
          </a:xfrm>
          <a:prstGeom prst="wave">
            <a:avLst>
              <a:gd name="adj1" fmla="val 20000"/>
              <a:gd name="adj2" fmla="val -10000"/>
            </a:avLst>
          </a:prstGeom>
          <a:gradFill flip="none" rotWithShape="1">
            <a:gsLst>
              <a:gs pos="65000">
                <a:srgbClr val="00CC00">
                  <a:alpha val="48000"/>
                </a:srgbClr>
              </a:gs>
              <a:gs pos="50000">
                <a:srgbClr val="008600">
                  <a:shade val="67500"/>
                  <a:satMod val="115000"/>
                </a:srgbClr>
              </a:gs>
              <a:gs pos="100000">
                <a:srgbClr val="008600">
                  <a:shade val="100000"/>
                  <a:satMod val="115000"/>
                </a:srgbClr>
              </a:gs>
            </a:gsLst>
            <a:path path="shap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Onda"/>
          <p:cNvSpPr/>
          <p:nvPr/>
        </p:nvSpPr>
        <p:spPr>
          <a:xfrm rot="19076990">
            <a:off x="3874230" y="3983745"/>
            <a:ext cx="2967176" cy="1190082"/>
          </a:xfrm>
          <a:prstGeom prst="wave">
            <a:avLst>
              <a:gd name="adj1" fmla="val 20000"/>
              <a:gd name="adj2" fmla="val -9198"/>
            </a:avLst>
          </a:prstGeom>
          <a:gradFill flip="none" rotWithShape="1">
            <a:gsLst>
              <a:gs pos="65000">
                <a:srgbClr val="00CC00">
                  <a:alpha val="48000"/>
                </a:srgbClr>
              </a:gs>
              <a:gs pos="50000">
                <a:srgbClr val="008600">
                  <a:shade val="67500"/>
                  <a:satMod val="115000"/>
                </a:srgbClr>
              </a:gs>
              <a:gs pos="100000">
                <a:srgbClr val="008600">
                  <a:shade val="100000"/>
                  <a:satMod val="115000"/>
                </a:srgbClr>
              </a:gs>
            </a:gsLst>
            <a:path path="shap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Onda"/>
          <p:cNvSpPr/>
          <p:nvPr/>
        </p:nvSpPr>
        <p:spPr>
          <a:xfrm rot="13252821" flipV="1">
            <a:off x="2172553" y="4076772"/>
            <a:ext cx="2941394" cy="1186226"/>
          </a:xfrm>
          <a:prstGeom prst="wave">
            <a:avLst>
              <a:gd name="adj1" fmla="val 20000"/>
              <a:gd name="adj2" fmla="val -10000"/>
            </a:avLst>
          </a:prstGeom>
          <a:gradFill flip="none" rotWithShape="1">
            <a:gsLst>
              <a:gs pos="65000">
                <a:srgbClr val="00CC00">
                  <a:alpha val="48000"/>
                </a:srgbClr>
              </a:gs>
              <a:gs pos="50000">
                <a:srgbClr val="008600">
                  <a:shade val="67500"/>
                  <a:satMod val="115000"/>
                </a:srgbClr>
              </a:gs>
              <a:gs pos="100000">
                <a:srgbClr val="008600">
                  <a:shade val="100000"/>
                  <a:satMod val="115000"/>
                </a:srgbClr>
              </a:gs>
            </a:gsLst>
            <a:path path="shap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a:off x="-428660" y="-500084"/>
            <a:ext cx="9787006" cy="6357982"/>
          </a:xfrm>
          <a:prstGeom prst="rect">
            <a:avLst/>
          </a:prstGeom>
          <a:gradFill flip="none" rotWithShape="1">
            <a:gsLst>
              <a:gs pos="21000">
                <a:srgbClr val="0033CC"/>
              </a:gs>
              <a:gs pos="50000">
                <a:srgbClr val="00CC00">
                  <a:shade val="67500"/>
                  <a:satMod val="115000"/>
                </a:srgbClr>
              </a:gs>
              <a:gs pos="100000">
                <a:srgbClr val="00CC00">
                  <a:shade val="100000"/>
                  <a:satMod val="115000"/>
                </a:srgb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5"/>
                                        </p:tgtEl>
                                        <p:attrNameLst>
                                          <p:attrName>style.visibility</p:attrName>
                                        </p:attrNameLst>
                                      </p:cBhvr>
                                      <p:to>
                                        <p:strVal val="hidden"/>
                                      </p:to>
                                    </p:set>
                                  </p:childTnLst>
                                </p:cTn>
                              </p:par>
                              <p:par>
                                <p:cTn id="7" presetID="2" presetClass="entr" presetSubtype="9" fill="hold" grpId="0" nodeType="withEffect">
                                  <p:stCondLst>
                                    <p:cond delay="0"/>
                                  </p:stCondLst>
                                  <p:childTnLst>
                                    <p:set>
                                      <p:cBhvr>
                                        <p:cTn id="8" dur="1" fill="hold">
                                          <p:stCondLst>
                                            <p:cond delay="0"/>
                                          </p:stCondLst>
                                        </p:cTn>
                                        <p:tgtEl>
                                          <p:spTgt spid="8"/>
                                        </p:tgtEl>
                                        <p:attrNameLst>
                                          <p:attrName>style.visibility</p:attrName>
                                        </p:attrNameLst>
                                      </p:cBhvr>
                                      <p:to>
                                        <p:strVal val="visible"/>
                                      </p:to>
                                    </p:set>
                                    <p:anim calcmode="lin" valueType="num">
                                      <p:cBhvr additive="base">
                                        <p:cTn id="9" dur="2000" fill="hold"/>
                                        <p:tgtEl>
                                          <p:spTgt spid="8"/>
                                        </p:tgtEl>
                                        <p:attrNameLst>
                                          <p:attrName>ppt_x</p:attrName>
                                        </p:attrNameLst>
                                      </p:cBhvr>
                                      <p:tavLst>
                                        <p:tav tm="0">
                                          <p:val>
                                            <p:strVal val="0-#ppt_w/2"/>
                                          </p:val>
                                        </p:tav>
                                        <p:tav tm="100000">
                                          <p:val>
                                            <p:strVal val="#ppt_x"/>
                                          </p:val>
                                        </p:tav>
                                      </p:tavLst>
                                    </p:anim>
                                    <p:anim calcmode="lin" valueType="num">
                                      <p:cBhvr additive="base">
                                        <p:cTn id="10" dur="2000" fill="hold"/>
                                        <p:tgtEl>
                                          <p:spTgt spid="8"/>
                                        </p:tgtEl>
                                        <p:attrNameLst>
                                          <p:attrName>ppt_y</p:attrName>
                                        </p:attrNameLst>
                                      </p:cBhvr>
                                      <p:tavLst>
                                        <p:tav tm="0">
                                          <p:val>
                                            <p:strVal val="0-#ppt_h/2"/>
                                          </p:val>
                                        </p:tav>
                                        <p:tav tm="100000">
                                          <p:val>
                                            <p:strVal val="#ppt_y"/>
                                          </p:val>
                                        </p:tav>
                                      </p:tavLst>
                                    </p:anim>
                                  </p:childTnLst>
                                </p:cTn>
                              </p:par>
                              <p:par>
                                <p:cTn id="11" presetID="2" presetClass="entr" presetSubtype="9" fill="hold" grpId="0" nodeType="with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2000" fill="hold"/>
                                        <p:tgtEl>
                                          <p:spTgt spid="10"/>
                                        </p:tgtEl>
                                        <p:attrNameLst>
                                          <p:attrName>ppt_x</p:attrName>
                                        </p:attrNameLst>
                                      </p:cBhvr>
                                      <p:tavLst>
                                        <p:tav tm="0">
                                          <p:val>
                                            <p:strVal val="0-#ppt_w/2"/>
                                          </p:val>
                                        </p:tav>
                                        <p:tav tm="100000">
                                          <p:val>
                                            <p:strVal val="#ppt_x"/>
                                          </p:val>
                                        </p:tav>
                                      </p:tavLst>
                                    </p:anim>
                                    <p:anim calcmode="lin" valueType="num">
                                      <p:cBhvr additive="base">
                                        <p:cTn id="14" dur="2000" fill="hold"/>
                                        <p:tgtEl>
                                          <p:spTgt spid="10"/>
                                        </p:tgtEl>
                                        <p:attrNameLst>
                                          <p:attrName>ppt_y</p:attrName>
                                        </p:attrNameLst>
                                      </p:cBhvr>
                                      <p:tavLst>
                                        <p:tav tm="0">
                                          <p:val>
                                            <p:strVal val="0-#ppt_h/2"/>
                                          </p:val>
                                        </p:tav>
                                        <p:tav tm="100000">
                                          <p:val>
                                            <p:strVal val="#ppt_y"/>
                                          </p:val>
                                        </p:tav>
                                      </p:tavLst>
                                    </p:anim>
                                  </p:childTnLst>
                                </p:cTn>
                              </p:par>
                              <p:par>
                                <p:cTn id="15" presetID="2" presetClass="entr" presetSubtype="9" fill="hold" grpId="0" nodeType="withEffect">
                                  <p:stCondLst>
                                    <p:cond delay="0"/>
                                  </p:stCondLst>
                                  <p:childTnLst>
                                    <p:set>
                                      <p:cBhvr>
                                        <p:cTn id="16" dur="1" fill="hold">
                                          <p:stCondLst>
                                            <p:cond delay="0"/>
                                          </p:stCondLst>
                                        </p:cTn>
                                        <p:tgtEl>
                                          <p:spTgt spid="12"/>
                                        </p:tgtEl>
                                        <p:attrNameLst>
                                          <p:attrName>style.visibility</p:attrName>
                                        </p:attrNameLst>
                                      </p:cBhvr>
                                      <p:to>
                                        <p:strVal val="visible"/>
                                      </p:to>
                                    </p:set>
                                    <p:anim calcmode="lin" valueType="num">
                                      <p:cBhvr additive="base">
                                        <p:cTn id="17" dur="2000" fill="hold"/>
                                        <p:tgtEl>
                                          <p:spTgt spid="12"/>
                                        </p:tgtEl>
                                        <p:attrNameLst>
                                          <p:attrName>ppt_x</p:attrName>
                                        </p:attrNameLst>
                                      </p:cBhvr>
                                      <p:tavLst>
                                        <p:tav tm="0">
                                          <p:val>
                                            <p:strVal val="0-#ppt_w/2"/>
                                          </p:val>
                                        </p:tav>
                                        <p:tav tm="100000">
                                          <p:val>
                                            <p:strVal val="#ppt_x"/>
                                          </p:val>
                                        </p:tav>
                                      </p:tavLst>
                                    </p:anim>
                                    <p:anim calcmode="lin" valueType="num">
                                      <p:cBhvr additive="base">
                                        <p:cTn id="18" dur="2000" fill="hold"/>
                                        <p:tgtEl>
                                          <p:spTgt spid="12"/>
                                        </p:tgtEl>
                                        <p:attrNameLst>
                                          <p:attrName>ppt_y</p:attrName>
                                        </p:attrNameLst>
                                      </p:cBhvr>
                                      <p:tavLst>
                                        <p:tav tm="0">
                                          <p:val>
                                            <p:strVal val="0-#ppt_h/2"/>
                                          </p:val>
                                        </p:tav>
                                        <p:tav tm="100000">
                                          <p:val>
                                            <p:strVal val="#ppt_y"/>
                                          </p:val>
                                        </p:tav>
                                      </p:tavLst>
                                    </p:anim>
                                  </p:childTnLst>
                                </p:cTn>
                              </p:par>
                              <p:par>
                                <p:cTn id="19" presetID="2" presetClass="entr" presetSubtype="9" fill="hold" grpId="0" nodeType="withEffect">
                                  <p:stCondLst>
                                    <p:cond delay="0"/>
                                  </p:stCondLst>
                                  <p:childTnLst>
                                    <p:set>
                                      <p:cBhvr>
                                        <p:cTn id="20" dur="1" fill="hold">
                                          <p:stCondLst>
                                            <p:cond delay="0"/>
                                          </p:stCondLst>
                                        </p:cTn>
                                        <p:tgtEl>
                                          <p:spTgt spid="14"/>
                                        </p:tgtEl>
                                        <p:attrNameLst>
                                          <p:attrName>style.visibility</p:attrName>
                                        </p:attrNameLst>
                                      </p:cBhvr>
                                      <p:to>
                                        <p:strVal val="visible"/>
                                      </p:to>
                                    </p:set>
                                    <p:anim calcmode="lin" valueType="num">
                                      <p:cBhvr additive="base">
                                        <p:cTn id="21" dur="2000" fill="hold"/>
                                        <p:tgtEl>
                                          <p:spTgt spid="14"/>
                                        </p:tgtEl>
                                        <p:attrNameLst>
                                          <p:attrName>ppt_x</p:attrName>
                                        </p:attrNameLst>
                                      </p:cBhvr>
                                      <p:tavLst>
                                        <p:tav tm="0">
                                          <p:val>
                                            <p:strVal val="0-#ppt_w/2"/>
                                          </p:val>
                                        </p:tav>
                                        <p:tav tm="100000">
                                          <p:val>
                                            <p:strVal val="#ppt_x"/>
                                          </p:val>
                                        </p:tav>
                                      </p:tavLst>
                                    </p:anim>
                                    <p:anim calcmode="lin" valueType="num">
                                      <p:cBhvr additive="base">
                                        <p:cTn id="22" dur="2000" fill="hold"/>
                                        <p:tgtEl>
                                          <p:spTgt spid="14"/>
                                        </p:tgtEl>
                                        <p:attrNameLst>
                                          <p:attrName>ppt_y</p:attrName>
                                        </p:attrNameLst>
                                      </p:cBhvr>
                                      <p:tavLst>
                                        <p:tav tm="0">
                                          <p:val>
                                            <p:strVal val="0-#ppt_h/2"/>
                                          </p:val>
                                        </p:tav>
                                        <p:tav tm="100000">
                                          <p:val>
                                            <p:strVal val="#ppt_y"/>
                                          </p:val>
                                        </p:tav>
                                      </p:tavLst>
                                    </p:anim>
                                  </p:childTnLst>
                                </p:cTn>
                              </p:par>
                              <p:par>
                                <p:cTn id="23" presetID="2" presetClass="entr" presetSubtype="3" fill="hold" grpId="0" nodeType="withEffect">
                                  <p:stCondLst>
                                    <p:cond delay="0"/>
                                  </p:stCondLst>
                                  <p:childTnLst>
                                    <p:set>
                                      <p:cBhvr>
                                        <p:cTn id="24" dur="1" fill="hold">
                                          <p:stCondLst>
                                            <p:cond delay="0"/>
                                          </p:stCondLst>
                                        </p:cTn>
                                        <p:tgtEl>
                                          <p:spTgt spid="7"/>
                                        </p:tgtEl>
                                        <p:attrNameLst>
                                          <p:attrName>style.visibility</p:attrName>
                                        </p:attrNameLst>
                                      </p:cBhvr>
                                      <p:to>
                                        <p:strVal val="visible"/>
                                      </p:to>
                                    </p:set>
                                    <p:anim calcmode="lin" valueType="num">
                                      <p:cBhvr additive="base">
                                        <p:cTn id="25" dur="2000" fill="hold"/>
                                        <p:tgtEl>
                                          <p:spTgt spid="7"/>
                                        </p:tgtEl>
                                        <p:attrNameLst>
                                          <p:attrName>ppt_x</p:attrName>
                                        </p:attrNameLst>
                                      </p:cBhvr>
                                      <p:tavLst>
                                        <p:tav tm="0">
                                          <p:val>
                                            <p:strVal val="1+#ppt_w/2"/>
                                          </p:val>
                                        </p:tav>
                                        <p:tav tm="100000">
                                          <p:val>
                                            <p:strVal val="#ppt_x"/>
                                          </p:val>
                                        </p:tav>
                                      </p:tavLst>
                                    </p:anim>
                                    <p:anim calcmode="lin" valueType="num">
                                      <p:cBhvr additive="base">
                                        <p:cTn id="26" dur="2000" fill="hold"/>
                                        <p:tgtEl>
                                          <p:spTgt spid="7"/>
                                        </p:tgtEl>
                                        <p:attrNameLst>
                                          <p:attrName>ppt_y</p:attrName>
                                        </p:attrNameLst>
                                      </p:cBhvr>
                                      <p:tavLst>
                                        <p:tav tm="0">
                                          <p:val>
                                            <p:strVal val="0-#ppt_h/2"/>
                                          </p:val>
                                        </p:tav>
                                        <p:tav tm="100000">
                                          <p:val>
                                            <p:strVal val="#ppt_y"/>
                                          </p:val>
                                        </p:tav>
                                      </p:tavLst>
                                    </p:anim>
                                  </p:childTnLst>
                                </p:cTn>
                              </p:par>
                              <p:par>
                                <p:cTn id="27" presetID="2" presetClass="entr" presetSubtype="3" fill="hold" grpId="0" nodeType="withEffect">
                                  <p:stCondLst>
                                    <p:cond delay="0"/>
                                  </p:stCondLst>
                                  <p:childTnLst>
                                    <p:set>
                                      <p:cBhvr>
                                        <p:cTn id="28" dur="1" fill="hold">
                                          <p:stCondLst>
                                            <p:cond delay="0"/>
                                          </p:stCondLst>
                                        </p:cTn>
                                        <p:tgtEl>
                                          <p:spTgt spid="9"/>
                                        </p:tgtEl>
                                        <p:attrNameLst>
                                          <p:attrName>style.visibility</p:attrName>
                                        </p:attrNameLst>
                                      </p:cBhvr>
                                      <p:to>
                                        <p:strVal val="visible"/>
                                      </p:to>
                                    </p:set>
                                    <p:anim calcmode="lin" valueType="num">
                                      <p:cBhvr additive="base">
                                        <p:cTn id="29" dur="2000" fill="hold"/>
                                        <p:tgtEl>
                                          <p:spTgt spid="9"/>
                                        </p:tgtEl>
                                        <p:attrNameLst>
                                          <p:attrName>ppt_x</p:attrName>
                                        </p:attrNameLst>
                                      </p:cBhvr>
                                      <p:tavLst>
                                        <p:tav tm="0">
                                          <p:val>
                                            <p:strVal val="1+#ppt_w/2"/>
                                          </p:val>
                                        </p:tav>
                                        <p:tav tm="100000">
                                          <p:val>
                                            <p:strVal val="#ppt_x"/>
                                          </p:val>
                                        </p:tav>
                                      </p:tavLst>
                                    </p:anim>
                                    <p:anim calcmode="lin" valueType="num">
                                      <p:cBhvr additive="base">
                                        <p:cTn id="30" dur="2000" fill="hold"/>
                                        <p:tgtEl>
                                          <p:spTgt spid="9"/>
                                        </p:tgtEl>
                                        <p:attrNameLst>
                                          <p:attrName>ppt_y</p:attrName>
                                        </p:attrNameLst>
                                      </p:cBhvr>
                                      <p:tavLst>
                                        <p:tav tm="0">
                                          <p:val>
                                            <p:strVal val="0-#ppt_h/2"/>
                                          </p:val>
                                        </p:tav>
                                        <p:tav tm="100000">
                                          <p:val>
                                            <p:strVal val="#ppt_y"/>
                                          </p:val>
                                        </p:tav>
                                      </p:tavLst>
                                    </p:anim>
                                  </p:childTnLst>
                                </p:cTn>
                              </p:par>
                              <p:par>
                                <p:cTn id="31" presetID="2" presetClass="entr" presetSubtype="3" fill="hold" grpId="0" nodeType="withEffect">
                                  <p:stCondLst>
                                    <p:cond delay="0"/>
                                  </p:stCondLst>
                                  <p:childTnLst>
                                    <p:set>
                                      <p:cBhvr>
                                        <p:cTn id="32" dur="1" fill="hold">
                                          <p:stCondLst>
                                            <p:cond delay="0"/>
                                          </p:stCondLst>
                                        </p:cTn>
                                        <p:tgtEl>
                                          <p:spTgt spid="11"/>
                                        </p:tgtEl>
                                        <p:attrNameLst>
                                          <p:attrName>style.visibility</p:attrName>
                                        </p:attrNameLst>
                                      </p:cBhvr>
                                      <p:to>
                                        <p:strVal val="visible"/>
                                      </p:to>
                                    </p:set>
                                    <p:anim calcmode="lin" valueType="num">
                                      <p:cBhvr additive="base">
                                        <p:cTn id="33" dur="2000" fill="hold"/>
                                        <p:tgtEl>
                                          <p:spTgt spid="11"/>
                                        </p:tgtEl>
                                        <p:attrNameLst>
                                          <p:attrName>ppt_x</p:attrName>
                                        </p:attrNameLst>
                                      </p:cBhvr>
                                      <p:tavLst>
                                        <p:tav tm="0">
                                          <p:val>
                                            <p:strVal val="1+#ppt_w/2"/>
                                          </p:val>
                                        </p:tav>
                                        <p:tav tm="100000">
                                          <p:val>
                                            <p:strVal val="#ppt_x"/>
                                          </p:val>
                                        </p:tav>
                                      </p:tavLst>
                                    </p:anim>
                                    <p:anim calcmode="lin" valueType="num">
                                      <p:cBhvr additive="base">
                                        <p:cTn id="34" dur="2000" fill="hold"/>
                                        <p:tgtEl>
                                          <p:spTgt spid="11"/>
                                        </p:tgtEl>
                                        <p:attrNameLst>
                                          <p:attrName>ppt_y</p:attrName>
                                        </p:attrNameLst>
                                      </p:cBhvr>
                                      <p:tavLst>
                                        <p:tav tm="0">
                                          <p:val>
                                            <p:strVal val="0-#ppt_h/2"/>
                                          </p:val>
                                        </p:tav>
                                        <p:tav tm="100000">
                                          <p:val>
                                            <p:strVal val="#ppt_y"/>
                                          </p:val>
                                        </p:tav>
                                      </p:tavLst>
                                    </p:anim>
                                  </p:childTnLst>
                                </p:cTn>
                              </p:par>
                              <p:par>
                                <p:cTn id="35" presetID="2" presetClass="entr" presetSubtype="3" fill="hold" grpId="0" nodeType="withEffect">
                                  <p:stCondLst>
                                    <p:cond delay="0"/>
                                  </p:stCondLst>
                                  <p:childTnLst>
                                    <p:set>
                                      <p:cBhvr>
                                        <p:cTn id="36" dur="1" fill="hold">
                                          <p:stCondLst>
                                            <p:cond delay="0"/>
                                          </p:stCondLst>
                                        </p:cTn>
                                        <p:tgtEl>
                                          <p:spTgt spid="13"/>
                                        </p:tgtEl>
                                        <p:attrNameLst>
                                          <p:attrName>style.visibility</p:attrName>
                                        </p:attrNameLst>
                                      </p:cBhvr>
                                      <p:to>
                                        <p:strVal val="visible"/>
                                      </p:to>
                                    </p:set>
                                    <p:anim calcmode="lin" valueType="num">
                                      <p:cBhvr additive="base">
                                        <p:cTn id="37" dur="2000" fill="hold"/>
                                        <p:tgtEl>
                                          <p:spTgt spid="13"/>
                                        </p:tgtEl>
                                        <p:attrNameLst>
                                          <p:attrName>ppt_x</p:attrName>
                                        </p:attrNameLst>
                                      </p:cBhvr>
                                      <p:tavLst>
                                        <p:tav tm="0">
                                          <p:val>
                                            <p:strVal val="1+#ppt_w/2"/>
                                          </p:val>
                                        </p:tav>
                                        <p:tav tm="100000">
                                          <p:val>
                                            <p:strVal val="#ppt_x"/>
                                          </p:val>
                                        </p:tav>
                                      </p:tavLst>
                                    </p:anim>
                                    <p:anim calcmode="lin" valueType="num">
                                      <p:cBhvr additive="base">
                                        <p:cTn id="38" dur="2000" fill="hold"/>
                                        <p:tgtEl>
                                          <p:spTgt spid="13"/>
                                        </p:tgtEl>
                                        <p:attrNameLst>
                                          <p:attrName>ppt_y</p:attrName>
                                        </p:attrNameLst>
                                      </p:cBhvr>
                                      <p:tavLst>
                                        <p:tav tm="0">
                                          <p:val>
                                            <p:strVal val="0-#ppt_h/2"/>
                                          </p:val>
                                        </p:tav>
                                        <p:tav tm="100000">
                                          <p:val>
                                            <p:strVal val="#ppt_y"/>
                                          </p:val>
                                        </p:tav>
                                      </p:tavLst>
                                    </p:anim>
                                  </p:childTnLst>
                                </p:cTn>
                              </p:par>
                              <p:par>
                                <p:cTn id="39" presetID="19" presetClass="entr" presetSubtype="10" fill="hold" grpId="1" nodeType="withEffect">
                                  <p:stCondLst>
                                    <p:cond delay="0"/>
                                  </p:stCondLst>
                                  <p:childTnLst>
                                    <p:set>
                                      <p:cBhvr>
                                        <p:cTn id="40" dur="1" fill="hold">
                                          <p:stCondLst>
                                            <p:cond delay="0"/>
                                          </p:stCondLst>
                                        </p:cTn>
                                        <p:tgtEl>
                                          <p:spTgt spid="7"/>
                                        </p:tgtEl>
                                        <p:attrNameLst>
                                          <p:attrName>style.visibility</p:attrName>
                                        </p:attrNameLst>
                                      </p:cBhvr>
                                      <p:to>
                                        <p:strVal val="visible"/>
                                      </p:to>
                                    </p:set>
                                    <p:anim calcmode="lin" valueType="num">
                                      <p:cBhvr>
                                        <p:cTn id="41" dur="2000" fill="hold"/>
                                        <p:tgtEl>
                                          <p:spTgt spid="7"/>
                                        </p:tgtEl>
                                        <p:attrNameLst>
                                          <p:attrName>ppt_w</p:attrName>
                                        </p:attrNameLst>
                                      </p:cBhvr>
                                      <p:tavLst>
                                        <p:tav tm="0" fmla="#ppt_w*sin(2.5*pi*$)">
                                          <p:val>
                                            <p:fltVal val="0"/>
                                          </p:val>
                                        </p:tav>
                                        <p:tav tm="100000">
                                          <p:val>
                                            <p:fltVal val="1"/>
                                          </p:val>
                                        </p:tav>
                                      </p:tavLst>
                                    </p:anim>
                                    <p:anim calcmode="lin" valueType="num">
                                      <p:cBhvr>
                                        <p:cTn id="42" dur="2000" fill="hold"/>
                                        <p:tgtEl>
                                          <p:spTgt spid="7"/>
                                        </p:tgtEl>
                                        <p:attrNameLst>
                                          <p:attrName>ppt_h</p:attrName>
                                        </p:attrNameLst>
                                      </p:cBhvr>
                                      <p:tavLst>
                                        <p:tav tm="0">
                                          <p:val>
                                            <p:strVal val="#ppt_h"/>
                                          </p:val>
                                        </p:tav>
                                        <p:tav tm="100000">
                                          <p:val>
                                            <p:strVal val="#ppt_h"/>
                                          </p:val>
                                        </p:tav>
                                      </p:tavLst>
                                    </p:anim>
                                  </p:childTnLst>
                                </p:cTn>
                              </p:par>
                              <p:par>
                                <p:cTn id="43" presetID="19" presetClass="entr" presetSubtype="10" fill="hold" grpId="1" nodeType="withEffect">
                                  <p:stCondLst>
                                    <p:cond delay="0"/>
                                  </p:stCondLst>
                                  <p:childTnLst>
                                    <p:set>
                                      <p:cBhvr>
                                        <p:cTn id="44" dur="1" fill="hold">
                                          <p:stCondLst>
                                            <p:cond delay="0"/>
                                          </p:stCondLst>
                                        </p:cTn>
                                        <p:tgtEl>
                                          <p:spTgt spid="8"/>
                                        </p:tgtEl>
                                        <p:attrNameLst>
                                          <p:attrName>style.visibility</p:attrName>
                                        </p:attrNameLst>
                                      </p:cBhvr>
                                      <p:to>
                                        <p:strVal val="visible"/>
                                      </p:to>
                                    </p:set>
                                    <p:anim calcmode="lin" valueType="num">
                                      <p:cBhvr>
                                        <p:cTn id="45" dur="2000" fill="hold"/>
                                        <p:tgtEl>
                                          <p:spTgt spid="8"/>
                                        </p:tgtEl>
                                        <p:attrNameLst>
                                          <p:attrName>ppt_w</p:attrName>
                                        </p:attrNameLst>
                                      </p:cBhvr>
                                      <p:tavLst>
                                        <p:tav tm="0" fmla="#ppt_w*sin(2.5*pi*$)">
                                          <p:val>
                                            <p:fltVal val="0"/>
                                          </p:val>
                                        </p:tav>
                                        <p:tav tm="100000">
                                          <p:val>
                                            <p:fltVal val="1"/>
                                          </p:val>
                                        </p:tav>
                                      </p:tavLst>
                                    </p:anim>
                                    <p:anim calcmode="lin" valueType="num">
                                      <p:cBhvr>
                                        <p:cTn id="46" dur="2000" fill="hold"/>
                                        <p:tgtEl>
                                          <p:spTgt spid="8"/>
                                        </p:tgtEl>
                                        <p:attrNameLst>
                                          <p:attrName>ppt_h</p:attrName>
                                        </p:attrNameLst>
                                      </p:cBhvr>
                                      <p:tavLst>
                                        <p:tav tm="0">
                                          <p:val>
                                            <p:strVal val="#ppt_h"/>
                                          </p:val>
                                        </p:tav>
                                        <p:tav tm="100000">
                                          <p:val>
                                            <p:strVal val="#ppt_h"/>
                                          </p:val>
                                        </p:tav>
                                      </p:tavLst>
                                    </p:anim>
                                  </p:childTnLst>
                                </p:cTn>
                              </p:par>
                              <p:par>
                                <p:cTn id="47" presetID="19" presetClass="entr" presetSubtype="10" fill="hold" grpId="1" nodeType="withEffect">
                                  <p:stCondLst>
                                    <p:cond delay="0"/>
                                  </p:stCondLst>
                                  <p:childTnLst>
                                    <p:set>
                                      <p:cBhvr>
                                        <p:cTn id="48" dur="1" fill="hold">
                                          <p:stCondLst>
                                            <p:cond delay="0"/>
                                          </p:stCondLst>
                                        </p:cTn>
                                        <p:tgtEl>
                                          <p:spTgt spid="9"/>
                                        </p:tgtEl>
                                        <p:attrNameLst>
                                          <p:attrName>style.visibility</p:attrName>
                                        </p:attrNameLst>
                                      </p:cBhvr>
                                      <p:to>
                                        <p:strVal val="visible"/>
                                      </p:to>
                                    </p:set>
                                    <p:anim calcmode="lin" valueType="num">
                                      <p:cBhvr>
                                        <p:cTn id="49" dur="2000" fill="hold"/>
                                        <p:tgtEl>
                                          <p:spTgt spid="9"/>
                                        </p:tgtEl>
                                        <p:attrNameLst>
                                          <p:attrName>ppt_w</p:attrName>
                                        </p:attrNameLst>
                                      </p:cBhvr>
                                      <p:tavLst>
                                        <p:tav tm="0" fmla="#ppt_w*sin(2.5*pi*$)">
                                          <p:val>
                                            <p:fltVal val="0"/>
                                          </p:val>
                                        </p:tav>
                                        <p:tav tm="100000">
                                          <p:val>
                                            <p:fltVal val="1"/>
                                          </p:val>
                                        </p:tav>
                                      </p:tavLst>
                                    </p:anim>
                                    <p:anim calcmode="lin" valueType="num">
                                      <p:cBhvr>
                                        <p:cTn id="50" dur="2000" fill="hold"/>
                                        <p:tgtEl>
                                          <p:spTgt spid="9"/>
                                        </p:tgtEl>
                                        <p:attrNameLst>
                                          <p:attrName>ppt_h</p:attrName>
                                        </p:attrNameLst>
                                      </p:cBhvr>
                                      <p:tavLst>
                                        <p:tav tm="0">
                                          <p:val>
                                            <p:strVal val="#ppt_h"/>
                                          </p:val>
                                        </p:tav>
                                        <p:tav tm="100000">
                                          <p:val>
                                            <p:strVal val="#ppt_h"/>
                                          </p:val>
                                        </p:tav>
                                      </p:tavLst>
                                    </p:anim>
                                  </p:childTnLst>
                                </p:cTn>
                              </p:par>
                              <p:par>
                                <p:cTn id="51" presetID="19" presetClass="entr" presetSubtype="10" fill="hold" grpId="1" nodeType="withEffect">
                                  <p:stCondLst>
                                    <p:cond delay="0"/>
                                  </p:stCondLst>
                                  <p:childTnLst>
                                    <p:set>
                                      <p:cBhvr>
                                        <p:cTn id="52" dur="1" fill="hold">
                                          <p:stCondLst>
                                            <p:cond delay="0"/>
                                          </p:stCondLst>
                                        </p:cTn>
                                        <p:tgtEl>
                                          <p:spTgt spid="10"/>
                                        </p:tgtEl>
                                        <p:attrNameLst>
                                          <p:attrName>style.visibility</p:attrName>
                                        </p:attrNameLst>
                                      </p:cBhvr>
                                      <p:to>
                                        <p:strVal val="visible"/>
                                      </p:to>
                                    </p:set>
                                    <p:anim calcmode="lin" valueType="num">
                                      <p:cBhvr>
                                        <p:cTn id="53" dur="2000" fill="hold"/>
                                        <p:tgtEl>
                                          <p:spTgt spid="10"/>
                                        </p:tgtEl>
                                        <p:attrNameLst>
                                          <p:attrName>ppt_w</p:attrName>
                                        </p:attrNameLst>
                                      </p:cBhvr>
                                      <p:tavLst>
                                        <p:tav tm="0" fmla="#ppt_w*sin(2.5*pi*$)">
                                          <p:val>
                                            <p:fltVal val="0"/>
                                          </p:val>
                                        </p:tav>
                                        <p:tav tm="100000">
                                          <p:val>
                                            <p:fltVal val="1"/>
                                          </p:val>
                                        </p:tav>
                                      </p:tavLst>
                                    </p:anim>
                                    <p:anim calcmode="lin" valueType="num">
                                      <p:cBhvr>
                                        <p:cTn id="54" dur="2000" fill="hold"/>
                                        <p:tgtEl>
                                          <p:spTgt spid="10"/>
                                        </p:tgtEl>
                                        <p:attrNameLst>
                                          <p:attrName>ppt_h</p:attrName>
                                        </p:attrNameLst>
                                      </p:cBhvr>
                                      <p:tavLst>
                                        <p:tav tm="0">
                                          <p:val>
                                            <p:strVal val="#ppt_h"/>
                                          </p:val>
                                        </p:tav>
                                        <p:tav tm="100000">
                                          <p:val>
                                            <p:strVal val="#ppt_h"/>
                                          </p:val>
                                        </p:tav>
                                      </p:tavLst>
                                    </p:anim>
                                  </p:childTnLst>
                                </p:cTn>
                              </p:par>
                              <p:par>
                                <p:cTn id="55" presetID="19" presetClass="entr" presetSubtype="10" fill="hold" grpId="1" nodeType="withEffect">
                                  <p:stCondLst>
                                    <p:cond delay="0"/>
                                  </p:stCondLst>
                                  <p:childTnLst>
                                    <p:set>
                                      <p:cBhvr>
                                        <p:cTn id="56" dur="1" fill="hold">
                                          <p:stCondLst>
                                            <p:cond delay="0"/>
                                          </p:stCondLst>
                                        </p:cTn>
                                        <p:tgtEl>
                                          <p:spTgt spid="11"/>
                                        </p:tgtEl>
                                        <p:attrNameLst>
                                          <p:attrName>style.visibility</p:attrName>
                                        </p:attrNameLst>
                                      </p:cBhvr>
                                      <p:to>
                                        <p:strVal val="visible"/>
                                      </p:to>
                                    </p:set>
                                    <p:anim calcmode="lin" valueType="num">
                                      <p:cBhvr>
                                        <p:cTn id="57" dur="2000" fill="hold"/>
                                        <p:tgtEl>
                                          <p:spTgt spid="11"/>
                                        </p:tgtEl>
                                        <p:attrNameLst>
                                          <p:attrName>ppt_w</p:attrName>
                                        </p:attrNameLst>
                                      </p:cBhvr>
                                      <p:tavLst>
                                        <p:tav tm="0" fmla="#ppt_w*sin(2.5*pi*$)">
                                          <p:val>
                                            <p:fltVal val="0"/>
                                          </p:val>
                                        </p:tav>
                                        <p:tav tm="100000">
                                          <p:val>
                                            <p:fltVal val="1"/>
                                          </p:val>
                                        </p:tav>
                                      </p:tavLst>
                                    </p:anim>
                                    <p:anim calcmode="lin" valueType="num">
                                      <p:cBhvr>
                                        <p:cTn id="58" dur="2000" fill="hold"/>
                                        <p:tgtEl>
                                          <p:spTgt spid="11"/>
                                        </p:tgtEl>
                                        <p:attrNameLst>
                                          <p:attrName>ppt_h</p:attrName>
                                        </p:attrNameLst>
                                      </p:cBhvr>
                                      <p:tavLst>
                                        <p:tav tm="0">
                                          <p:val>
                                            <p:strVal val="#ppt_h"/>
                                          </p:val>
                                        </p:tav>
                                        <p:tav tm="100000">
                                          <p:val>
                                            <p:strVal val="#ppt_h"/>
                                          </p:val>
                                        </p:tav>
                                      </p:tavLst>
                                    </p:anim>
                                  </p:childTnLst>
                                </p:cTn>
                              </p:par>
                              <p:par>
                                <p:cTn id="59" presetID="19" presetClass="entr" presetSubtype="10" fill="hold" grpId="1" nodeType="withEffect">
                                  <p:stCondLst>
                                    <p:cond delay="0"/>
                                  </p:stCondLst>
                                  <p:childTnLst>
                                    <p:set>
                                      <p:cBhvr>
                                        <p:cTn id="60" dur="1" fill="hold">
                                          <p:stCondLst>
                                            <p:cond delay="0"/>
                                          </p:stCondLst>
                                        </p:cTn>
                                        <p:tgtEl>
                                          <p:spTgt spid="12"/>
                                        </p:tgtEl>
                                        <p:attrNameLst>
                                          <p:attrName>style.visibility</p:attrName>
                                        </p:attrNameLst>
                                      </p:cBhvr>
                                      <p:to>
                                        <p:strVal val="visible"/>
                                      </p:to>
                                    </p:set>
                                    <p:anim calcmode="lin" valueType="num">
                                      <p:cBhvr>
                                        <p:cTn id="61" dur="2000" fill="hold"/>
                                        <p:tgtEl>
                                          <p:spTgt spid="12"/>
                                        </p:tgtEl>
                                        <p:attrNameLst>
                                          <p:attrName>ppt_w</p:attrName>
                                        </p:attrNameLst>
                                      </p:cBhvr>
                                      <p:tavLst>
                                        <p:tav tm="0" fmla="#ppt_w*sin(2.5*pi*$)">
                                          <p:val>
                                            <p:fltVal val="0"/>
                                          </p:val>
                                        </p:tav>
                                        <p:tav tm="100000">
                                          <p:val>
                                            <p:fltVal val="1"/>
                                          </p:val>
                                        </p:tav>
                                      </p:tavLst>
                                    </p:anim>
                                    <p:anim calcmode="lin" valueType="num">
                                      <p:cBhvr>
                                        <p:cTn id="62" dur="2000" fill="hold"/>
                                        <p:tgtEl>
                                          <p:spTgt spid="12"/>
                                        </p:tgtEl>
                                        <p:attrNameLst>
                                          <p:attrName>ppt_h</p:attrName>
                                        </p:attrNameLst>
                                      </p:cBhvr>
                                      <p:tavLst>
                                        <p:tav tm="0">
                                          <p:val>
                                            <p:strVal val="#ppt_h"/>
                                          </p:val>
                                        </p:tav>
                                        <p:tav tm="100000">
                                          <p:val>
                                            <p:strVal val="#ppt_h"/>
                                          </p:val>
                                        </p:tav>
                                      </p:tavLst>
                                    </p:anim>
                                  </p:childTnLst>
                                </p:cTn>
                              </p:par>
                              <p:par>
                                <p:cTn id="63" presetID="19" presetClass="entr" presetSubtype="10" fill="hold" grpId="1" nodeType="withEffect">
                                  <p:stCondLst>
                                    <p:cond delay="0"/>
                                  </p:stCondLst>
                                  <p:childTnLst>
                                    <p:set>
                                      <p:cBhvr>
                                        <p:cTn id="64" dur="1" fill="hold">
                                          <p:stCondLst>
                                            <p:cond delay="0"/>
                                          </p:stCondLst>
                                        </p:cTn>
                                        <p:tgtEl>
                                          <p:spTgt spid="13"/>
                                        </p:tgtEl>
                                        <p:attrNameLst>
                                          <p:attrName>style.visibility</p:attrName>
                                        </p:attrNameLst>
                                      </p:cBhvr>
                                      <p:to>
                                        <p:strVal val="visible"/>
                                      </p:to>
                                    </p:set>
                                    <p:anim calcmode="lin" valueType="num">
                                      <p:cBhvr>
                                        <p:cTn id="65" dur="2000" fill="hold"/>
                                        <p:tgtEl>
                                          <p:spTgt spid="13"/>
                                        </p:tgtEl>
                                        <p:attrNameLst>
                                          <p:attrName>ppt_w</p:attrName>
                                        </p:attrNameLst>
                                      </p:cBhvr>
                                      <p:tavLst>
                                        <p:tav tm="0" fmla="#ppt_w*sin(2.5*pi*$)">
                                          <p:val>
                                            <p:fltVal val="0"/>
                                          </p:val>
                                        </p:tav>
                                        <p:tav tm="100000">
                                          <p:val>
                                            <p:fltVal val="1"/>
                                          </p:val>
                                        </p:tav>
                                      </p:tavLst>
                                    </p:anim>
                                    <p:anim calcmode="lin" valueType="num">
                                      <p:cBhvr>
                                        <p:cTn id="66" dur="2000" fill="hold"/>
                                        <p:tgtEl>
                                          <p:spTgt spid="13"/>
                                        </p:tgtEl>
                                        <p:attrNameLst>
                                          <p:attrName>ppt_h</p:attrName>
                                        </p:attrNameLst>
                                      </p:cBhvr>
                                      <p:tavLst>
                                        <p:tav tm="0">
                                          <p:val>
                                            <p:strVal val="#ppt_h"/>
                                          </p:val>
                                        </p:tav>
                                        <p:tav tm="100000">
                                          <p:val>
                                            <p:strVal val="#ppt_h"/>
                                          </p:val>
                                        </p:tav>
                                      </p:tavLst>
                                    </p:anim>
                                  </p:childTnLst>
                                </p:cTn>
                              </p:par>
                              <p:par>
                                <p:cTn id="67" presetID="19" presetClass="entr" presetSubtype="10" fill="hold" grpId="1" nodeType="withEffect">
                                  <p:stCondLst>
                                    <p:cond delay="0"/>
                                  </p:stCondLst>
                                  <p:childTnLst>
                                    <p:set>
                                      <p:cBhvr>
                                        <p:cTn id="68" dur="1" fill="hold">
                                          <p:stCondLst>
                                            <p:cond delay="0"/>
                                          </p:stCondLst>
                                        </p:cTn>
                                        <p:tgtEl>
                                          <p:spTgt spid="14"/>
                                        </p:tgtEl>
                                        <p:attrNameLst>
                                          <p:attrName>style.visibility</p:attrName>
                                        </p:attrNameLst>
                                      </p:cBhvr>
                                      <p:to>
                                        <p:strVal val="visible"/>
                                      </p:to>
                                    </p:set>
                                    <p:anim calcmode="lin" valueType="num">
                                      <p:cBhvr>
                                        <p:cTn id="69" dur="2000" fill="hold"/>
                                        <p:tgtEl>
                                          <p:spTgt spid="14"/>
                                        </p:tgtEl>
                                        <p:attrNameLst>
                                          <p:attrName>ppt_w</p:attrName>
                                        </p:attrNameLst>
                                      </p:cBhvr>
                                      <p:tavLst>
                                        <p:tav tm="0" fmla="#ppt_w*sin(2.5*pi*$)">
                                          <p:val>
                                            <p:fltVal val="0"/>
                                          </p:val>
                                        </p:tav>
                                        <p:tav tm="100000">
                                          <p:val>
                                            <p:fltVal val="1"/>
                                          </p:val>
                                        </p:tav>
                                      </p:tavLst>
                                    </p:anim>
                                    <p:anim calcmode="lin" valueType="num">
                                      <p:cBhvr>
                                        <p:cTn id="70" dur="2000" fill="hold"/>
                                        <p:tgtEl>
                                          <p:spTgt spid="14"/>
                                        </p:tgtEl>
                                        <p:attrNameLst>
                                          <p:attrName>ppt_h</p:attrName>
                                        </p:attrNameLst>
                                      </p:cBhvr>
                                      <p:tavLst>
                                        <p:tav tm="0">
                                          <p:val>
                                            <p:strVal val="#ppt_h"/>
                                          </p:val>
                                        </p:tav>
                                        <p:tav tm="100000">
                                          <p:val>
                                            <p:strVal val="#ppt_h"/>
                                          </p:val>
                                        </p:tav>
                                      </p:tavLst>
                                    </p:anim>
                                  </p:childTnLst>
                                </p:cTn>
                              </p:par>
                            </p:childTnLst>
                          </p:cTn>
                        </p:par>
                        <p:par>
                          <p:cTn id="71" fill="hold">
                            <p:stCondLst>
                              <p:cond delay="2000"/>
                            </p:stCondLst>
                            <p:childTnLst>
                              <p:par>
                                <p:cTn id="72" presetID="2" presetClass="exit" presetSubtype="2" fill="hold" grpId="2" nodeType="afterEffect">
                                  <p:stCondLst>
                                    <p:cond delay="0"/>
                                  </p:stCondLst>
                                  <p:childTnLst>
                                    <p:anim calcmode="lin" valueType="num">
                                      <p:cBhvr additive="base">
                                        <p:cTn id="73" dur="2000"/>
                                        <p:tgtEl>
                                          <p:spTgt spid="8"/>
                                        </p:tgtEl>
                                        <p:attrNameLst>
                                          <p:attrName>ppt_x</p:attrName>
                                        </p:attrNameLst>
                                      </p:cBhvr>
                                      <p:tavLst>
                                        <p:tav tm="0">
                                          <p:val>
                                            <p:strVal val="ppt_x"/>
                                          </p:val>
                                        </p:tav>
                                        <p:tav tm="100000">
                                          <p:val>
                                            <p:strVal val="1+ppt_w/2"/>
                                          </p:val>
                                        </p:tav>
                                      </p:tavLst>
                                    </p:anim>
                                    <p:anim calcmode="lin" valueType="num">
                                      <p:cBhvr additive="base">
                                        <p:cTn id="74" dur="2000"/>
                                        <p:tgtEl>
                                          <p:spTgt spid="8"/>
                                        </p:tgtEl>
                                        <p:attrNameLst>
                                          <p:attrName>ppt_y</p:attrName>
                                        </p:attrNameLst>
                                      </p:cBhvr>
                                      <p:tavLst>
                                        <p:tav tm="0">
                                          <p:val>
                                            <p:strVal val="ppt_y"/>
                                          </p:val>
                                        </p:tav>
                                        <p:tav tm="100000">
                                          <p:val>
                                            <p:strVal val="ppt_y"/>
                                          </p:val>
                                        </p:tav>
                                      </p:tavLst>
                                    </p:anim>
                                    <p:set>
                                      <p:cBhvr>
                                        <p:cTn id="75" dur="1" fill="hold">
                                          <p:stCondLst>
                                            <p:cond delay="1999"/>
                                          </p:stCondLst>
                                        </p:cTn>
                                        <p:tgtEl>
                                          <p:spTgt spid="8"/>
                                        </p:tgtEl>
                                        <p:attrNameLst>
                                          <p:attrName>style.visibility</p:attrName>
                                        </p:attrNameLst>
                                      </p:cBhvr>
                                      <p:to>
                                        <p:strVal val="hidden"/>
                                      </p:to>
                                    </p:set>
                                  </p:childTnLst>
                                </p:cTn>
                              </p:par>
                              <p:par>
                                <p:cTn id="76" presetID="2" presetClass="exit" presetSubtype="2" fill="hold" grpId="2" nodeType="withEffect">
                                  <p:stCondLst>
                                    <p:cond delay="0"/>
                                  </p:stCondLst>
                                  <p:childTnLst>
                                    <p:anim calcmode="lin" valueType="num">
                                      <p:cBhvr additive="base">
                                        <p:cTn id="77" dur="2000"/>
                                        <p:tgtEl>
                                          <p:spTgt spid="10"/>
                                        </p:tgtEl>
                                        <p:attrNameLst>
                                          <p:attrName>ppt_x</p:attrName>
                                        </p:attrNameLst>
                                      </p:cBhvr>
                                      <p:tavLst>
                                        <p:tav tm="0">
                                          <p:val>
                                            <p:strVal val="ppt_x"/>
                                          </p:val>
                                        </p:tav>
                                        <p:tav tm="100000">
                                          <p:val>
                                            <p:strVal val="1+ppt_w/2"/>
                                          </p:val>
                                        </p:tav>
                                      </p:tavLst>
                                    </p:anim>
                                    <p:anim calcmode="lin" valueType="num">
                                      <p:cBhvr additive="base">
                                        <p:cTn id="78" dur="2000"/>
                                        <p:tgtEl>
                                          <p:spTgt spid="10"/>
                                        </p:tgtEl>
                                        <p:attrNameLst>
                                          <p:attrName>ppt_y</p:attrName>
                                        </p:attrNameLst>
                                      </p:cBhvr>
                                      <p:tavLst>
                                        <p:tav tm="0">
                                          <p:val>
                                            <p:strVal val="ppt_y"/>
                                          </p:val>
                                        </p:tav>
                                        <p:tav tm="100000">
                                          <p:val>
                                            <p:strVal val="ppt_y"/>
                                          </p:val>
                                        </p:tav>
                                      </p:tavLst>
                                    </p:anim>
                                    <p:set>
                                      <p:cBhvr>
                                        <p:cTn id="79" dur="1" fill="hold">
                                          <p:stCondLst>
                                            <p:cond delay="1999"/>
                                          </p:stCondLst>
                                        </p:cTn>
                                        <p:tgtEl>
                                          <p:spTgt spid="10"/>
                                        </p:tgtEl>
                                        <p:attrNameLst>
                                          <p:attrName>style.visibility</p:attrName>
                                        </p:attrNameLst>
                                      </p:cBhvr>
                                      <p:to>
                                        <p:strVal val="hidden"/>
                                      </p:to>
                                    </p:set>
                                  </p:childTnLst>
                                </p:cTn>
                              </p:par>
                              <p:par>
                                <p:cTn id="80" presetID="2" presetClass="exit" presetSubtype="2" fill="hold" grpId="2" nodeType="withEffect">
                                  <p:stCondLst>
                                    <p:cond delay="0"/>
                                  </p:stCondLst>
                                  <p:childTnLst>
                                    <p:anim calcmode="lin" valueType="num">
                                      <p:cBhvr additive="base">
                                        <p:cTn id="81" dur="2000"/>
                                        <p:tgtEl>
                                          <p:spTgt spid="12"/>
                                        </p:tgtEl>
                                        <p:attrNameLst>
                                          <p:attrName>ppt_x</p:attrName>
                                        </p:attrNameLst>
                                      </p:cBhvr>
                                      <p:tavLst>
                                        <p:tav tm="0">
                                          <p:val>
                                            <p:strVal val="ppt_x"/>
                                          </p:val>
                                        </p:tav>
                                        <p:tav tm="100000">
                                          <p:val>
                                            <p:strVal val="1+ppt_w/2"/>
                                          </p:val>
                                        </p:tav>
                                      </p:tavLst>
                                    </p:anim>
                                    <p:anim calcmode="lin" valueType="num">
                                      <p:cBhvr additive="base">
                                        <p:cTn id="82" dur="2000"/>
                                        <p:tgtEl>
                                          <p:spTgt spid="12"/>
                                        </p:tgtEl>
                                        <p:attrNameLst>
                                          <p:attrName>ppt_y</p:attrName>
                                        </p:attrNameLst>
                                      </p:cBhvr>
                                      <p:tavLst>
                                        <p:tav tm="0">
                                          <p:val>
                                            <p:strVal val="ppt_y"/>
                                          </p:val>
                                        </p:tav>
                                        <p:tav tm="100000">
                                          <p:val>
                                            <p:strVal val="ppt_y"/>
                                          </p:val>
                                        </p:tav>
                                      </p:tavLst>
                                    </p:anim>
                                    <p:set>
                                      <p:cBhvr>
                                        <p:cTn id="83" dur="1" fill="hold">
                                          <p:stCondLst>
                                            <p:cond delay="1999"/>
                                          </p:stCondLst>
                                        </p:cTn>
                                        <p:tgtEl>
                                          <p:spTgt spid="12"/>
                                        </p:tgtEl>
                                        <p:attrNameLst>
                                          <p:attrName>style.visibility</p:attrName>
                                        </p:attrNameLst>
                                      </p:cBhvr>
                                      <p:to>
                                        <p:strVal val="hidden"/>
                                      </p:to>
                                    </p:set>
                                  </p:childTnLst>
                                </p:cTn>
                              </p:par>
                              <p:par>
                                <p:cTn id="84" presetID="2" presetClass="exit" presetSubtype="2" fill="hold" grpId="2" nodeType="withEffect">
                                  <p:stCondLst>
                                    <p:cond delay="0"/>
                                  </p:stCondLst>
                                  <p:childTnLst>
                                    <p:anim calcmode="lin" valueType="num">
                                      <p:cBhvr additive="base">
                                        <p:cTn id="85" dur="2000"/>
                                        <p:tgtEl>
                                          <p:spTgt spid="14"/>
                                        </p:tgtEl>
                                        <p:attrNameLst>
                                          <p:attrName>ppt_x</p:attrName>
                                        </p:attrNameLst>
                                      </p:cBhvr>
                                      <p:tavLst>
                                        <p:tav tm="0">
                                          <p:val>
                                            <p:strVal val="ppt_x"/>
                                          </p:val>
                                        </p:tav>
                                        <p:tav tm="100000">
                                          <p:val>
                                            <p:strVal val="1+ppt_w/2"/>
                                          </p:val>
                                        </p:tav>
                                      </p:tavLst>
                                    </p:anim>
                                    <p:anim calcmode="lin" valueType="num">
                                      <p:cBhvr additive="base">
                                        <p:cTn id="86" dur="2000"/>
                                        <p:tgtEl>
                                          <p:spTgt spid="14"/>
                                        </p:tgtEl>
                                        <p:attrNameLst>
                                          <p:attrName>ppt_y</p:attrName>
                                        </p:attrNameLst>
                                      </p:cBhvr>
                                      <p:tavLst>
                                        <p:tav tm="0">
                                          <p:val>
                                            <p:strVal val="ppt_y"/>
                                          </p:val>
                                        </p:tav>
                                        <p:tav tm="100000">
                                          <p:val>
                                            <p:strVal val="ppt_y"/>
                                          </p:val>
                                        </p:tav>
                                      </p:tavLst>
                                    </p:anim>
                                    <p:set>
                                      <p:cBhvr>
                                        <p:cTn id="87" dur="1" fill="hold">
                                          <p:stCondLst>
                                            <p:cond delay="1999"/>
                                          </p:stCondLst>
                                        </p:cTn>
                                        <p:tgtEl>
                                          <p:spTgt spid="14"/>
                                        </p:tgtEl>
                                        <p:attrNameLst>
                                          <p:attrName>style.visibility</p:attrName>
                                        </p:attrNameLst>
                                      </p:cBhvr>
                                      <p:to>
                                        <p:strVal val="hidden"/>
                                      </p:to>
                                    </p:set>
                                  </p:childTnLst>
                                </p:cTn>
                              </p:par>
                              <p:par>
                                <p:cTn id="88" presetID="2" presetClass="exit" presetSubtype="8" fill="hold" grpId="2" nodeType="withEffect">
                                  <p:stCondLst>
                                    <p:cond delay="0"/>
                                  </p:stCondLst>
                                  <p:childTnLst>
                                    <p:anim calcmode="lin" valueType="num">
                                      <p:cBhvr additive="base">
                                        <p:cTn id="89" dur="2000"/>
                                        <p:tgtEl>
                                          <p:spTgt spid="7"/>
                                        </p:tgtEl>
                                        <p:attrNameLst>
                                          <p:attrName>ppt_x</p:attrName>
                                        </p:attrNameLst>
                                      </p:cBhvr>
                                      <p:tavLst>
                                        <p:tav tm="0">
                                          <p:val>
                                            <p:strVal val="ppt_x"/>
                                          </p:val>
                                        </p:tav>
                                        <p:tav tm="100000">
                                          <p:val>
                                            <p:strVal val="0-ppt_w/2"/>
                                          </p:val>
                                        </p:tav>
                                      </p:tavLst>
                                    </p:anim>
                                    <p:anim calcmode="lin" valueType="num">
                                      <p:cBhvr additive="base">
                                        <p:cTn id="90" dur="2000"/>
                                        <p:tgtEl>
                                          <p:spTgt spid="7"/>
                                        </p:tgtEl>
                                        <p:attrNameLst>
                                          <p:attrName>ppt_y</p:attrName>
                                        </p:attrNameLst>
                                      </p:cBhvr>
                                      <p:tavLst>
                                        <p:tav tm="0">
                                          <p:val>
                                            <p:strVal val="ppt_y"/>
                                          </p:val>
                                        </p:tav>
                                        <p:tav tm="100000">
                                          <p:val>
                                            <p:strVal val="ppt_y"/>
                                          </p:val>
                                        </p:tav>
                                      </p:tavLst>
                                    </p:anim>
                                    <p:set>
                                      <p:cBhvr>
                                        <p:cTn id="91" dur="1" fill="hold">
                                          <p:stCondLst>
                                            <p:cond delay="1999"/>
                                          </p:stCondLst>
                                        </p:cTn>
                                        <p:tgtEl>
                                          <p:spTgt spid="7"/>
                                        </p:tgtEl>
                                        <p:attrNameLst>
                                          <p:attrName>style.visibility</p:attrName>
                                        </p:attrNameLst>
                                      </p:cBhvr>
                                      <p:to>
                                        <p:strVal val="hidden"/>
                                      </p:to>
                                    </p:set>
                                  </p:childTnLst>
                                </p:cTn>
                              </p:par>
                              <p:par>
                                <p:cTn id="92" presetID="2" presetClass="exit" presetSubtype="8" fill="hold" grpId="2" nodeType="withEffect">
                                  <p:stCondLst>
                                    <p:cond delay="0"/>
                                  </p:stCondLst>
                                  <p:childTnLst>
                                    <p:anim calcmode="lin" valueType="num">
                                      <p:cBhvr additive="base">
                                        <p:cTn id="93" dur="2000"/>
                                        <p:tgtEl>
                                          <p:spTgt spid="9"/>
                                        </p:tgtEl>
                                        <p:attrNameLst>
                                          <p:attrName>ppt_x</p:attrName>
                                        </p:attrNameLst>
                                      </p:cBhvr>
                                      <p:tavLst>
                                        <p:tav tm="0">
                                          <p:val>
                                            <p:strVal val="ppt_x"/>
                                          </p:val>
                                        </p:tav>
                                        <p:tav tm="100000">
                                          <p:val>
                                            <p:strVal val="0-ppt_w/2"/>
                                          </p:val>
                                        </p:tav>
                                      </p:tavLst>
                                    </p:anim>
                                    <p:anim calcmode="lin" valueType="num">
                                      <p:cBhvr additive="base">
                                        <p:cTn id="94" dur="2000"/>
                                        <p:tgtEl>
                                          <p:spTgt spid="9"/>
                                        </p:tgtEl>
                                        <p:attrNameLst>
                                          <p:attrName>ppt_y</p:attrName>
                                        </p:attrNameLst>
                                      </p:cBhvr>
                                      <p:tavLst>
                                        <p:tav tm="0">
                                          <p:val>
                                            <p:strVal val="ppt_y"/>
                                          </p:val>
                                        </p:tav>
                                        <p:tav tm="100000">
                                          <p:val>
                                            <p:strVal val="ppt_y"/>
                                          </p:val>
                                        </p:tav>
                                      </p:tavLst>
                                    </p:anim>
                                    <p:set>
                                      <p:cBhvr>
                                        <p:cTn id="95" dur="1" fill="hold">
                                          <p:stCondLst>
                                            <p:cond delay="1999"/>
                                          </p:stCondLst>
                                        </p:cTn>
                                        <p:tgtEl>
                                          <p:spTgt spid="9"/>
                                        </p:tgtEl>
                                        <p:attrNameLst>
                                          <p:attrName>style.visibility</p:attrName>
                                        </p:attrNameLst>
                                      </p:cBhvr>
                                      <p:to>
                                        <p:strVal val="hidden"/>
                                      </p:to>
                                    </p:set>
                                  </p:childTnLst>
                                </p:cTn>
                              </p:par>
                              <p:par>
                                <p:cTn id="96" presetID="2" presetClass="exit" presetSubtype="8" fill="hold" grpId="2" nodeType="withEffect">
                                  <p:stCondLst>
                                    <p:cond delay="0"/>
                                  </p:stCondLst>
                                  <p:childTnLst>
                                    <p:anim calcmode="lin" valueType="num">
                                      <p:cBhvr additive="base">
                                        <p:cTn id="97" dur="2000"/>
                                        <p:tgtEl>
                                          <p:spTgt spid="11"/>
                                        </p:tgtEl>
                                        <p:attrNameLst>
                                          <p:attrName>ppt_x</p:attrName>
                                        </p:attrNameLst>
                                      </p:cBhvr>
                                      <p:tavLst>
                                        <p:tav tm="0">
                                          <p:val>
                                            <p:strVal val="ppt_x"/>
                                          </p:val>
                                        </p:tav>
                                        <p:tav tm="100000">
                                          <p:val>
                                            <p:strVal val="0-ppt_w/2"/>
                                          </p:val>
                                        </p:tav>
                                      </p:tavLst>
                                    </p:anim>
                                    <p:anim calcmode="lin" valueType="num">
                                      <p:cBhvr additive="base">
                                        <p:cTn id="98" dur="2000"/>
                                        <p:tgtEl>
                                          <p:spTgt spid="11"/>
                                        </p:tgtEl>
                                        <p:attrNameLst>
                                          <p:attrName>ppt_y</p:attrName>
                                        </p:attrNameLst>
                                      </p:cBhvr>
                                      <p:tavLst>
                                        <p:tav tm="0">
                                          <p:val>
                                            <p:strVal val="ppt_y"/>
                                          </p:val>
                                        </p:tav>
                                        <p:tav tm="100000">
                                          <p:val>
                                            <p:strVal val="ppt_y"/>
                                          </p:val>
                                        </p:tav>
                                      </p:tavLst>
                                    </p:anim>
                                    <p:set>
                                      <p:cBhvr>
                                        <p:cTn id="99" dur="1" fill="hold">
                                          <p:stCondLst>
                                            <p:cond delay="1999"/>
                                          </p:stCondLst>
                                        </p:cTn>
                                        <p:tgtEl>
                                          <p:spTgt spid="11"/>
                                        </p:tgtEl>
                                        <p:attrNameLst>
                                          <p:attrName>style.visibility</p:attrName>
                                        </p:attrNameLst>
                                      </p:cBhvr>
                                      <p:to>
                                        <p:strVal val="hidden"/>
                                      </p:to>
                                    </p:set>
                                  </p:childTnLst>
                                </p:cTn>
                              </p:par>
                              <p:par>
                                <p:cTn id="100" presetID="2" presetClass="exit" presetSubtype="8" fill="hold" grpId="2" nodeType="withEffect">
                                  <p:stCondLst>
                                    <p:cond delay="0"/>
                                  </p:stCondLst>
                                  <p:childTnLst>
                                    <p:anim calcmode="lin" valueType="num">
                                      <p:cBhvr additive="base">
                                        <p:cTn id="101" dur="2000"/>
                                        <p:tgtEl>
                                          <p:spTgt spid="13"/>
                                        </p:tgtEl>
                                        <p:attrNameLst>
                                          <p:attrName>ppt_x</p:attrName>
                                        </p:attrNameLst>
                                      </p:cBhvr>
                                      <p:tavLst>
                                        <p:tav tm="0">
                                          <p:val>
                                            <p:strVal val="ppt_x"/>
                                          </p:val>
                                        </p:tav>
                                        <p:tav tm="100000">
                                          <p:val>
                                            <p:strVal val="0-ppt_w/2"/>
                                          </p:val>
                                        </p:tav>
                                      </p:tavLst>
                                    </p:anim>
                                    <p:anim calcmode="lin" valueType="num">
                                      <p:cBhvr additive="base">
                                        <p:cTn id="102" dur="2000"/>
                                        <p:tgtEl>
                                          <p:spTgt spid="13"/>
                                        </p:tgtEl>
                                        <p:attrNameLst>
                                          <p:attrName>ppt_y</p:attrName>
                                        </p:attrNameLst>
                                      </p:cBhvr>
                                      <p:tavLst>
                                        <p:tav tm="0">
                                          <p:val>
                                            <p:strVal val="ppt_y"/>
                                          </p:val>
                                        </p:tav>
                                        <p:tav tm="100000">
                                          <p:val>
                                            <p:strVal val="ppt_y"/>
                                          </p:val>
                                        </p:tav>
                                      </p:tavLst>
                                    </p:anim>
                                    <p:set>
                                      <p:cBhvr>
                                        <p:cTn id="103" dur="1" fill="hold">
                                          <p:stCondLst>
                                            <p:cond delay="1999"/>
                                          </p:stCondLst>
                                        </p:cTn>
                                        <p:tgtEl>
                                          <p:spTgt spid="13"/>
                                        </p:tgtEl>
                                        <p:attrNameLst>
                                          <p:attrName>style.visibility</p:attrName>
                                        </p:attrNameLst>
                                      </p:cBhvr>
                                      <p:to>
                                        <p:strVal val="hidden"/>
                                      </p:to>
                                    </p:set>
                                  </p:childTnLst>
                                </p:cTn>
                              </p:par>
                              <p:par>
                                <p:cTn id="104" presetID="19" presetClass="exit" presetSubtype="10" fill="hold" grpId="3" nodeType="withEffect">
                                  <p:stCondLst>
                                    <p:cond delay="0"/>
                                  </p:stCondLst>
                                  <p:childTnLst>
                                    <p:anim calcmode="lin" valueType="num">
                                      <p:cBhvr>
                                        <p:cTn id="105" dur="2000"/>
                                        <p:tgtEl>
                                          <p:spTgt spid="7"/>
                                        </p:tgtEl>
                                        <p:attrNameLst>
                                          <p:attrName>ppt_h</p:attrName>
                                        </p:attrNameLst>
                                      </p:cBhvr>
                                      <p:tavLst>
                                        <p:tav tm="0">
                                          <p:val>
                                            <p:strVal val="ppt_h"/>
                                          </p:val>
                                        </p:tav>
                                        <p:tav tm="100000">
                                          <p:val>
                                            <p:strVal val="ppt_h"/>
                                          </p:val>
                                        </p:tav>
                                      </p:tavLst>
                                    </p:anim>
                                    <p:anim calcmode="lin" valueType="num">
                                      <p:cBhvr>
                                        <p:cTn id="106" dur="2000"/>
                                        <p:tgtEl>
                                          <p:spTgt spid="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07" dur="1" fill="hold">
                                          <p:stCondLst>
                                            <p:cond delay="1999"/>
                                          </p:stCondLst>
                                        </p:cTn>
                                        <p:tgtEl>
                                          <p:spTgt spid="7"/>
                                        </p:tgtEl>
                                        <p:attrNameLst>
                                          <p:attrName>style.visibility</p:attrName>
                                        </p:attrNameLst>
                                      </p:cBhvr>
                                      <p:to>
                                        <p:strVal val="hidden"/>
                                      </p:to>
                                    </p:set>
                                  </p:childTnLst>
                                </p:cTn>
                              </p:par>
                              <p:par>
                                <p:cTn id="108" presetID="19" presetClass="exit" presetSubtype="10" fill="hold" grpId="3" nodeType="withEffect">
                                  <p:stCondLst>
                                    <p:cond delay="0"/>
                                  </p:stCondLst>
                                  <p:childTnLst>
                                    <p:anim calcmode="lin" valueType="num">
                                      <p:cBhvr>
                                        <p:cTn id="109" dur="2000"/>
                                        <p:tgtEl>
                                          <p:spTgt spid="8"/>
                                        </p:tgtEl>
                                        <p:attrNameLst>
                                          <p:attrName>ppt_h</p:attrName>
                                        </p:attrNameLst>
                                      </p:cBhvr>
                                      <p:tavLst>
                                        <p:tav tm="0">
                                          <p:val>
                                            <p:strVal val="ppt_h"/>
                                          </p:val>
                                        </p:tav>
                                        <p:tav tm="100000">
                                          <p:val>
                                            <p:strVal val="ppt_h"/>
                                          </p:val>
                                        </p:tav>
                                      </p:tavLst>
                                    </p:anim>
                                    <p:anim calcmode="lin" valueType="num">
                                      <p:cBhvr>
                                        <p:cTn id="110" dur="2000"/>
                                        <p:tgtEl>
                                          <p:spTgt spid="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11" dur="1" fill="hold">
                                          <p:stCondLst>
                                            <p:cond delay="1999"/>
                                          </p:stCondLst>
                                        </p:cTn>
                                        <p:tgtEl>
                                          <p:spTgt spid="8"/>
                                        </p:tgtEl>
                                        <p:attrNameLst>
                                          <p:attrName>style.visibility</p:attrName>
                                        </p:attrNameLst>
                                      </p:cBhvr>
                                      <p:to>
                                        <p:strVal val="hidden"/>
                                      </p:to>
                                    </p:set>
                                  </p:childTnLst>
                                </p:cTn>
                              </p:par>
                              <p:par>
                                <p:cTn id="112" presetID="19" presetClass="exit" presetSubtype="10" fill="hold" grpId="3" nodeType="withEffect">
                                  <p:stCondLst>
                                    <p:cond delay="0"/>
                                  </p:stCondLst>
                                  <p:childTnLst>
                                    <p:anim calcmode="lin" valueType="num">
                                      <p:cBhvr>
                                        <p:cTn id="113" dur="2000"/>
                                        <p:tgtEl>
                                          <p:spTgt spid="9"/>
                                        </p:tgtEl>
                                        <p:attrNameLst>
                                          <p:attrName>ppt_h</p:attrName>
                                        </p:attrNameLst>
                                      </p:cBhvr>
                                      <p:tavLst>
                                        <p:tav tm="0">
                                          <p:val>
                                            <p:strVal val="ppt_h"/>
                                          </p:val>
                                        </p:tav>
                                        <p:tav tm="100000">
                                          <p:val>
                                            <p:strVal val="ppt_h"/>
                                          </p:val>
                                        </p:tav>
                                      </p:tavLst>
                                    </p:anim>
                                    <p:anim calcmode="lin" valueType="num">
                                      <p:cBhvr>
                                        <p:cTn id="114" dur="2000"/>
                                        <p:tgtEl>
                                          <p:spTgt spid="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15" dur="1" fill="hold">
                                          <p:stCondLst>
                                            <p:cond delay="1999"/>
                                          </p:stCondLst>
                                        </p:cTn>
                                        <p:tgtEl>
                                          <p:spTgt spid="9"/>
                                        </p:tgtEl>
                                        <p:attrNameLst>
                                          <p:attrName>style.visibility</p:attrName>
                                        </p:attrNameLst>
                                      </p:cBhvr>
                                      <p:to>
                                        <p:strVal val="hidden"/>
                                      </p:to>
                                    </p:set>
                                  </p:childTnLst>
                                </p:cTn>
                              </p:par>
                              <p:par>
                                <p:cTn id="116" presetID="19" presetClass="exit" presetSubtype="10" fill="hold" grpId="3" nodeType="withEffect">
                                  <p:stCondLst>
                                    <p:cond delay="0"/>
                                  </p:stCondLst>
                                  <p:childTnLst>
                                    <p:anim calcmode="lin" valueType="num">
                                      <p:cBhvr>
                                        <p:cTn id="117" dur="2000"/>
                                        <p:tgtEl>
                                          <p:spTgt spid="10"/>
                                        </p:tgtEl>
                                        <p:attrNameLst>
                                          <p:attrName>ppt_h</p:attrName>
                                        </p:attrNameLst>
                                      </p:cBhvr>
                                      <p:tavLst>
                                        <p:tav tm="0">
                                          <p:val>
                                            <p:strVal val="ppt_h"/>
                                          </p:val>
                                        </p:tav>
                                        <p:tav tm="100000">
                                          <p:val>
                                            <p:strVal val="ppt_h"/>
                                          </p:val>
                                        </p:tav>
                                      </p:tavLst>
                                    </p:anim>
                                    <p:anim calcmode="lin" valueType="num">
                                      <p:cBhvr>
                                        <p:cTn id="118" dur="2000"/>
                                        <p:tgtEl>
                                          <p:spTgt spid="10"/>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19" dur="1" fill="hold">
                                          <p:stCondLst>
                                            <p:cond delay="1999"/>
                                          </p:stCondLst>
                                        </p:cTn>
                                        <p:tgtEl>
                                          <p:spTgt spid="10"/>
                                        </p:tgtEl>
                                        <p:attrNameLst>
                                          <p:attrName>style.visibility</p:attrName>
                                        </p:attrNameLst>
                                      </p:cBhvr>
                                      <p:to>
                                        <p:strVal val="hidden"/>
                                      </p:to>
                                    </p:set>
                                  </p:childTnLst>
                                </p:cTn>
                              </p:par>
                              <p:par>
                                <p:cTn id="120" presetID="19" presetClass="exit" presetSubtype="10" fill="hold" grpId="3" nodeType="withEffect">
                                  <p:stCondLst>
                                    <p:cond delay="0"/>
                                  </p:stCondLst>
                                  <p:childTnLst>
                                    <p:anim calcmode="lin" valueType="num">
                                      <p:cBhvr>
                                        <p:cTn id="121" dur="2000"/>
                                        <p:tgtEl>
                                          <p:spTgt spid="11"/>
                                        </p:tgtEl>
                                        <p:attrNameLst>
                                          <p:attrName>ppt_h</p:attrName>
                                        </p:attrNameLst>
                                      </p:cBhvr>
                                      <p:tavLst>
                                        <p:tav tm="0">
                                          <p:val>
                                            <p:strVal val="ppt_h"/>
                                          </p:val>
                                        </p:tav>
                                        <p:tav tm="100000">
                                          <p:val>
                                            <p:strVal val="ppt_h"/>
                                          </p:val>
                                        </p:tav>
                                      </p:tavLst>
                                    </p:anim>
                                    <p:anim calcmode="lin" valueType="num">
                                      <p:cBhvr>
                                        <p:cTn id="122" dur="2000"/>
                                        <p:tgtEl>
                                          <p:spTgt spid="11"/>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23" dur="1" fill="hold">
                                          <p:stCondLst>
                                            <p:cond delay="1999"/>
                                          </p:stCondLst>
                                        </p:cTn>
                                        <p:tgtEl>
                                          <p:spTgt spid="11"/>
                                        </p:tgtEl>
                                        <p:attrNameLst>
                                          <p:attrName>style.visibility</p:attrName>
                                        </p:attrNameLst>
                                      </p:cBhvr>
                                      <p:to>
                                        <p:strVal val="hidden"/>
                                      </p:to>
                                    </p:set>
                                  </p:childTnLst>
                                </p:cTn>
                              </p:par>
                              <p:par>
                                <p:cTn id="124" presetID="19" presetClass="exit" presetSubtype="10" fill="hold" grpId="3" nodeType="withEffect">
                                  <p:stCondLst>
                                    <p:cond delay="0"/>
                                  </p:stCondLst>
                                  <p:childTnLst>
                                    <p:anim calcmode="lin" valueType="num">
                                      <p:cBhvr>
                                        <p:cTn id="125" dur="2000"/>
                                        <p:tgtEl>
                                          <p:spTgt spid="12"/>
                                        </p:tgtEl>
                                        <p:attrNameLst>
                                          <p:attrName>ppt_h</p:attrName>
                                        </p:attrNameLst>
                                      </p:cBhvr>
                                      <p:tavLst>
                                        <p:tav tm="0">
                                          <p:val>
                                            <p:strVal val="ppt_h"/>
                                          </p:val>
                                        </p:tav>
                                        <p:tav tm="100000">
                                          <p:val>
                                            <p:strVal val="ppt_h"/>
                                          </p:val>
                                        </p:tav>
                                      </p:tavLst>
                                    </p:anim>
                                    <p:anim calcmode="lin" valueType="num">
                                      <p:cBhvr>
                                        <p:cTn id="126" dur="2000"/>
                                        <p:tgtEl>
                                          <p:spTgt spid="12"/>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27" dur="1" fill="hold">
                                          <p:stCondLst>
                                            <p:cond delay="1999"/>
                                          </p:stCondLst>
                                        </p:cTn>
                                        <p:tgtEl>
                                          <p:spTgt spid="12"/>
                                        </p:tgtEl>
                                        <p:attrNameLst>
                                          <p:attrName>style.visibility</p:attrName>
                                        </p:attrNameLst>
                                      </p:cBhvr>
                                      <p:to>
                                        <p:strVal val="hidden"/>
                                      </p:to>
                                    </p:set>
                                  </p:childTnLst>
                                </p:cTn>
                              </p:par>
                              <p:par>
                                <p:cTn id="128" presetID="19" presetClass="exit" presetSubtype="10" fill="hold" grpId="3" nodeType="withEffect">
                                  <p:stCondLst>
                                    <p:cond delay="0"/>
                                  </p:stCondLst>
                                  <p:childTnLst>
                                    <p:anim calcmode="lin" valueType="num">
                                      <p:cBhvr>
                                        <p:cTn id="129" dur="2000"/>
                                        <p:tgtEl>
                                          <p:spTgt spid="13"/>
                                        </p:tgtEl>
                                        <p:attrNameLst>
                                          <p:attrName>ppt_h</p:attrName>
                                        </p:attrNameLst>
                                      </p:cBhvr>
                                      <p:tavLst>
                                        <p:tav tm="0">
                                          <p:val>
                                            <p:strVal val="ppt_h"/>
                                          </p:val>
                                        </p:tav>
                                        <p:tav tm="100000">
                                          <p:val>
                                            <p:strVal val="ppt_h"/>
                                          </p:val>
                                        </p:tav>
                                      </p:tavLst>
                                    </p:anim>
                                    <p:anim calcmode="lin" valueType="num">
                                      <p:cBhvr>
                                        <p:cTn id="130" dur="2000"/>
                                        <p:tgtEl>
                                          <p:spTgt spid="13"/>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31" dur="1" fill="hold">
                                          <p:stCondLst>
                                            <p:cond delay="1999"/>
                                          </p:stCondLst>
                                        </p:cTn>
                                        <p:tgtEl>
                                          <p:spTgt spid="13"/>
                                        </p:tgtEl>
                                        <p:attrNameLst>
                                          <p:attrName>style.visibility</p:attrName>
                                        </p:attrNameLst>
                                      </p:cBhvr>
                                      <p:to>
                                        <p:strVal val="hidden"/>
                                      </p:to>
                                    </p:set>
                                  </p:childTnLst>
                                </p:cTn>
                              </p:par>
                              <p:par>
                                <p:cTn id="132" presetID="19" presetClass="exit" presetSubtype="10" fill="hold" grpId="3" nodeType="withEffect">
                                  <p:stCondLst>
                                    <p:cond delay="0"/>
                                  </p:stCondLst>
                                  <p:childTnLst>
                                    <p:anim calcmode="lin" valueType="num">
                                      <p:cBhvr>
                                        <p:cTn id="133" dur="2000"/>
                                        <p:tgtEl>
                                          <p:spTgt spid="14"/>
                                        </p:tgtEl>
                                        <p:attrNameLst>
                                          <p:attrName>ppt_h</p:attrName>
                                        </p:attrNameLst>
                                      </p:cBhvr>
                                      <p:tavLst>
                                        <p:tav tm="0">
                                          <p:val>
                                            <p:strVal val="ppt_h"/>
                                          </p:val>
                                        </p:tav>
                                        <p:tav tm="100000">
                                          <p:val>
                                            <p:strVal val="ppt_h"/>
                                          </p:val>
                                        </p:tav>
                                      </p:tavLst>
                                    </p:anim>
                                    <p:anim calcmode="lin" valueType="num">
                                      <p:cBhvr>
                                        <p:cTn id="134" dur="2000"/>
                                        <p:tgtEl>
                                          <p:spTgt spid="1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35" dur="1" fill="hold">
                                          <p:stCondLst>
                                            <p:cond delay="1999"/>
                                          </p:stCondLst>
                                        </p:cTn>
                                        <p:tgtEl>
                                          <p:spTgt spid="14"/>
                                        </p:tgtEl>
                                        <p:attrNameLst>
                                          <p:attrName>style.visibility</p:attrName>
                                        </p:attrNameLst>
                                      </p:cBhvr>
                                      <p:to>
                                        <p:strVal val="hidden"/>
                                      </p:to>
                                    </p:set>
                                  </p:childTnLst>
                                </p:cTn>
                              </p:par>
                              <p:par>
                                <p:cTn id="136" presetID="17" presetClass="entr" presetSubtype="10" fill="hold" nodeType="withEffect">
                                  <p:stCondLst>
                                    <p:cond delay="0"/>
                                  </p:stCondLst>
                                  <p:childTnLst>
                                    <p:set>
                                      <p:cBhvr>
                                        <p:cTn id="137" dur="1" fill="hold">
                                          <p:stCondLst>
                                            <p:cond delay="0"/>
                                          </p:stCondLst>
                                        </p:cTn>
                                        <p:tgtEl>
                                          <p:spTgt spid="2"/>
                                        </p:tgtEl>
                                        <p:attrNameLst>
                                          <p:attrName>style.visibility</p:attrName>
                                        </p:attrNameLst>
                                      </p:cBhvr>
                                      <p:to>
                                        <p:strVal val="visible"/>
                                      </p:to>
                                    </p:set>
                                    <p:anim calcmode="lin" valueType="num">
                                      <p:cBhvr>
                                        <p:cTn id="138" dur="2000" fill="hold"/>
                                        <p:tgtEl>
                                          <p:spTgt spid="2"/>
                                        </p:tgtEl>
                                        <p:attrNameLst>
                                          <p:attrName>ppt_w</p:attrName>
                                        </p:attrNameLst>
                                      </p:cBhvr>
                                      <p:tavLst>
                                        <p:tav tm="0">
                                          <p:val>
                                            <p:fltVal val="0"/>
                                          </p:val>
                                        </p:tav>
                                        <p:tav tm="100000">
                                          <p:val>
                                            <p:strVal val="#ppt_w"/>
                                          </p:val>
                                        </p:tav>
                                      </p:tavLst>
                                    </p:anim>
                                    <p:anim calcmode="lin" valueType="num">
                                      <p:cBhvr>
                                        <p:cTn id="139"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29).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Onda"/>
          <p:cNvSpPr/>
          <p:nvPr/>
        </p:nvSpPr>
        <p:spPr>
          <a:xfrm rot="5201104">
            <a:off x="-228281" y="186124"/>
            <a:ext cx="1679465" cy="700086"/>
          </a:xfrm>
          <a:prstGeom prst="wave">
            <a:avLst>
              <a:gd name="adj1" fmla="val 20000"/>
              <a:gd name="adj2" fmla="val -10000"/>
            </a:avLst>
          </a:prstGeom>
          <a:blipFill dpi="0" rotWithShape="1">
            <a:blip r:embed="rId3" cstate="print">
              <a:duotone>
                <a:prstClr val="black"/>
                <a:srgbClr val="93FF93">
                  <a:tint val="45000"/>
                  <a:satMod val="400000"/>
                </a:srgbClr>
              </a:duotone>
              <a:lum contrast="40000"/>
            </a:blip>
            <a:srcRect/>
            <a:stretch>
              <a:fillRect/>
            </a:stretch>
          </a:blipFill>
          <a:ln w="3175">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Onda"/>
          <p:cNvSpPr/>
          <p:nvPr/>
        </p:nvSpPr>
        <p:spPr>
          <a:xfrm rot="5201104">
            <a:off x="-202481" y="1444645"/>
            <a:ext cx="1624696" cy="700086"/>
          </a:xfrm>
          <a:prstGeom prst="wave">
            <a:avLst>
              <a:gd name="adj1" fmla="val 20000"/>
              <a:gd name="adj2" fmla="val -10000"/>
            </a:avLst>
          </a:prstGeom>
          <a:blipFill dpi="0" rotWithShape="1">
            <a:blip r:embed="rId4" cstate="print">
              <a:duotone>
                <a:prstClr val="black"/>
                <a:srgbClr val="93FF93">
                  <a:tint val="45000"/>
                  <a:satMod val="400000"/>
                </a:srgbClr>
              </a:duotone>
              <a:lum contrast="40000"/>
            </a:blip>
            <a:srcRect/>
            <a:stretch>
              <a:fillRect/>
            </a:stretch>
          </a:blipFill>
          <a:ln w="3175">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Onda"/>
          <p:cNvSpPr/>
          <p:nvPr/>
        </p:nvSpPr>
        <p:spPr>
          <a:xfrm rot="5201104">
            <a:off x="-235664" y="2668087"/>
            <a:ext cx="1681632" cy="700086"/>
          </a:xfrm>
          <a:prstGeom prst="wave">
            <a:avLst>
              <a:gd name="adj1" fmla="val 20000"/>
              <a:gd name="adj2" fmla="val -10000"/>
            </a:avLst>
          </a:prstGeom>
          <a:blipFill dpi="0" rotWithShape="1">
            <a:blip r:embed="rId5" cstate="print">
              <a:duotone>
                <a:prstClr val="black"/>
                <a:srgbClr val="93FF93">
                  <a:tint val="45000"/>
                  <a:satMod val="400000"/>
                </a:srgbClr>
              </a:duotone>
              <a:lum contrast="40000"/>
            </a:blip>
            <a:srcRect/>
            <a:stretch>
              <a:fillRect/>
            </a:stretch>
          </a:blipFill>
          <a:ln w="3175">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Onda"/>
          <p:cNvSpPr/>
          <p:nvPr/>
        </p:nvSpPr>
        <p:spPr>
          <a:xfrm rot="5201104">
            <a:off x="-214029" y="3935175"/>
            <a:ext cx="1644456" cy="700086"/>
          </a:xfrm>
          <a:prstGeom prst="wave">
            <a:avLst>
              <a:gd name="adj1" fmla="val 20000"/>
              <a:gd name="adj2" fmla="val -10000"/>
            </a:avLst>
          </a:prstGeom>
          <a:blipFill dpi="0" rotWithShape="1">
            <a:blip r:embed="rId6" cstate="print">
              <a:duotone>
                <a:prstClr val="black"/>
                <a:srgbClr val="93FF93">
                  <a:tint val="45000"/>
                  <a:satMod val="400000"/>
                </a:srgbClr>
              </a:duotone>
              <a:lum contrast="40000"/>
            </a:blip>
            <a:srcRect/>
            <a:stretch>
              <a:fillRect/>
            </a:stretch>
          </a:blipFill>
          <a:ln w="3175">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Onda"/>
          <p:cNvSpPr/>
          <p:nvPr/>
        </p:nvSpPr>
        <p:spPr>
          <a:xfrm rot="5201104" flipV="1">
            <a:off x="886494" y="140026"/>
            <a:ext cx="1571636" cy="683186"/>
          </a:xfrm>
          <a:prstGeom prst="wave">
            <a:avLst>
              <a:gd name="adj1" fmla="val 20000"/>
              <a:gd name="adj2" fmla="val -10000"/>
            </a:avLst>
          </a:prstGeom>
          <a:blipFill dpi="0" rotWithShape="1">
            <a:blip r:embed="rId7" cstate="print">
              <a:duotone>
                <a:prstClr val="black"/>
                <a:srgbClr val="93FF93">
                  <a:tint val="45000"/>
                  <a:satMod val="400000"/>
                </a:srgbClr>
              </a:duotone>
              <a:lum contrast="40000"/>
            </a:blip>
            <a:srcRect/>
            <a:stretch>
              <a:fillRect/>
            </a:stretch>
          </a:blipFill>
          <a:ln w="3175">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Onda"/>
          <p:cNvSpPr/>
          <p:nvPr/>
        </p:nvSpPr>
        <p:spPr>
          <a:xfrm rot="5201104" flipV="1">
            <a:off x="874374" y="1485886"/>
            <a:ext cx="1594552" cy="683186"/>
          </a:xfrm>
          <a:prstGeom prst="wave">
            <a:avLst>
              <a:gd name="adj1" fmla="val 20000"/>
              <a:gd name="adj2" fmla="val -10000"/>
            </a:avLst>
          </a:prstGeom>
          <a:blipFill dpi="0" rotWithShape="1">
            <a:blip r:embed="rId8" cstate="print">
              <a:duotone>
                <a:prstClr val="black"/>
                <a:srgbClr val="93FF93">
                  <a:tint val="45000"/>
                  <a:satMod val="400000"/>
                </a:srgbClr>
              </a:duotone>
              <a:lum contrast="40000"/>
            </a:blip>
            <a:srcRect/>
            <a:stretch>
              <a:fillRect/>
            </a:stretch>
          </a:blipFill>
          <a:ln w="3175">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Onda"/>
          <p:cNvSpPr/>
          <p:nvPr/>
        </p:nvSpPr>
        <p:spPr>
          <a:xfrm rot="5201104" flipV="1">
            <a:off x="886494" y="2783207"/>
            <a:ext cx="1571636" cy="683186"/>
          </a:xfrm>
          <a:prstGeom prst="wave">
            <a:avLst>
              <a:gd name="adj1" fmla="val 20000"/>
              <a:gd name="adj2" fmla="val -10000"/>
            </a:avLst>
          </a:prstGeom>
          <a:blipFill dpi="0" rotWithShape="1">
            <a:blip r:embed="rId7" cstate="print">
              <a:duotone>
                <a:prstClr val="black"/>
                <a:srgbClr val="93FF93">
                  <a:tint val="45000"/>
                  <a:satMod val="400000"/>
                </a:srgbClr>
              </a:duotone>
              <a:lum contrast="40000"/>
            </a:blip>
            <a:srcRect/>
            <a:stretch>
              <a:fillRect/>
            </a:stretch>
          </a:blipFill>
          <a:ln w="3175">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Onda"/>
          <p:cNvSpPr/>
          <p:nvPr/>
        </p:nvSpPr>
        <p:spPr>
          <a:xfrm rot="5201104" flipV="1">
            <a:off x="957932" y="3997653"/>
            <a:ext cx="1571636" cy="683186"/>
          </a:xfrm>
          <a:prstGeom prst="wave">
            <a:avLst>
              <a:gd name="adj1" fmla="val 20000"/>
              <a:gd name="adj2" fmla="val -10000"/>
            </a:avLst>
          </a:prstGeom>
          <a:blipFill dpi="0" rotWithShape="1">
            <a:blip r:embed="rId7" cstate="print">
              <a:duotone>
                <a:prstClr val="black"/>
                <a:srgbClr val="93FF93">
                  <a:tint val="45000"/>
                  <a:satMod val="400000"/>
                </a:srgbClr>
              </a:duotone>
              <a:lum contrast="40000"/>
            </a:blip>
            <a:srcRect/>
            <a:stretch>
              <a:fillRect/>
            </a:stretch>
          </a:blipFill>
          <a:ln w="3175">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Onda"/>
          <p:cNvSpPr/>
          <p:nvPr/>
        </p:nvSpPr>
        <p:spPr>
          <a:xfrm rot="5201104">
            <a:off x="1987144" y="166983"/>
            <a:ext cx="1679465" cy="700086"/>
          </a:xfrm>
          <a:prstGeom prst="wave">
            <a:avLst>
              <a:gd name="adj1" fmla="val 20000"/>
              <a:gd name="adj2" fmla="val -10000"/>
            </a:avLst>
          </a:prstGeom>
          <a:blipFill dpi="0" rotWithShape="1">
            <a:blip r:embed="rId3" cstate="print">
              <a:duotone>
                <a:prstClr val="black"/>
                <a:srgbClr val="93FF93">
                  <a:tint val="45000"/>
                  <a:satMod val="400000"/>
                </a:srgbClr>
              </a:duotone>
              <a:lum contrast="40000"/>
            </a:blip>
            <a:srcRect/>
            <a:stretch>
              <a:fillRect/>
            </a:stretch>
          </a:blipFill>
          <a:ln w="3175">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Onda"/>
          <p:cNvSpPr/>
          <p:nvPr/>
        </p:nvSpPr>
        <p:spPr>
          <a:xfrm rot="5201104">
            <a:off x="2012944" y="1425504"/>
            <a:ext cx="1624696" cy="700086"/>
          </a:xfrm>
          <a:prstGeom prst="wave">
            <a:avLst>
              <a:gd name="adj1" fmla="val 20000"/>
              <a:gd name="adj2" fmla="val -10000"/>
            </a:avLst>
          </a:prstGeom>
          <a:blipFill dpi="0" rotWithShape="1">
            <a:blip r:embed="rId4" cstate="print">
              <a:duotone>
                <a:prstClr val="black"/>
                <a:srgbClr val="93FF93">
                  <a:tint val="45000"/>
                  <a:satMod val="400000"/>
                </a:srgbClr>
              </a:duotone>
              <a:lum contrast="40000"/>
            </a:blip>
            <a:srcRect/>
            <a:stretch>
              <a:fillRect/>
            </a:stretch>
          </a:blipFill>
          <a:ln w="3175">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Onda"/>
          <p:cNvSpPr/>
          <p:nvPr/>
        </p:nvSpPr>
        <p:spPr>
          <a:xfrm rot="5201104">
            <a:off x="1979761" y="2648946"/>
            <a:ext cx="1681632" cy="700086"/>
          </a:xfrm>
          <a:prstGeom prst="wave">
            <a:avLst>
              <a:gd name="adj1" fmla="val 20000"/>
              <a:gd name="adj2" fmla="val -10000"/>
            </a:avLst>
          </a:prstGeom>
          <a:blipFill dpi="0" rotWithShape="1">
            <a:blip r:embed="rId5" cstate="print">
              <a:duotone>
                <a:prstClr val="black"/>
                <a:srgbClr val="93FF93">
                  <a:tint val="45000"/>
                  <a:satMod val="400000"/>
                </a:srgbClr>
              </a:duotone>
              <a:lum contrast="40000"/>
            </a:blip>
            <a:srcRect/>
            <a:stretch>
              <a:fillRect/>
            </a:stretch>
          </a:blipFill>
          <a:ln w="3175">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Onda"/>
          <p:cNvSpPr/>
          <p:nvPr/>
        </p:nvSpPr>
        <p:spPr>
          <a:xfrm rot="5201104">
            <a:off x="2001396" y="3916034"/>
            <a:ext cx="1644456" cy="700086"/>
          </a:xfrm>
          <a:prstGeom prst="wave">
            <a:avLst>
              <a:gd name="adj1" fmla="val 20000"/>
              <a:gd name="adj2" fmla="val -10000"/>
            </a:avLst>
          </a:prstGeom>
          <a:blipFill dpi="0" rotWithShape="1">
            <a:blip r:embed="rId6" cstate="print">
              <a:duotone>
                <a:prstClr val="black"/>
                <a:srgbClr val="93FF93">
                  <a:tint val="45000"/>
                  <a:satMod val="400000"/>
                </a:srgbClr>
              </a:duotone>
              <a:lum contrast="40000"/>
            </a:blip>
            <a:srcRect/>
            <a:stretch>
              <a:fillRect/>
            </a:stretch>
          </a:blipFill>
          <a:ln w="3175">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Onda"/>
          <p:cNvSpPr/>
          <p:nvPr/>
        </p:nvSpPr>
        <p:spPr>
          <a:xfrm rot="5201104" flipV="1">
            <a:off x="3029636" y="121121"/>
            <a:ext cx="1571636" cy="683186"/>
          </a:xfrm>
          <a:prstGeom prst="wave">
            <a:avLst>
              <a:gd name="adj1" fmla="val 20000"/>
              <a:gd name="adj2" fmla="val -10000"/>
            </a:avLst>
          </a:prstGeom>
          <a:blipFill dpi="0" rotWithShape="1">
            <a:blip r:embed="rId7" cstate="print">
              <a:duotone>
                <a:prstClr val="black"/>
                <a:srgbClr val="93FF93">
                  <a:tint val="45000"/>
                  <a:satMod val="400000"/>
                </a:srgbClr>
              </a:duotone>
              <a:lum contrast="40000"/>
            </a:blip>
            <a:srcRect/>
            <a:stretch>
              <a:fillRect/>
            </a:stretch>
          </a:blipFill>
          <a:ln w="3175">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Onda"/>
          <p:cNvSpPr/>
          <p:nvPr/>
        </p:nvSpPr>
        <p:spPr>
          <a:xfrm rot="5201104" flipV="1">
            <a:off x="3017516" y="1466981"/>
            <a:ext cx="1594552" cy="683186"/>
          </a:xfrm>
          <a:prstGeom prst="wave">
            <a:avLst>
              <a:gd name="adj1" fmla="val 20000"/>
              <a:gd name="adj2" fmla="val -10000"/>
            </a:avLst>
          </a:prstGeom>
          <a:blipFill dpi="0" rotWithShape="1">
            <a:blip r:embed="rId8" cstate="print">
              <a:duotone>
                <a:prstClr val="black"/>
                <a:srgbClr val="93FF93">
                  <a:tint val="45000"/>
                  <a:satMod val="400000"/>
                </a:srgbClr>
              </a:duotone>
              <a:lum contrast="40000"/>
            </a:blip>
            <a:srcRect/>
            <a:stretch>
              <a:fillRect/>
            </a:stretch>
          </a:blipFill>
          <a:ln w="3175">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Onda"/>
          <p:cNvSpPr/>
          <p:nvPr/>
        </p:nvSpPr>
        <p:spPr>
          <a:xfrm rot="5201104" flipV="1">
            <a:off x="3029636" y="2764302"/>
            <a:ext cx="1571636" cy="683186"/>
          </a:xfrm>
          <a:prstGeom prst="wave">
            <a:avLst>
              <a:gd name="adj1" fmla="val 20000"/>
              <a:gd name="adj2" fmla="val -10000"/>
            </a:avLst>
          </a:prstGeom>
          <a:blipFill dpi="0" rotWithShape="1">
            <a:blip r:embed="rId7" cstate="print">
              <a:duotone>
                <a:prstClr val="black"/>
                <a:srgbClr val="93FF93">
                  <a:tint val="45000"/>
                  <a:satMod val="400000"/>
                </a:srgbClr>
              </a:duotone>
              <a:lum contrast="40000"/>
            </a:blip>
            <a:srcRect/>
            <a:stretch>
              <a:fillRect/>
            </a:stretch>
          </a:blipFill>
          <a:ln w="3175">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Onda"/>
          <p:cNvSpPr/>
          <p:nvPr/>
        </p:nvSpPr>
        <p:spPr>
          <a:xfrm rot="5201104" flipV="1">
            <a:off x="3101074" y="3978748"/>
            <a:ext cx="1571636" cy="683186"/>
          </a:xfrm>
          <a:prstGeom prst="wave">
            <a:avLst>
              <a:gd name="adj1" fmla="val 20000"/>
              <a:gd name="adj2" fmla="val -10000"/>
            </a:avLst>
          </a:prstGeom>
          <a:blipFill dpi="0" rotWithShape="1">
            <a:blip r:embed="rId7" cstate="print">
              <a:duotone>
                <a:prstClr val="black"/>
                <a:srgbClr val="93FF93">
                  <a:tint val="45000"/>
                  <a:satMod val="400000"/>
                </a:srgbClr>
              </a:duotone>
              <a:lum contrast="40000"/>
            </a:blip>
            <a:srcRect/>
            <a:stretch>
              <a:fillRect/>
            </a:stretch>
          </a:blipFill>
          <a:ln w="3175">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Onda"/>
          <p:cNvSpPr/>
          <p:nvPr/>
        </p:nvSpPr>
        <p:spPr>
          <a:xfrm rot="5201104">
            <a:off x="4201720" y="166982"/>
            <a:ext cx="1679465" cy="700086"/>
          </a:xfrm>
          <a:prstGeom prst="wave">
            <a:avLst>
              <a:gd name="adj1" fmla="val 20000"/>
              <a:gd name="adj2" fmla="val -10000"/>
            </a:avLst>
          </a:prstGeom>
          <a:blipFill dpi="0" rotWithShape="1">
            <a:blip r:embed="rId3" cstate="print">
              <a:duotone>
                <a:prstClr val="black"/>
                <a:srgbClr val="93FF93">
                  <a:tint val="45000"/>
                  <a:satMod val="400000"/>
                </a:srgbClr>
              </a:duotone>
              <a:lum contrast="40000"/>
            </a:blip>
            <a:srcRect/>
            <a:stretch>
              <a:fillRect/>
            </a:stretch>
          </a:blipFill>
          <a:ln w="3175">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Onda"/>
          <p:cNvSpPr/>
          <p:nvPr/>
        </p:nvSpPr>
        <p:spPr>
          <a:xfrm rot="5201104">
            <a:off x="4227520" y="1425503"/>
            <a:ext cx="1624696" cy="700086"/>
          </a:xfrm>
          <a:prstGeom prst="wave">
            <a:avLst>
              <a:gd name="adj1" fmla="val 20000"/>
              <a:gd name="adj2" fmla="val -10000"/>
            </a:avLst>
          </a:prstGeom>
          <a:blipFill dpi="0" rotWithShape="1">
            <a:blip r:embed="rId4" cstate="print">
              <a:duotone>
                <a:prstClr val="black"/>
                <a:srgbClr val="93FF93">
                  <a:tint val="45000"/>
                  <a:satMod val="400000"/>
                </a:srgbClr>
              </a:duotone>
              <a:lum contrast="40000"/>
            </a:blip>
            <a:srcRect/>
            <a:stretch>
              <a:fillRect/>
            </a:stretch>
          </a:blipFill>
          <a:ln w="3175">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Onda"/>
          <p:cNvSpPr/>
          <p:nvPr/>
        </p:nvSpPr>
        <p:spPr>
          <a:xfrm rot="5201104">
            <a:off x="4194337" y="2648945"/>
            <a:ext cx="1681632" cy="700086"/>
          </a:xfrm>
          <a:prstGeom prst="wave">
            <a:avLst>
              <a:gd name="adj1" fmla="val 20000"/>
              <a:gd name="adj2" fmla="val -10000"/>
            </a:avLst>
          </a:prstGeom>
          <a:blipFill dpi="0" rotWithShape="1">
            <a:blip r:embed="rId5" cstate="print">
              <a:duotone>
                <a:prstClr val="black"/>
                <a:srgbClr val="93FF93">
                  <a:tint val="45000"/>
                  <a:satMod val="400000"/>
                </a:srgbClr>
              </a:duotone>
              <a:lum contrast="40000"/>
            </a:blip>
            <a:srcRect/>
            <a:stretch>
              <a:fillRect/>
            </a:stretch>
          </a:blipFill>
          <a:ln w="3175">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Onda"/>
          <p:cNvSpPr/>
          <p:nvPr/>
        </p:nvSpPr>
        <p:spPr>
          <a:xfrm rot="5201104">
            <a:off x="4215972" y="3916033"/>
            <a:ext cx="1644456" cy="700086"/>
          </a:xfrm>
          <a:prstGeom prst="wave">
            <a:avLst>
              <a:gd name="adj1" fmla="val 20000"/>
              <a:gd name="adj2" fmla="val -10000"/>
            </a:avLst>
          </a:prstGeom>
          <a:blipFill dpi="0" rotWithShape="1">
            <a:blip r:embed="rId6" cstate="print">
              <a:duotone>
                <a:prstClr val="black"/>
                <a:srgbClr val="93FF93">
                  <a:tint val="45000"/>
                  <a:satMod val="400000"/>
                </a:srgbClr>
              </a:duotone>
              <a:lum contrast="40000"/>
            </a:blip>
            <a:srcRect/>
            <a:stretch>
              <a:fillRect/>
            </a:stretch>
          </a:blipFill>
          <a:ln w="3175">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Onda"/>
          <p:cNvSpPr/>
          <p:nvPr/>
        </p:nvSpPr>
        <p:spPr>
          <a:xfrm rot="5201104" flipV="1">
            <a:off x="5244212" y="121120"/>
            <a:ext cx="1571636" cy="683186"/>
          </a:xfrm>
          <a:prstGeom prst="wave">
            <a:avLst>
              <a:gd name="adj1" fmla="val 20000"/>
              <a:gd name="adj2" fmla="val -10000"/>
            </a:avLst>
          </a:prstGeom>
          <a:blipFill dpi="0" rotWithShape="1">
            <a:blip r:embed="rId7" cstate="print">
              <a:duotone>
                <a:prstClr val="black"/>
                <a:srgbClr val="93FF93">
                  <a:tint val="45000"/>
                  <a:satMod val="400000"/>
                </a:srgbClr>
              </a:duotone>
              <a:lum contrast="40000"/>
            </a:blip>
            <a:srcRect/>
            <a:stretch>
              <a:fillRect/>
            </a:stretch>
          </a:blipFill>
          <a:ln w="3175">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Onda"/>
          <p:cNvSpPr/>
          <p:nvPr/>
        </p:nvSpPr>
        <p:spPr>
          <a:xfrm rot="5201104" flipV="1">
            <a:off x="5232092" y="1466980"/>
            <a:ext cx="1594552" cy="683186"/>
          </a:xfrm>
          <a:prstGeom prst="wave">
            <a:avLst>
              <a:gd name="adj1" fmla="val 20000"/>
              <a:gd name="adj2" fmla="val -10000"/>
            </a:avLst>
          </a:prstGeom>
          <a:blipFill dpi="0" rotWithShape="1">
            <a:blip r:embed="rId8" cstate="print">
              <a:duotone>
                <a:prstClr val="black"/>
                <a:srgbClr val="93FF93">
                  <a:tint val="45000"/>
                  <a:satMod val="400000"/>
                </a:srgbClr>
              </a:duotone>
              <a:lum contrast="40000"/>
            </a:blip>
            <a:srcRect/>
            <a:stretch>
              <a:fillRect/>
            </a:stretch>
          </a:blipFill>
          <a:ln w="3175">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Onda"/>
          <p:cNvSpPr/>
          <p:nvPr/>
        </p:nvSpPr>
        <p:spPr>
          <a:xfrm rot="5201104" flipV="1">
            <a:off x="5244212" y="2764301"/>
            <a:ext cx="1571636" cy="683186"/>
          </a:xfrm>
          <a:prstGeom prst="wave">
            <a:avLst>
              <a:gd name="adj1" fmla="val 20000"/>
              <a:gd name="adj2" fmla="val -10000"/>
            </a:avLst>
          </a:prstGeom>
          <a:blipFill dpi="0" rotWithShape="1">
            <a:blip r:embed="rId7" cstate="print">
              <a:duotone>
                <a:prstClr val="black"/>
                <a:srgbClr val="93FF93">
                  <a:tint val="45000"/>
                  <a:satMod val="400000"/>
                </a:srgbClr>
              </a:duotone>
              <a:lum contrast="40000"/>
            </a:blip>
            <a:srcRect/>
            <a:stretch>
              <a:fillRect/>
            </a:stretch>
          </a:blipFill>
          <a:ln w="3175">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Onda"/>
          <p:cNvSpPr/>
          <p:nvPr/>
        </p:nvSpPr>
        <p:spPr>
          <a:xfrm rot="5201104" flipV="1">
            <a:off x="5315650" y="3978747"/>
            <a:ext cx="1571636" cy="683186"/>
          </a:xfrm>
          <a:prstGeom prst="wave">
            <a:avLst>
              <a:gd name="adj1" fmla="val 20000"/>
              <a:gd name="adj2" fmla="val -10000"/>
            </a:avLst>
          </a:prstGeom>
          <a:blipFill dpi="0" rotWithShape="1">
            <a:blip r:embed="rId7" cstate="print">
              <a:duotone>
                <a:prstClr val="black"/>
                <a:srgbClr val="93FF93">
                  <a:tint val="45000"/>
                  <a:satMod val="400000"/>
                </a:srgbClr>
              </a:duotone>
              <a:lum contrast="40000"/>
            </a:blip>
            <a:srcRect/>
            <a:stretch>
              <a:fillRect/>
            </a:stretch>
          </a:blipFill>
          <a:ln w="3175">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Onda"/>
          <p:cNvSpPr/>
          <p:nvPr/>
        </p:nvSpPr>
        <p:spPr>
          <a:xfrm rot="5201104">
            <a:off x="6559175" y="185887"/>
            <a:ext cx="1679465" cy="700086"/>
          </a:xfrm>
          <a:prstGeom prst="wave">
            <a:avLst>
              <a:gd name="adj1" fmla="val 20000"/>
              <a:gd name="adj2" fmla="val -10000"/>
            </a:avLst>
          </a:prstGeom>
          <a:blipFill dpi="0" rotWithShape="1">
            <a:blip r:embed="rId3" cstate="print">
              <a:duotone>
                <a:prstClr val="black"/>
                <a:srgbClr val="93FF93">
                  <a:tint val="45000"/>
                  <a:satMod val="400000"/>
                </a:srgbClr>
              </a:duotone>
              <a:lum contrast="40000"/>
            </a:blip>
            <a:srcRect/>
            <a:stretch>
              <a:fillRect/>
            </a:stretch>
          </a:blipFill>
          <a:ln w="3175">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Onda"/>
          <p:cNvSpPr/>
          <p:nvPr/>
        </p:nvSpPr>
        <p:spPr>
          <a:xfrm rot="5201104">
            <a:off x="6584975" y="1444408"/>
            <a:ext cx="1624696" cy="700086"/>
          </a:xfrm>
          <a:prstGeom prst="wave">
            <a:avLst>
              <a:gd name="adj1" fmla="val 20000"/>
              <a:gd name="adj2" fmla="val -10000"/>
            </a:avLst>
          </a:prstGeom>
          <a:blipFill dpi="0" rotWithShape="1">
            <a:blip r:embed="rId4" cstate="print">
              <a:duotone>
                <a:prstClr val="black"/>
                <a:srgbClr val="93FF93">
                  <a:tint val="45000"/>
                  <a:satMod val="400000"/>
                </a:srgbClr>
              </a:duotone>
              <a:lum contrast="40000"/>
            </a:blip>
            <a:srcRect/>
            <a:stretch>
              <a:fillRect/>
            </a:stretch>
          </a:blipFill>
          <a:ln w="3175">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Onda"/>
          <p:cNvSpPr/>
          <p:nvPr/>
        </p:nvSpPr>
        <p:spPr>
          <a:xfrm rot="5201104">
            <a:off x="6551792" y="2667850"/>
            <a:ext cx="1681632" cy="700086"/>
          </a:xfrm>
          <a:prstGeom prst="wave">
            <a:avLst>
              <a:gd name="adj1" fmla="val 20000"/>
              <a:gd name="adj2" fmla="val -10000"/>
            </a:avLst>
          </a:prstGeom>
          <a:blipFill dpi="0" rotWithShape="1">
            <a:blip r:embed="rId5" cstate="print">
              <a:duotone>
                <a:prstClr val="black"/>
                <a:srgbClr val="93FF93">
                  <a:tint val="45000"/>
                  <a:satMod val="400000"/>
                </a:srgbClr>
              </a:duotone>
              <a:lum contrast="40000"/>
            </a:blip>
            <a:srcRect/>
            <a:stretch>
              <a:fillRect/>
            </a:stretch>
          </a:blipFill>
          <a:ln w="3175">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Onda"/>
          <p:cNvSpPr/>
          <p:nvPr/>
        </p:nvSpPr>
        <p:spPr>
          <a:xfrm rot="5201104">
            <a:off x="6573427" y="3934938"/>
            <a:ext cx="1644456" cy="700086"/>
          </a:xfrm>
          <a:prstGeom prst="wave">
            <a:avLst>
              <a:gd name="adj1" fmla="val 20000"/>
              <a:gd name="adj2" fmla="val -10000"/>
            </a:avLst>
          </a:prstGeom>
          <a:blipFill dpi="0" rotWithShape="1">
            <a:blip r:embed="rId6" cstate="print">
              <a:duotone>
                <a:prstClr val="black"/>
                <a:srgbClr val="93FF93">
                  <a:tint val="45000"/>
                  <a:satMod val="400000"/>
                </a:srgbClr>
              </a:duotone>
              <a:lum contrast="40000"/>
            </a:blip>
            <a:srcRect/>
            <a:stretch>
              <a:fillRect/>
            </a:stretch>
          </a:blipFill>
          <a:ln w="3175">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Onda"/>
          <p:cNvSpPr/>
          <p:nvPr/>
        </p:nvSpPr>
        <p:spPr>
          <a:xfrm rot="5201104" flipV="1">
            <a:off x="7601667" y="140025"/>
            <a:ext cx="1571636" cy="683186"/>
          </a:xfrm>
          <a:prstGeom prst="wave">
            <a:avLst>
              <a:gd name="adj1" fmla="val 20000"/>
              <a:gd name="adj2" fmla="val -10000"/>
            </a:avLst>
          </a:prstGeom>
          <a:blipFill dpi="0" rotWithShape="1">
            <a:blip r:embed="rId7" cstate="print">
              <a:duotone>
                <a:prstClr val="black"/>
                <a:srgbClr val="93FF93">
                  <a:tint val="45000"/>
                  <a:satMod val="400000"/>
                </a:srgbClr>
              </a:duotone>
              <a:lum contrast="40000"/>
            </a:blip>
            <a:srcRect/>
            <a:stretch>
              <a:fillRect/>
            </a:stretch>
          </a:blipFill>
          <a:ln w="3175">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Onda"/>
          <p:cNvSpPr/>
          <p:nvPr/>
        </p:nvSpPr>
        <p:spPr>
          <a:xfrm rot="5201104" flipV="1">
            <a:off x="7589547" y="1485885"/>
            <a:ext cx="1594552" cy="683186"/>
          </a:xfrm>
          <a:prstGeom prst="wave">
            <a:avLst>
              <a:gd name="adj1" fmla="val 20000"/>
              <a:gd name="adj2" fmla="val -10000"/>
            </a:avLst>
          </a:prstGeom>
          <a:blipFill dpi="0" rotWithShape="1">
            <a:blip r:embed="rId8" cstate="print">
              <a:duotone>
                <a:prstClr val="black"/>
                <a:srgbClr val="93FF93">
                  <a:tint val="45000"/>
                  <a:satMod val="400000"/>
                </a:srgbClr>
              </a:duotone>
              <a:lum contrast="40000"/>
            </a:blip>
            <a:srcRect/>
            <a:stretch>
              <a:fillRect/>
            </a:stretch>
          </a:blipFill>
          <a:ln w="3175">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 name="32 Onda"/>
          <p:cNvSpPr/>
          <p:nvPr/>
        </p:nvSpPr>
        <p:spPr>
          <a:xfrm rot="5201104" flipV="1">
            <a:off x="7601667" y="2783206"/>
            <a:ext cx="1571636" cy="683186"/>
          </a:xfrm>
          <a:prstGeom prst="wave">
            <a:avLst>
              <a:gd name="adj1" fmla="val 20000"/>
              <a:gd name="adj2" fmla="val -10000"/>
            </a:avLst>
          </a:prstGeom>
          <a:blipFill dpi="0" rotWithShape="1">
            <a:blip r:embed="rId7" cstate="print">
              <a:duotone>
                <a:prstClr val="black"/>
                <a:srgbClr val="93FF93">
                  <a:tint val="45000"/>
                  <a:satMod val="400000"/>
                </a:srgbClr>
              </a:duotone>
              <a:lum contrast="40000"/>
            </a:blip>
            <a:srcRect/>
            <a:stretch>
              <a:fillRect/>
            </a:stretch>
          </a:blipFill>
          <a:ln w="3175">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 name="33 Onda"/>
          <p:cNvSpPr/>
          <p:nvPr/>
        </p:nvSpPr>
        <p:spPr>
          <a:xfrm rot="5201104" flipV="1">
            <a:off x="7673105" y="3997652"/>
            <a:ext cx="1571636" cy="683186"/>
          </a:xfrm>
          <a:prstGeom prst="wave">
            <a:avLst>
              <a:gd name="adj1" fmla="val 20000"/>
              <a:gd name="adj2" fmla="val -10000"/>
            </a:avLst>
          </a:prstGeom>
          <a:blipFill dpi="0" rotWithShape="1">
            <a:blip r:embed="rId7" cstate="print">
              <a:duotone>
                <a:prstClr val="black"/>
                <a:srgbClr val="93FF93">
                  <a:tint val="45000"/>
                  <a:satMod val="400000"/>
                </a:srgbClr>
              </a:duotone>
              <a:lum contrast="40000"/>
            </a:blip>
            <a:srcRect/>
            <a:stretch>
              <a:fillRect/>
            </a:stretch>
          </a:blipFill>
          <a:ln w="3175">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5" name="34 Rectángulo"/>
          <p:cNvSpPr/>
          <p:nvPr/>
        </p:nvSpPr>
        <p:spPr>
          <a:xfrm>
            <a:off x="-428660" y="-214332"/>
            <a:ext cx="9787006" cy="6286544"/>
          </a:xfrm>
          <a:prstGeom prst="rect">
            <a:avLst/>
          </a:prstGeom>
          <a:gradFill flip="none" rotWithShape="1">
            <a:gsLst>
              <a:gs pos="21000">
                <a:srgbClr val="0033CC"/>
              </a:gs>
              <a:gs pos="50000">
                <a:srgbClr val="00CC00">
                  <a:shade val="67500"/>
                  <a:satMod val="115000"/>
                </a:srgbClr>
              </a:gs>
              <a:gs pos="100000">
                <a:srgbClr val="00CC00">
                  <a:shade val="100000"/>
                  <a:satMod val="115000"/>
                </a:srgb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35"/>
                                        </p:tgtEl>
                                        <p:attrNameLst>
                                          <p:attrName>style.visibility</p:attrName>
                                        </p:attrNameLst>
                                      </p:cBhvr>
                                      <p:to>
                                        <p:strVal val="hidden"/>
                                      </p:to>
                                    </p:set>
                                  </p:childTnLst>
                                </p:cTn>
                              </p:par>
                              <p:par>
                                <p:cTn id="7" presetID="8" presetClass="emph" presetSubtype="0" fill="hold" grpId="0" nodeType="withEffect">
                                  <p:stCondLst>
                                    <p:cond delay="0"/>
                                  </p:stCondLst>
                                  <p:childTnLst>
                                    <p:animRot by="21600000">
                                      <p:cBhvr>
                                        <p:cTn id="8" dur="2000" fill="hold"/>
                                        <p:tgtEl>
                                          <p:spTgt spid="3"/>
                                        </p:tgtEl>
                                        <p:attrNameLst>
                                          <p:attrName>r</p:attrName>
                                        </p:attrNameLst>
                                      </p:cBhvr>
                                    </p:animRot>
                                  </p:childTnLst>
                                </p:cTn>
                              </p:par>
                              <p:par>
                                <p:cTn id="9" presetID="8" presetClass="emph" presetSubtype="0" fill="hold" grpId="0" nodeType="withEffect">
                                  <p:stCondLst>
                                    <p:cond delay="0"/>
                                  </p:stCondLst>
                                  <p:childTnLst>
                                    <p:animRot by="-21600000">
                                      <p:cBhvr>
                                        <p:cTn id="10" dur="2000" fill="hold"/>
                                        <p:tgtEl>
                                          <p:spTgt spid="4"/>
                                        </p:tgtEl>
                                        <p:attrNameLst>
                                          <p:attrName>r</p:attrName>
                                        </p:attrNameLst>
                                      </p:cBhvr>
                                    </p:animRot>
                                  </p:childTnLst>
                                </p:cTn>
                              </p:par>
                              <p:par>
                                <p:cTn id="11" presetID="8" presetClass="emph" presetSubtype="0" fill="hold" grpId="0" nodeType="withEffect">
                                  <p:stCondLst>
                                    <p:cond delay="0"/>
                                  </p:stCondLst>
                                  <p:childTnLst>
                                    <p:animRot by="21600000">
                                      <p:cBhvr>
                                        <p:cTn id="12" dur="2000" fill="hold"/>
                                        <p:tgtEl>
                                          <p:spTgt spid="5"/>
                                        </p:tgtEl>
                                        <p:attrNameLst>
                                          <p:attrName>r</p:attrName>
                                        </p:attrNameLst>
                                      </p:cBhvr>
                                    </p:animRot>
                                  </p:childTnLst>
                                </p:cTn>
                              </p:par>
                              <p:par>
                                <p:cTn id="13" presetID="8" presetClass="emph" presetSubtype="0" fill="hold" grpId="0" nodeType="withEffect">
                                  <p:stCondLst>
                                    <p:cond delay="0"/>
                                  </p:stCondLst>
                                  <p:childTnLst>
                                    <p:animRot by="-21600000">
                                      <p:cBhvr>
                                        <p:cTn id="14" dur="2000" fill="hold"/>
                                        <p:tgtEl>
                                          <p:spTgt spid="6"/>
                                        </p:tgtEl>
                                        <p:attrNameLst>
                                          <p:attrName>r</p:attrName>
                                        </p:attrNameLst>
                                      </p:cBhvr>
                                    </p:animRot>
                                  </p:childTnLst>
                                </p:cTn>
                              </p:par>
                              <p:par>
                                <p:cTn id="15" presetID="8" presetClass="emph" presetSubtype="0" fill="hold" grpId="0" nodeType="withEffect">
                                  <p:stCondLst>
                                    <p:cond delay="0"/>
                                  </p:stCondLst>
                                  <p:childTnLst>
                                    <p:animRot by="-21600000">
                                      <p:cBhvr>
                                        <p:cTn id="16" dur="2000" fill="hold"/>
                                        <p:tgtEl>
                                          <p:spTgt spid="7"/>
                                        </p:tgtEl>
                                        <p:attrNameLst>
                                          <p:attrName>r</p:attrName>
                                        </p:attrNameLst>
                                      </p:cBhvr>
                                    </p:animRot>
                                  </p:childTnLst>
                                </p:cTn>
                              </p:par>
                              <p:par>
                                <p:cTn id="17" presetID="8" presetClass="emph" presetSubtype="0" fill="hold" grpId="0" nodeType="withEffect">
                                  <p:stCondLst>
                                    <p:cond delay="0"/>
                                  </p:stCondLst>
                                  <p:childTnLst>
                                    <p:animRot by="21600000">
                                      <p:cBhvr>
                                        <p:cTn id="18" dur="2000" fill="hold"/>
                                        <p:tgtEl>
                                          <p:spTgt spid="8"/>
                                        </p:tgtEl>
                                        <p:attrNameLst>
                                          <p:attrName>r</p:attrName>
                                        </p:attrNameLst>
                                      </p:cBhvr>
                                    </p:animRot>
                                  </p:childTnLst>
                                </p:cTn>
                              </p:par>
                              <p:par>
                                <p:cTn id="19" presetID="8" presetClass="emph" presetSubtype="0" fill="hold" grpId="0" nodeType="withEffect">
                                  <p:stCondLst>
                                    <p:cond delay="0"/>
                                  </p:stCondLst>
                                  <p:childTnLst>
                                    <p:animRot by="-21600000">
                                      <p:cBhvr>
                                        <p:cTn id="20" dur="2000" fill="hold"/>
                                        <p:tgtEl>
                                          <p:spTgt spid="9"/>
                                        </p:tgtEl>
                                        <p:attrNameLst>
                                          <p:attrName>r</p:attrName>
                                        </p:attrNameLst>
                                      </p:cBhvr>
                                    </p:animRot>
                                  </p:childTnLst>
                                </p:cTn>
                              </p:par>
                              <p:par>
                                <p:cTn id="21" presetID="8" presetClass="emph" presetSubtype="0" fill="hold" grpId="0" nodeType="withEffect">
                                  <p:stCondLst>
                                    <p:cond delay="0"/>
                                  </p:stCondLst>
                                  <p:childTnLst>
                                    <p:animRot by="21600000">
                                      <p:cBhvr>
                                        <p:cTn id="22" dur="2000" fill="hold"/>
                                        <p:tgtEl>
                                          <p:spTgt spid="10"/>
                                        </p:tgtEl>
                                        <p:attrNameLst>
                                          <p:attrName>r</p:attrName>
                                        </p:attrNameLst>
                                      </p:cBhvr>
                                    </p:animRot>
                                  </p:childTnLst>
                                </p:cTn>
                              </p:par>
                              <p:par>
                                <p:cTn id="23" presetID="2" presetClass="entr" presetSubtype="8" fill="hold" grpId="1" nodeType="withEffect">
                                  <p:stCondLst>
                                    <p:cond delay="0"/>
                                  </p:stCondLst>
                                  <p:childTnLst>
                                    <p:set>
                                      <p:cBhvr>
                                        <p:cTn id="24" dur="1" fill="hold">
                                          <p:stCondLst>
                                            <p:cond delay="0"/>
                                          </p:stCondLst>
                                        </p:cTn>
                                        <p:tgtEl>
                                          <p:spTgt spid="3"/>
                                        </p:tgtEl>
                                        <p:attrNameLst>
                                          <p:attrName>style.visibility</p:attrName>
                                        </p:attrNameLst>
                                      </p:cBhvr>
                                      <p:to>
                                        <p:strVal val="visible"/>
                                      </p:to>
                                    </p:set>
                                    <p:anim calcmode="lin" valueType="num">
                                      <p:cBhvr additive="base">
                                        <p:cTn id="25" dur="2000" fill="hold"/>
                                        <p:tgtEl>
                                          <p:spTgt spid="3"/>
                                        </p:tgtEl>
                                        <p:attrNameLst>
                                          <p:attrName>ppt_x</p:attrName>
                                        </p:attrNameLst>
                                      </p:cBhvr>
                                      <p:tavLst>
                                        <p:tav tm="0">
                                          <p:val>
                                            <p:strVal val="0-#ppt_w/2"/>
                                          </p:val>
                                        </p:tav>
                                        <p:tav tm="100000">
                                          <p:val>
                                            <p:strVal val="#ppt_x"/>
                                          </p:val>
                                        </p:tav>
                                      </p:tavLst>
                                    </p:anim>
                                    <p:anim calcmode="lin" valueType="num">
                                      <p:cBhvr additive="base">
                                        <p:cTn id="26" dur="2000" fill="hold"/>
                                        <p:tgtEl>
                                          <p:spTgt spid="3"/>
                                        </p:tgtEl>
                                        <p:attrNameLst>
                                          <p:attrName>ppt_y</p:attrName>
                                        </p:attrNameLst>
                                      </p:cBhvr>
                                      <p:tavLst>
                                        <p:tav tm="0">
                                          <p:val>
                                            <p:strVal val="#ppt_y"/>
                                          </p:val>
                                        </p:tav>
                                        <p:tav tm="100000">
                                          <p:val>
                                            <p:strVal val="#ppt_y"/>
                                          </p:val>
                                        </p:tav>
                                      </p:tavLst>
                                    </p:anim>
                                  </p:childTnLst>
                                </p:cTn>
                              </p:par>
                              <p:par>
                                <p:cTn id="27" presetID="2" presetClass="entr" presetSubtype="8" fill="hold" grpId="1" nodeType="withEffect">
                                  <p:stCondLst>
                                    <p:cond delay="0"/>
                                  </p:stCondLst>
                                  <p:childTnLst>
                                    <p:set>
                                      <p:cBhvr>
                                        <p:cTn id="28" dur="1" fill="hold">
                                          <p:stCondLst>
                                            <p:cond delay="0"/>
                                          </p:stCondLst>
                                        </p:cTn>
                                        <p:tgtEl>
                                          <p:spTgt spid="4"/>
                                        </p:tgtEl>
                                        <p:attrNameLst>
                                          <p:attrName>style.visibility</p:attrName>
                                        </p:attrNameLst>
                                      </p:cBhvr>
                                      <p:to>
                                        <p:strVal val="visible"/>
                                      </p:to>
                                    </p:set>
                                    <p:anim calcmode="lin" valueType="num">
                                      <p:cBhvr additive="base">
                                        <p:cTn id="29" dur="2000" fill="hold"/>
                                        <p:tgtEl>
                                          <p:spTgt spid="4"/>
                                        </p:tgtEl>
                                        <p:attrNameLst>
                                          <p:attrName>ppt_x</p:attrName>
                                        </p:attrNameLst>
                                      </p:cBhvr>
                                      <p:tavLst>
                                        <p:tav tm="0">
                                          <p:val>
                                            <p:strVal val="0-#ppt_w/2"/>
                                          </p:val>
                                        </p:tav>
                                        <p:tav tm="100000">
                                          <p:val>
                                            <p:strVal val="#ppt_x"/>
                                          </p:val>
                                        </p:tav>
                                      </p:tavLst>
                                    </p:anim>
                                    <p:anim calcmode="lin" valueType="num">
                                      <p:cBhvr additive="base">
                                        <p:cTn id="30" dur="2000" fill="hold"/>
                                        <p:tgtEl>
                                          <p:spTgt spid="4"/>
                                        </p:tgtEl>
                                        <p:attrNameLst>
                                          <p:attrName>ppt_y</p:attrName>
                                        </p:attrNameLst>
                                      </p:cBhvr>
                                      <p:tavLst>
                                        <p:tav tm="0">
                                          <p:val>
                                            <p:strVal val="#ppt_y"/>
                                          </p:val>
                                        </p:tav>
                                        <p:tav tm="100000">
                                          <p:val>
                                            <p:strVal val="#ppt_y"/>
                                          </p:val>
                                        </p:tav>
                                      </p:tavLst>
                                    </p:anim>
                                  </p:childTnLst>
                                </p:cTn>
                              </p:par>
                              <p:par>
                                <p:cTn id="31" presetID="2" presetClass="entr" presetSubtype="8" fill="hold" grpId="1" nodeType="withEffect">
                                  <p:stCondLst>
                                    <p:cond delay="0"/>
                                  </p:stCondLst>
                                  <p:childTnLst>
                                    <p:set>
                                      <p:cBhvr>
                                        <p:cTn id="32" dur="1" fill="hold">
                                          <p:stCondLst>
                                            <p:cond delay="0"/>
                                          </p:stCondLst>
                                        </p:cTn>
                                        <p:tgtEl>
                                          <p:spTgt spid="5"/>
                                        </p:tgtEl>
                                        <p:attrNameLst>
                                          <p:attrName>style.visibility</p:attrName>
                                        </p:attrNameLst>
                                      </p:cBhvr>
                                      <p:to>
                                        <p:strVal val="visible"/>
                                      </p:to>
                                    </p:set>
                                    <p:anim calcmode="lin" valueType="num">
                                      <p:cBhvr additive="base">
                                        <p:cTn id="33" dur="2000" fill="hold"/>
                                        <p:tgtEl>
                                          <p:spTgt spid="5"/>
                                        </p:tgtEl>
                                        <p:attrNameLst>
                                          <p:attrName>ppt_x</p:attrName>
                                        </p:attrNameLst>
                                      </p:cBhvr>
                                      <p:tavLst>
                                        <p:tav tm="0">
                                          <p:val>
                                            <p:strVal val="0-#ppt_w/2"/>
                                          </p:val>
                                        </p:tav>
                                        <p:tav tm="100000">
                                          <p:val>
                                            <p:strVal val="#ppt_x"/>
                                          </p:val>
                                        </p:tav>
                                      </p:tavLst>
                                    </p:anim>
                                    <p:anim calcmode="lin" valueType="num">
                                      <p:cBhvr additive="base">
                                        <p:cTn id="34" dur="2000" fill="hold"/>
                                        <p:tgtEl>
                                          <p:spTgt spid="5"/>
                                        </p:tgtEl>
                                        <p:attrNameLst>
                                          <p:attrName>ppt_y</p:attrName>
                                        </p:attrNameLst>
                                      </p:cBhvr>
                                      <p:tavLst>
                                        <p:tav tm="0">
                                          <p:val>
                                            <p:strVal val="#ppt_y"/>
                                          </p:val>
                                        </p:tav>
                                        <p:tav tm="100000">
                                          <p:val>
                                            <p:strVal val="#ppt_y"/>
                                          </p:val>
                                        </p:tav>
                                      </p:tavLst>
                                    </p:anim>
                                  </p:childTnLst>
                                </p:cTn>
                              </p:par>
                              <p:par>
                                <p:cTn id="35" presetID="2" presetClass="entr" presetSubtype="8" fill="hold" grpId="1" nodeType="withEffect">
                                  <p:stCondLst>
                                    <p:cond delay="0"/>
                                  </p:stCondLst>
                                  <p:childTnLst>
                                    <p:set>
                                      <p:cBhvr>
                                        <p:cTn id="36" dur="1" fill="hold">
                                          <p:stCondLst>
                                            <p:cond delay="0"/>
                                          </p:stCondLst>
                                        </p:cTn>
                                        <p:tgtEl>
                                          <p:spTgt spid="6"/>
                                        </p:tgtEl>
                                        <p:attrNameLst>
                                          <p:attrName>style.visibility</p:attrName>
                                        </p:attrNameLst>
                                      </p:cBhvr>
                                      <p:to>
                                        <p:strVal val="visible"/>
                                      </p:to>
                                    </p:set>
                                    <p:anim calcmode="lin" valueType="num">
                                      <p:cBhvr additive="base">
                                        <p:cTn id="37" dur="2000" fill="hold"/>
                                        <p:tgtEl>
                                          <p:spTgt spid="6"/>
                                        </p:tgtEl>
                                        <p:attrNameLst>
                                          <p:attrName>ppt_x</p:attrName>
                                        </p:attrNameLst>
                                      </p:cBhvr>
                                      <p:tavLst>
                                        <p:tav tm="0">
                                          <p:val>
                                            <p:strVal val="0-#ppt_w/2"/>
                                          </p:val>
                                        </p:tav>
                                        <p:tav tm="100000">
                                          <p:val>
                                            <p:strVal val="#ppt_x"/>
                                          </p:val>
                                        </p:tav>
                                      </p:tavLst>
                                    </p:anim>
                                    <p:anim calcmode="lin" valueType="num">
                                      <p:cBhvr additive="base">
                                        <p:cTn id="38" dur="2000" fill="hold"/>
                                        <p:tgtEl>
                                          <p:spTgt spid="6"/>
                                        </p:tgtEl>
                                        <p:attrNameLst>
                                          <p:attrName>ppt_y</p:attrName>
                                        </p:attrNameLst>
                                      </p:cBhvr>
                                      <p:tavLst>
                                        <p:tav tm="0">
                                          <p:val>
                                            <p:strVal val="#ppt_y"/>
                                          </p:val>
                                        </p:tav>
                                        <p:tav tm="100000">
                                          <p:val>
                                            <p:strVal val="#ppt_y"/>
                                          </p:val>
                                        </p:tav>
                                      </p:tavLst>
                                    </p:anim>
                                  </p:childTnLst>
                                </p:cTn>
                              </p:par>
                              <p:par>
                                <p:cTn id="39" presetID="2" presetClass="entr" presetSubtype="8" fill="hold" grpId="1" nodeType="withEffect">
                                  <p:stCondLst>
                                    <p:cond delay="0"/>
                                  </p:stCondLst>
                                  <p:childTnLst>
                                    <p:set>
                                      <p:cBhvr>
                                        <p:cTn id="40" dur="1" fill="hold">
                                          <p:stCondLst>
                                            <p:cond delay="0"/>
                                          </p:stCondLst>
                                        </p:cTn>
                                        <p:tgtEl>
                                          <p:spTgt spid="7"/>
                                        </p:tgtEl>
                                        <p:attrNameLst>
                                          <p:attrName>style.visibility</p:attrName>
                                        </p:attrNameLst>
                                      </p:cBhvr>
                                      <p:to>
                                        <p:strVal val="visible"/>
                                      </p:to>
                                    </p:set>
                                    <p:anim calcmode="lin" valueType="num">
                                      <p:cBhvr additive="base">
                                        <p:cTn id="41" dur="2000" fill="hold"/>
                                        <p:tgtEl>
                                          <p:spTgt spid="7"/>
                                        </p:tgtEl>
                                        <p:attrNameLst>
                                          <p:attrName>ppt_x</p:attrName>
                                        </p:attrNameLst>
                                      </p:cBhvr>
                                      <p:tavLst>
                                        <p:tav tm="0">
                                          <p:val>
                                            <p:strVal val="0-#ppt_w/2"/>
                                          </p:val>
                                        </p:tav>
                                        <p:tav tm="100000">
                                          <p:val>
                                            <p:strVal val="#ppt_x"/>
                                          </p:val>
                                        </p:tav>
                                      </p:tavLst>
                                    </p:anim>
                                    <p:anim calcmode="lin" valueType="num">
                                      <p:cBhvr additive="base">
                                        <p:cTn id="42" dur="2000" fill="hold"/>
                                        <p:tgtEl>
                                          <p:spTgt spid="7"/>
                                        </p:tgtEl>
                                        <p:attrNameLst>
                                          <p:attrName>ppt_y</p:attrName>
                                        </p:attrNameLst>
                                      </p:cBhvr>
                                      <p:tavLst>
                                        <p:tav tm="0">
                                          <p:val>
                                            <p:strVal val="#ppt_y"/>
                                          </p:val>
                                        </p:tav>
                                        <p:tav tm="100000">
                                          <p:val>
                                            <p:strVal val="#ppt_y"/>
                                          </p:val>
                                        </p:tav>
                                      </p:tavLst>
                                    </p:anim>
                                  </p:childTnLst>
                                </p:cTn>
                              </p:par>
                              <p:par>
                                <p:cTn id="43" presetID="2" presetClass="entr" presetSubtype="8" fill="hold" grpId="1" nodeType="withEffect">
                                  <p:stCondLst>
                                    <p:cond delay="0"/>
                                  </p:stCondLst>
                                  <p:childTnLst>
                                    <p:set>
                                      <p:cBhvr>
                                        <p:cTn id="44" dur="1" fill="hold">
                                          <p:stCondLst>
                                            <p:cond delay="0"/>
                                          </p:stCondLst>
                                        </p:cTn>
                                        <p:tgtEl>
                                          <p:spTgt spid="8"/>
                                        </p:tgtEl>
                                        <p:attrNameLst>
                                          <p:attrName>style.visibility</p:attrName>
                                        </p:attrNameLst>
                                      </p:cBhvr>
                                      <p:to>
                                        <p:strVal val="visible"/>
                                      </p:to>
                                    </p:set>
                                    <p:anim calcmode="lin" valueType="num">
                                      <p:cBhvr additive="base">
                                        <p:cTn id="45" dur="2000" fill="hold"/>
                                        <p:tgtEl>
                                          <p:spTgt spid="8"/>
                                        </p:tgtEl>
                                        <p:attrNameLst>
                                          <p:attrName>ppt_x</p:attrName>
                                        </p:attrNameLst>
                                      </p:cBhvr>
                                      <p:tavLst>
                                        <p:tav tm="0">
                                          <p:val>
                                            <p:strVal val="0-#ppt_w/2"/>
                                          </p:val>
                                        </p:tav>
                                        <p:tav tm="100000">
                                          <p:val>
                                            <p:strVal val="#ppt_x"/>
                                          </p:val>
                                        </p:tav>
                                      </p:tavLst>
                                    </p:anim>
                                    <p:anim calcmode="lin" valueType="num">
                                      <p:cBhvr additive="base">
                                        <p:cTn id="46" dur="2000" fill="hold"/>
                                        <p:tgtEl>
                                          <p:spTgt spid="8"/>
                                        </p:tgtEl>
                                        <p:attrNameLst>
                                          <p:attrName>ppt_y</p:attrName>
                                        </p:attrNameLst>
                                      </p:cBhvr>
                                      <p:tavLst>
                                        <p:tav tm="0">
                                          <p:val>
                                            <p:strVal val="#ppt_y"/>
                                          </p:val>
                                        </p:tav>
                                        <p:tav tm="100000">
                                          <p:val>
                                            <p:strVal val="#ppt_y"/>
                                          </p:val>
                                        </p:tav>
                                      </p:tavLst>
                                    </p:anim>
                                  </p:childTnLst>
                                </p:cTn>
                              </p:par>
                              <p:par>
                                <p:cTn id="47" presetID="2" presetClass="entr" presetSubtype="8" fill="hold" grpId="1" nodeType="withEffect">
                                  <p:stCondLst>
                                    <p:cond delay="0"/>
                                  </p:stCondLst>
                                  <p:childTnLst>
                                    <p:set>
                                      <p:cBhvr>
                                        <p:cTn id="48" dur="1" fill="hold">
                                          <p:stCondLst>
                                            <p:cond delay="0"/>
                                          </p:stCondLst>
                                        </p:cTn>
                                        <p:tgtEl>
                                          <p:spTgt spid="9"/>
                                        </p:tgtEl>
                                        <p:attrNameLst>
                                          <p:attrName>style.visibility</p:attrName>
                                        </p:attrNameLst>
                                      </p:cBhvr>
                                      <p:to>
                                        <p:strVal val="visible"/>
                                      </p:to>
                                    </p:set>
                                    <p:anim calcmode="lin" valueType="num">
                                      <p:cBhvr additive="base">
                                        <p:cTn id="49" dur="2000" fill="hold"/>
                                        <p:tgtEl>
                                          <p:spTgt spid="9"/>
                                        </p:tgtEl>
                                        <p:attrNameLst>
                                          <p:attrName>ppt_x</p:attrName>
                                        </p:attrNameLst>
                                      </p:cBhvr>
                                      <p:tavLst>
                                        <p:tav tm="0">
                                          <p:val>
                                            <p:strVal val="0-#ppt_w/2"/>
                                          </p:val>
                                        </p:tav>
                                        <p:tav tm="100000">
                                          <p:val>
                                            <p:strVal val="#ppt_x"/>
                                          </p:val>
                                        </p:tav>
                                      </p:tavLst>
                                    </p:anim>
                                    <p:anim calcmode="lin" valueType="num">
                                      <p:cBhvr additive="base">
                                        <p:cTn id="50" dur="2000" fill="hold"/>
                                        <p:tgtEl>
                                          <p:spTgt spid="9"/>
                                        </p:tgtEl>
                                        <p:attrNameLst>
                                          <p:attrName>ppt_y</p:attrName>
                                        </p:attrNameLst>
                                      </p:cBhvr>
                                      <p:tavLst>
                                        <p:tav tm="0">
                                          <p:val>
                                            <p:strVal val="#ppt_y"/>
                                          </p:val>
                                        </p:tav>
                                        <p:tav tm="100000">
                                          <p:val>
                                            <p:strVal val="#ppt_y"/>
                                          </p:val>
                                        </p:tav>
                                      </p:tavLst>
                                    </p:anim>
                                  </p:childTnLst>
                                </p:cTn>
                              </p:par>
                              <p:par>
                                <p:cTn id="51" presetID="2" presetClass="entr" presetSubtype="8" fill="hold" grpId="1" nodeType="withEffect">
                                  <p:stCondLst>
                                    <p:cond delay="0"/>
                                  </p:stCondLst>
                                  <p:childTnLst>
                                    <p:set>
                                      <p:cBhvr>
                                        <p:cTn id="52" dur="1" fill="hold">
                                          <p:stCondLst>
                                            <p:cond delay="0"/>
                                          </p:stCondLst>
                                        </p:cTn>
                                        <p:tgtEl>
                                          <p:spTgt spid="10"/>
                                        </p:tgtEl>
                                        <p:attrNameLst>
                                          <p:attrName>style.visibility</p:attrName>
                                        </p:attrNameLst>
                                      </p:cBhvr>
                                      <p:to>
                                        <p:strVal val="visible"/>
                                      </p:to>
                                    </p:set>
                                    <p:anim calcmode="lin" valueType="num">
                                      <p:cBhvr additive="base">
                                        <p:cTn id="53" dur="2000" fill="hold"/>
                                        <p:tgtEl>
                                          <p:spTgt spid="10"/>
                                        </p:tgtEl>
                                        <p:attrNameLst>
                                          <p:attrName>ppt_x</p:attrName>
                                        </p:attrNameLst>
                                      </p:cBhvr>
                                      <p:tavLst>
                                        <p:tav tm="0">
                                          <p:val>
                                            <p:strVal val="0-#ppt_w/2"/>
                                          </p:val>
                                        </p:tav>
                                        <p:tav tm="100000">
                                          <p:val>
                                            <p:strVal val="#ppt_x"/>
                                          </p:val>
                                        </p:tav>
                                      </p:tavLst>
                                    </p:anim>
                                    <p:anim calcmode="lin" valueType="num">
                                      <p:cBhvr additive="base">
                                        <p:cTn id="54" dur="2000" fill="hold"/>
                                        <p:tgtEl>
                                          <p:spTgt spid="10"/>
                                        </p:tgtEl>
                                        <p:attrNameLst>
                                          <p:attrName>ppt_y</p:attrName>
                                        </p:attrNameLst>
                                      </p:cBhvr>
                                      <p:tavLst>
                                        <p:tav tm="0">
                                          <p:val>
                                            <p:strVal val="#ppt_y"/>
                                          </p:val>
                                        </p:tav>
                                        <p:tav tm="100000">
                                          <p:val>
                                            <p:strVal val="#ppt_y"/>
                                          </p:val>
                                        </p:tav>
                                      </p:tavLst>
                                    </p:anim>
                                  </p:childTnLst>
                                </p:cTn>
                              </p:par>
                              <p:par>
                                <p:cTn id="55" presetID="8" presetClass="emph" presetSubtype="0" fill="hold" grpId="0" nodeType="withEffect">
                                  <p:stCondLst>
                                    <p:cond delay="0"/>
                                  </p:stCondLst>
                                  <p:childTnLst>
                                    <p:animRot by="21600000">
                                      <p:cBhvr>
                                        <p:cTn id="56" dur="2000" fill="hold"/>
                                        <p:tgtEl>
                                          <p:spTgt spid="11"/>
                                        </p:tgtEl>
                                        <p:attrNameLst>
                                          <p:attrName>r</p:attrName>
                                        </p:attrNameLst>
                                      </p:cBhvr>
                                    </p:animRot>
                                  </p:childTnLst>
                                </p:cTn>
                              </p:par>
                              <p:par>
                                <p:cTn id="57" presetID="8" presetClass="emph" presetSubtype="0" fill="hold" grpId="0" nodeType="withEffect">
                                  <p:stCondLst>
                                    <p:cond delay="0"/>
                                  </p:stCondLst>
                                  <p:childTnLst>
                                    <p:animRot by="-21600000">
                                      <p:cBhvr>
                                        <p:cTn id="58" dur="2000" fill="hold"/>
                                        <p:tgtEl>
                                          <p:spTgt spid="12"/>
                                        </p:tgtEl>
                                        <p:attrNameLst>
                                          <p:attrName>r</p:attrName>
                                        </p:attrNameLst>
                                      </p:cBhvr>
                                    </p:animRot>
                                  </p:childTnLst>
                                </p:cTn>
                              </p:par>
                              <p:par>
                                <p:cTn id="59" presetID="8" presetClass="emph" presetSubtype="0" fill="hold" grpId="0" nodeType="withEffect">
                                  <p:stCondLst>
                                    <p:cond delay="0"/>
                                  </p:stCondLst>
                                  <p:childTnLst>
                                    <p:animRot by="21600000">
                                      <p:cBhvr>
                                        <p:cTn id="60" dur="2000" fill="hold"/>
                                        <p:tgtEl>
                                          <p:spTgt spid="13"/>
                                        </p:tgtEl>
                                        <p:attrNameLst>
                                          <p:attrName>r</p:attrName>
                                        </p:attrNameLst>
                                      </p:cBhvr>
                                    </p:animRot>
                                  </p:childTnLst>
                                </p:cTn>
                              </p:par>
                              <p:par>
                                <p:cTn id="61" presetID="8" presetClass="emph" presetSubtype="0" fill="hold" grpId="0" nodeType="withEffect">
                                  <p:stCondLst>
                                    <p:cond delay="0"/>
                                  </p:stCondLst>
                                  <p:childTnLst>
                                    <p:animRot by="-21600000">
                                      <p:cBhvr>
                                        <p:cTn id="62" dur="2000" fill="hold"/>
                                        <p:tgtEl>
                                          <p:spTgt spid="14"/>
                                        </p:tgtEl>
                                        <p:attrNameLst>
                                          <p:attrName>r</p:attrName>
                                        </p:attrNameLst>
                                      </p:cBhvr>
                                    </p:animRot>
                                  </p:childTnLst>
                                </p:cTn>
                              </p:par>
                              <p:par>
                                <p:cTn id="63" presetID="8" presetClass="emph" presetSubtype="0" fill="hold" grpId="0" nodeType="withEffect">
                                  <p:stCondLst>
                                    <p:cond delay="0"/>
                                  </p:stCondLst>
                                  <p:childTnLst>
                                    <p:animRot by="-21600000">
                                      <p:cBhvr>
                                        <p:cTn id="64" dur="2000" fill="hold"/>
                                        <p:tgtEl>
                                          <p:spTgt spid="15"/>
                                        </p:tgtEl>
                                        <p:attrNameLst>
                                          <p:attrName>r</p:attrName>
                                        </p:attrNameLst>
                                      </p:cBhvr>
                                    </p:animRot>
                                  </p:childTnLst>
                                </p:cTn>
                              </p:par>
                              <p:par>
                                <p:cTn id="65" presetID="8" presetClass="emph" presetSubtype="0" fill="hold" grpId="0" nodeType="withEffect">
                                  <p:stCondLst>
                                    <p:cond delay="0"/>
                                  </p:stCondLst>
                                  <p:childTnLst>
                                    <p:animRot by="21600000">
                                      <p:cBhvr>
                                        <p:cTn id="66" dur="2000" fill="hold"/>
                                        <p:tgtEl>
                                          <p:spTgt spid="16"/>
                                        </p:tgtEl>
                                        <p:attrNameLst>
                                          <p:attrName>r</p:attrName>
                                        </p:attrNameLst>
                                      </p:cBhvr>
                                    </p:animRot>
                                  </p:childTnLst>
                                </p:cTn>
                              </p:par>
                              <p:par>
                                <p:cTn id="67" presetID="8" presetClass="emph" presetSubtype="0" fill="hold" grpId="0" nodeType="withEffect">
                                  <p:stCondLst>
                                    <p:cond delay="0"/>
                                  </p:stCondLst>
                                  <p:childTnLst>
                                    <p:animRot by="-21600000">
                                      <p:cBhvr>
                                        <p:cTn id="68" dur="2000" fill="hold"/>
                                        <p:tgtEl>
                                          <p:spTgt spid="17"/>
                                        </p:tgtEl>
                                        <p:attrNameLst>
                                          <p:attrName>r</p:attrName>
                                        </p:attrNameLst>
                                      </p:cBhvr>
                                    </p:animRot>
                                  </p:childTnLst>
                                </p:cTn>
                              </p:par>
                              <p:par>
                                <p:cTn id="69" presetID="8" presetClass="emph" presetSubtype="0" fill="hold" grpId="0" nodeType="withEffect">
                                  <p:stCondLst>
                                    <p:cond delay="0"/>
                                  </p:stCondLst>
                                  <p:childTnLst>
                                    <p:animRot by="21600000">
                                      <p:cBhvr>
                                        <p:cTn id="70" dur="2000" fill="hold"/>
                                        <p:tgtEl>
                                          <p:spTgt spid="18"/>
                                        </p:tgtEl>
                                        <p:attrNameLst>
                                          <p:attrName>r</p:attrName>
                                        </p:attrNameLst>
                                      </p:cBhvr>
                                    </p:animRot>
                                  </p:childTnLst>
                                </p:cTn>
                              </p:par>
                              <p:par>
                                <p:cTn id="71" presetID="2" presetClass="entr" presetSubtype="8" fill="hold" grpId="1" nodeType="withEffect">
                                  <p:stCondLst>
                                    <p:cond delay="0"/>
                                  </p:stCondLst>
                                  <p:childTnLst>
                                    <p:set>
                                      <p:cBhvr>
                                        <p:cTn id="72" dur="1" fill="hold">
                                          <p:stCondLst>
                                            <p:cond delay="0"/>
                                          </p:stCondLst>
                                        </p:cTn>
                                        <p:tgtEl>
                                          <p:spTgt spid="11"/>
                                        </p:tgtEl>
                                        <p:attrNameLst>
                                          <p:attrName>style.visibility</p:attrName>
                                        </p:attrNameLst>
                                      </p:cBhvr>
                                      <p:to>
                                        <p:strVal val="visible"/>
                                      </p:to>
                                    </p:set>
                                    <p:anim calcmode="lin" valueType="num">
                                      <p:cBhvr additive="base">
                                        <p:cTn id="73" dur="2000" fill="hold"/>
                                        <p:tgtEl>
                                          <p:spTgt spid="11"/>
                                        </p:tgtEl>
                                        <p:attrNameLst>
                                          <p:attrName>ppt_x</p:attrName>
                                        </p:attrNameLst>
                                      </p:cBhvr>
                                      <p:tavLst>
                                        <p:tav tm="0">
                                          <p:val>
                                            <p:strVal val="0-#ppt_w/2"/>
                                          </p:val>
                                        </p:tav>
                                        <p:tav tm="100000">
                                          <p:val>
                                            <p:strVal val="#ppt_x"/>
                                          </p:val>
                                        </p:tav>
                                      </p:tavLst>
                                    </p:anim>
                                    <p:anim calcmode="lin" valueType="num">
                                      <p:cBhvr additive="base">
                                        <p:cTn id="74" dur="2000" fill="hold"/>
                                        <p:tgtEl>
                                          <p:spTgt spid="11"/>
                                        </p:tgtEl>
                                        <p:attrNameLst>
                                          <p:attrName>ppt_y</p:attrName>
                                        </p:attrNameLst>
                                      </p:cBhvr>
                                      <p:tavLst>
                                        <p:tav tm="0">
                                          <p:val>
                                            <p:strVal val="#ppt_y"/>
                                          </p:val>
                                        </p:tav>
                                        <p:tav tm="100000">
                                          <p:val>
                                            <p:strVal val="#ppt_y"/>
                                          </p:val>
                                        </p:tav>
                                      </p:tavLst>
                                    </p:anim>
                                  </p:childTnLst>
                                </p:cTn>
                              </p:par>
                              <p:par>
                                <p:cTn id="75" presetID="2" presetClass="entr" presetSubtype="8" fill="hold" grpId="1" nodeType="withEffect">
                                  <p:stCondLst>
                                    <p:cond delay="0"/>
                                  </p:stCondLst>
                                  <p:childTnLst>
                                    <p:set>
                                      <p:cBhvr>
                                        <p:cTn id="76" dur="1" fill="hold">
                                          <p:stCondLst>
                                            <p:cond delay="0"/>
                                          </p:stCondLst>
                                        </p:cTn>
                                        <p:tgtEl>
                                          <p:spTgt spid="12"/>
                                        </p:tgtEl>
                                        <p:attrNameLst>
                                          <p:attrName>style.visibility</p:attrName>
                                        </p:attrNameLst>
                                      </p:cBhvr>
                                      <p:to>
                                        <p:strVal val="visible"/>
                                      </p:to>
                                    </p:set>
                                    <p:anim calcmode="lin" valueType="num">
                                      <p:cBhvr additive="base">
                                        <p:cTn id="77" dur="2000" fill="hold"/>
                                        <p:tgtEl>
                                          <p:spTgt spid="12"/>
                                        </p:tgtEl>
                                        <p:attrNameLst>
                                          <p:attrName>ppt_x</p:attrName>
                                        </p:attrNameLst>
                                      </p:cBhvr>
                                      <p:tavLst>
                                        <p:tav tm="0">
                                          <p:val>
                                            <p:strVal val="0-#ppt_w/2"/>
                                          </p:val>
                                        </p:tav>
                                        <p:tav tm="100000">
                                          <p:val>
                                            <p:strVal val="#ppt_x"/>
                                          </p:val>
                                        </p:tav>
                                      </p:tavLst>
                                    </p:anim>
                                    <p:anim calcmode="lin" valueType="num">
                                      <p:cBhvr additive="base">
                                        <p:cTn id="78" dur="2000" fill="hold"/>
                                        <p:tgtEl>
                                          <p:spTgt spid="12"/>
                                        </p:tgtEl>
                                        <p:attrNameLst>
                                          <p:attrName>ppt_y</p:attrName>
                                        </p:attrNameLst>
                                      </p:cBhvr>
                                      <p:tavLst>
                                        <p:tav tm="0">
                                          <p:val>
                                            <p:strVal val="#ppt_y"/>
                                          </p:val>
                                        </p:tav>
                                        <p:tav tm="100000">
                                          <p:val>
                                            <p:strVal val="#ppt_y"/>
                                          </p:val>
                                        </p:tav>
                                      </p:tavLst>
                                    </p:anim>
                                  </p:childTnLst>
                                </p:cTn>
                              </p:par>
                              <p:par>
                                <p:cTn id="79" presetID="2" presetClass="entr" presetSubtype="8" fill="hold" grpId="1" nodeType="withEffect">
                                  <p:stCondLst>
                                    <p:cond delay="0"/>
                                  </p:stCondLst>
                                  <p:childTnLst>
                                    <p:set>
                                      <p:cBhvr>
                                        <p:cTn id="80" dur="1" fill="hold">
                                          <p:stCondLst>
                                            <p:cond delay="0"/>
                                          </p:stCondLst>
                                        </p:cTn>
                                        <p:tgtEl>
                                          <p:spTgt spid="13"/>
                                        </p:tgtEl>
                                        <p:attrNameLst>
                                          <p:attrName>style.visibility</p:attrName>
                                        </p:attrNameLst>
                                      </p:cBhvr>
                                      <p:to>
                                        <p:strVal val="visible"/>
                                      </p:to>
                                    </p:set>
                                    <p:anim calcmode="lin" valueType="num">
                                      <p:cBhvr additive="base">
                                        <p:cTn id="81" dur="2000" fill="hold"/>
                                        <p:tgtEl>
                                          <p:spTgt spid="13"/>
                                        </p:tgtEl>
                                        <p:attrNameLst>
                                          <p:attrName>ppt_x</p:attrName>
                                        </p:attrNameLst>
                                      </p:cBhvr>
                                      <p:tavLst>
                                        <p:tav tm="0">
                                          <p:val>
                                            <p:strVal val="0-#ppt_w/2"/>
                                          </p:val>
                                        </p:tav>
                                        <p:tav tm="100000">
                                          <p:val>
                                            <p:strVal val="#ppt_x"/>
                                          </p:val>
                                        </p:tav>
                                      </p:tavLst>
                                    </p:anim>
                                    <p:anim calcmode="lin" valueType="num">
                                      <p:cBhvr additive="base">
                                        <p:cTn id="82" dur="2000" fill="hold"/>
                                        <p:tgtEl>
                                          <p:spTgt spid="13"/>
                                        </p:tgtEl>
                                        <p:attrNameLst>
                                          <p:attrName>ppt_y</p:attrName>
                                        </p:attrNameLst>
                                      </p:cBhvr>
                                      <p:tavLst>
                                        <p:tav tm="0">
                                          <p:val>
                                            <p:strVal val="#ppt_y"/>
                                          </p:val>
                                        </p:tav>
                                        <p:tav tm="100000">
                                          <p:val>
                                            <p:strVal val="#ppt_y"/>
                                          </p:val>
                                        </p:tav>
                                      </p:tavLst>
                                    </p:anim>
                                  </p:childTnLst>
                                </p:cTn>
                              </p:par>
                              <p:par>
                                <p:cTn id="83" presetID="2" presetClass="entr" presetSubtype="8" fill="hold" grpId="1" nodeType="withEffect">
                                  <p:stCondLst>
                                    <p:cond delay="0"/>
                                  </p:stCondLst>
                                  <p:childTnLst>
                                    <p:set>
                                      <p:cBhvr>
                                        <p:cTn id="84" dur="1" fill="hold">
                                          <p:stCondLst>
                                            <p:cond delay="0"/>
                                          </p:stCondLst>
                                        </p:cTn>
                                        <p:tgtEl>
                                          <p:spTgt spid="14"/>
                                        </p:tgtEl>
                                        <p:attrNameLst>
                                          <p:attrName>style.visibility</p:attrName>
                                        </p:attrNameLst>
                                      </p:cBhvr>
                                      <p:to>
                                        <p:strVal val="visible"/>
                                      </p:to>
                                    </p:set>
                                    <p:anim calcmode="lin" valueType="num">
                                      <p:cBhvr additive="base">
                                        <p:cTn id="85" dur="2000" fill="hold"/>
                                        <p:tgtEl>
                                          <p:spTgt spid="14"/>
                                        </p:tgtEl>
                                        <p:attrNameLst>
                                          <p:attrName>ppt_x</p:attrName>
                                        </p:attrNameLst>
                                      </p:cBhvr>
                                      <p:tavLst>
                                        <p:tav tm="0">
                                          <p:val>
                                            <p:strVal val="0-#ppt_w/2"/>
                                          </p:val>
                                        </p:tav>
                                        <p:tav tm="100000">
                                          <p:val>
                                            <p:strVal val="#ppt_x"/>
                                          </p:val>
                                        </p:tav>
                                      </p:tavLst>
                                    </p:anim>
                                    <p:anim calcmode="lin" valueType="num">
                                      <p:cBhvr additive="base">
                                        <p:cTn id="86" dur="2000" fill="hold"/>
                                        <p:tgtEl>
                                          <p:spTgt spid="14"/>
                                        </p:tgtEl>
                                        <p:attrNameLst>
                                          <p:attrName>ppt_y</p:attrName>
                                        </p:attrNameLst>
                                      </p:cBhvr>
                                      <p:tavLst>
                                        <p:tav tm="0">
                                          <p:val>
                                            <p:strVal val="#ppt_y"/>
                                          </p:val>
                                        </p:tav>
                                        <p:tav tm="100000">
                                          <p:val>
                                            <p:strVal val="#ppt_y"/>
                                          </p:val>
                                        </p:tav>
                                      </p:tavLst>
                                    </p:anim>
                                  </p:childTnLst>
                                </p:cTn>
                              </p:par>
                              <p:par>
                                <p:cTn id="87" presetID="2" presetClass="entr" presetSubtype="8" fill="hold" grpId="1" nodeType="withEffect">
                                  <p:stCondLst>
                                    <p:cond delay="0"/>
                                  </p:stCondLst>
                                  <p:childTnLst>
                                    <p:set>
                                      <p:cBhvr>
                                        <p:cTn id="88" dur="1" fill="hold">
                                          <p:stCondLst>
                                            <p:cond delay="0"/>
                                          </p:stCondLst>
                                        </p:cTn>
                                        <p:tgtEl>
                                          <p:spTgt spid="15"/>
                                        </p:tgtEl>
                                        <p:attrNameLst>
                                          <p:attrName>style.visibility</p:attrName>
                                        </p:attrNameLst>
                                      </p:cBhvr>
                                      <p:to>
                                        <p:strVal val="visible"/>
                                      </p:to>
                                    </p:set>
                                    <p:anim calcmode="lin" valueType="num">
                                      <p:cBhvr additive="base">
                                        <p:cTn id="89" dur="2000" fill="hold"/>
                                        <p:tgtEl>
                                          <p:spTgt spid="15"/>
                                        </p:tgtEl>
                                        <p:attrNameLst>
                                          <p:attrName>ppt_x</p:attrName>
                                        </p:attrNameLst>
                                      </p:cBhvr>
                                      <p:tavLst>
                                        <p:tav tm="0">
                                          <p:val>
                                            <p:strVal val="0-#ppt_w/2"/>
                                          </p:val>
                                        </p:tav>
                                        <p:tav tm="100000">
                                          <p:val>
                                            <p:strVal val="#ppt_x"/>
                                          </p:val>
                                        </p:tav>
                                      </p:tavLst>
                                    </p:anim>
                                    <p:anim calcmode="lin" valueType="num">
                                      <p:cBhvr additive="base">
                                        <p:cTn id="90" dur="2000" fill="hold"/>
                                        <p:tgtEl>
                                          <p:spTgt spid="15"/>
                                        </p:tgtEl>
                                        <p:attrNameLst>
                                          <p:attrName>ppt_y</p:attrName>
                                        </p:attrNameLst>
                                      </p:cBhvr>
                                      <p:tavLst>
                                        <p:tav tm="0">
                                          <p:val>
                                            <p:strVal val="#ppt_y"/>
                                          </p:val>
                                        </p:tav>
                                        <p:tav tm="100000">
                                          <p:val>
                                            <p:strVal val="#ppt_y"/>
                                          </p:val>
                                        </p:tav>
                                      </p:tavLst>
                                    </p:anim>
                                  </p:childTnLst>
                                </p:cTn>
                              </p:par>
                              <p:par>
                                <p:cTn id="91" presetID="2" presetClass="entr" presetSubtype="8" fill="hold" grpId="1" nodeType="withEffect">
                                  <p:stCondLst>
                                    <p:cond delay="0"/>
                                  </p:stCondLst>
                                  <p:childTnLst>
                                    <p:set>
                                      <p:cBhvr>
                                        <p:cTn id="92" dur="1" fill="hold">
                                          <p:stCondLst>
                                            <p:cond delay="0"/>
                                          </p:stCondLst>
                                        </p:cTn>
                                        <p:tgtEl>
                                          <p:spTgt spid="16"/>
                                        </p:tgtEl>
                                        <p:attrNameLst>
                                          <p:attrName>style.visibility</p:attrName>
                                        </p:attrNameLst>
                                      </p:cBhvr>
                                      <p:to>
                                        <p:strVal val="visible"/>
                                      </p:to>
                                    </p:set>
                                    <p:anim calcmode="lin" valueType="num">
                                      <p:cBhvr additive="base">
                                        <p:cTn id="93" dur="2000" fill="hold"/>
                                        <p:tgtEl>
                                          <p:spTgt spid="16"/>
                                        </p:tgtEl>
                                        <p:attrNameLst>
                                          <p:attrName>ppt_x</p:attrName>
                                        </p:attrNameLst>
                                      </p:cBhvr>
                                      <p:tavLst>
                                        <p:tav tm="0">
                                          <p:val>
                                            <p:strVal val="0-#ppt_w/2"/>
                                          </p:val>
                                        </p:tav>
                                        <p:tav tm="100000">
                                          <p:val>
                                            <p:strVal val="#ppt_x"/>
                                          </p:val>
                                        </p:tav>
                                      </p:tavLst>
                                    </p:anim>
                                    <p:anim calcmode="lin" valueType="num">
                                      <p:cBhvr additive="base">
                                        <p:cTn id="94" dur="2000" fill="hold"/>
                                        <p:tgtEl>
                                          <p:spTgt spid="16"/>
                                        </p:tgtEl>
                                        <p:attrNameLst>
                                          <p:attrName>ppt_y</p:attrName>
                                        </p:attrNameLst>
                                      </p:cBhvr>
                                      <p:tavLst>
                                        <p:tav tm="0">
                                          <p:val>
                                            <p:strVal val="#ppt_y"/>
                                          </p:val>
                                        </p:tav>
                                        <p:tav tm="100000">
                                          <p:val>
                                            <p:strVal val="#ppt_y"/>
                                          </p:val>
                                        </p:tav>
                                      </p:tavLst>
                                    </p:anim>
                                  </p:childTnLst>
                                </p:cTn>
                              </p:par>
                              <p:par>
                                <p:cTn id="95" presetID="2" presetClass="entr" presetSubtype="8" fill="hold" grpId="1" nodeType="withEffect">
                                  <p:stCondLst>
                                    <p:cond delay="0"/>
                                  </p:stCondLst>
                                  <p:childTnLst>
                                    <p:set>
                                      <p:cBhvr>
                                        <p:cTn id="96" dur="1" fill="hold">
                                          <p:stCondLst>
                                            <p:cond delay="0"/>
                                          </p:stCondLst>
                                        </p:cTn>
                                        <p:tgtEl>
                                          <p:spTgt spid="17"/>
                                        </p:tgtEl>
                                        <p:attrNameLst>
                                          <p:attrName>style.visibility</p:attrName>
                                        </p:attrNameLst>
                                      </p:cBhvr>
                                      <p:to>
                                        <p:strVal val="visible"/>
                                      </p:to>
                                    </p:set>
                                    <p:anim calcmode="lin" valueType="num">
                                      <p:cBhvr additive="base">
                                        <p:cTn id="97" dur="2000" fill="hold"/>
                                        <p:tgtEl>
                                          <p:spTgt spid="17"/>
                                        </p:tgtEl>
                                        <p:attrNameLst>
                                          <p:attrName>ppt_x</p:attrName>
                                        </p:attrNameLst>
                                      </p:cBhvr>
                                      <p:tavLst>
                                        <p:tav tm="0">
                                          <p:val>
                                            <p:strVal val="0-#ppt_w/2"/>
                                          </p:val>
                                        </p:tav>
                                        <p:tav tm="100000">
                                          <p:val>
                                            <p:strVal val="#ppt_x"/>
                                          </p:val>
                                        </p:tav>
                                      </p:tavLst>
                                    </p:anim>
                                    <p:anim calcmode="lin" valueType="num">
                                      <p:cBhvr additive="base">
                                        <p:cTn id="98" dur="2000" fill="hold"/>
                                        <p:tgtEl>
                                          <p:spTgt spid="17"/>
                                        </p:tgtEl>
                                        <p:attrNameLst>
                                          <p:attrName>ppt_y</p:attrName>
                                        </p:attrNameLst>
                                      </p:cBhvr>
                                      <p:tavLst>
                                        <p:tav tm="0">
                                          <p:val>
                                            <p:strVal val="#ppt_y"/>
                                          </p:val>
                                        </p:tav>
                                        <p:tav tm="100000">
                                          <p:val>
                                            <p:strVal val="#ppt_y"/>
                                          </p:val>
                                        </p:tav>
                                      </p:tavLst>
                                    </p:anim>
                                  </p:childTnLst>
                                </p:cTn>
                              </p:par>
                              <p:par>
                                <p:cTn id="99" presetID="2" presetClass="entr" presetSubtype="8" fill="hold" grpId="1" nodeType="withEffect">
                                  <p:stCondLst>
                                    <p:cond delay="0"/>
                                  </p:stCondLst>
                                  <p:childTnLst>
                                    <p:set>
                                      <p:cBhvr>
                                        <p:cTn id="100" dur="1" fill="hold">
                                          <p:stCondLst>
                                            <p:cond delay="0"/>
                                          </p:stCondLst>
                                        </p:cTn>
                                        <p:tgtEl>
                                          <p:spTgt spid="18"/>
                                        </p:tgtEl>
                                        <p:attrNameLst>
                                          <p:attrName>style.visibility</p:attrName>
                                        </p:attrNameLst>
                                      </p:cBhvr>
                                      <p:to>
                                        <p:strVal val="visible"/>
                                      </p:to>
                                    </p:set>
                                    <p:anim calcmode="lin" valueType="num">
                                      <p:cBhvr additive="base">
                                        <p:cTn id="101" dur="2000" fill="hold"/>
                                        <p:tgtEl>
                                          <p:spTgt spid="18"/>
                                        </p:tgtEl>
                                        <p:attrNameLst>
                                          <p:attrName>ppt_x</p:attrName>
                                        </p:attrNameLst>
                                      </p:cBhvr>
                                      <p:tavLst>
                                        <p:tav tm="0">
                                          <p:val>
                                            <p:strVal val="0-#ppt_w/2"/>
                                          </p:val>
                                        </p:tav>
                                        <p:tav tm="100000">
                                          <p:val>
                                            <p:strVal val="#ppt_x"/>
                                          </p:val>
                                        </p:tav>
                                      </p:tavLst>
                                    </p:anim>
                                    <p:anim calcmode="lin" valueType="num">
                                      <p:cBhvr additive="base">
                                        <p:cTn id="102" dur="2000" fill="hold"/>
                                        <p:tgtEl>
                                          <p:spTgt spid="18"/>
                                        </p:tgtEl>
                                        <p:attrNameLst>
                                          <p:attrName>ppt_y</p:attrName>
                                        </p:attrNameLst>
                                      </p:cBhvr>
                                      <p:tavLst>
                                        <p:tav tm="0">
                                          <p:val>
                                            <p:strVal val="#ppt_y"/>
                                          </p:val>
                                        </p:tav>
                                        <p:tav tm="100000">
                                          <p:val>
                                            <p:strVal val="#ppt_y"/>
                                          </p:val>
                                        </p:tav>
                                      </p:tavLst>
                                    </p:anim>
                                  </p:childTnLst>
                                </p:cTn>
                              </p:par>
                              <p:par>
                                <p:cTn id="103" presetID="8" presetClass="emph" presetSubtype="0" fill="hold" grpId="0" nodeType="withEffect">
                                  <p:stCondLst>
                                    <p:cond delay="0"/>
                                  </p:stCondLst>
                                  <p:childTnLst>
                                    <p:animRot by="21600000">
                                      <p:cBhvr>
                                        <p:cTn id="104" dur="2000" fill="hold"/>
                                        <p:tgtEl>
                                          <p:spTgt spid="19"/>
                                        </p:tgtEl>
                                        <p:attrNameLst>
                                          <p:attrName>r</p:attrName>
                                        </p:attrNameLst>
                                      </p:cBhvr>
                                    </p:animRot>
                                  </p:childTnLst>
                                </p:cTn>
                              </p:par>
                              <p:par>
                                <p:cTn id="105" presetID="8" presetClass="emph" presetSubtype="0" fill="hold" grpId="0" nodeType="withEffect">
                                  <p:stCondLst>
                                    <p:cond delay="0"/>
                                  </p:stCondLst>
                                  <p:childTnLst>
                                    <p:animRot by="-21600000">
                                      <p:cBhvr>
                                        <p:cTn id="106" dur="2000" fill="hold"/>
                                        <p:tgtEl>
                                          <p:spTgt spid="20"/>
                                        </p:tgtEl>
                                        <p:attrNameLst>
                                          <p:attrName>r</p:attrName>
                                        </p:attrNameLst>
                                      </p:cBhvr>
                                    </p:animRot>
                                  </p:childTnLst>
                                </p:cTn>
                              </p:par>
                              <p:par>
                                <p:cTn id="107" presetID="8" presetClass="emph" presetSubtype="0" fill="hold" grpId="0" nodeType="withEffect">
                                  <p:stCondLst>
                                    <p:cond delay="0"/>
                                  </p:stCondLst>
                                  <p:childTnLst>
                                    <p:animRot by="21600000">
                                      <p:cBhvr>
                                        <p:cTn id="108" dur="2000" fill="hold"/>
                                        <p:tgtEl>
                                          <p:spTgt spid="21"/>
                                        </p:tgtEl>
                                        <p:attrNameLst>
                                          <p:attrName>r</p:attrName>
                                        </p:attrNameLst>
                                      </p:cBhvr>
                                    </p:animRot>
                                  </p:childTnLst>
                                </p:cTn>
                              </p:par>
                              <p:par>
                                <p:cTn id="109" presetID="8" presetClass="emph" presetSubtype="0" fill="hold" grpId="0" nodeType="withEffect">
                                  <p:stCondLst>
                                    <p:cond delay="0"/>
                                  </p:stCondLst>
                                  <p:childTnLst>
                                    <p:animRot by="-21600000">
                                      <p:cBhvr>
                                        <p:cTn id="110" dur="2000" fill="hold"/>
                                        <p:tgtEl>
                                          <p:spTgt spid="22"/>
                                        </p:tgtEl>
                                        <p:attrNameLst>
                                          <p:attrName>r</p:attrName>
                                        </p:attrNameLst>
                                      </p:cBhvr>
                                    </p:animRot>
                                  </p:childTnLst>
                                </p:cTn>
                              </p:par>
                              <p:par>
                                <p:cTn id="111" presetID="8" presetClass="emph" presetSubtype="0" fill="hold" grpId="0" nodeType="withEffect">
                                  <p:stCondLst>
                                    <p:cond delay="0"/>
                                  </p:stCondLst>
                                  <p:childTnLst>
                                    <p:animRot by="-21600000">
                                      <p:cBhvr>
                                        <p:cTn id="112" dur="2000" fill="hold"/>
                                        <p:tgtEl>
                                          <p:spTgt spid="23"/>
                                        </p:tgtEl>
                                        <p:attrNameLst>
                                          <p:attrName>r</p:attrName>
                                        </p:attrNameLst>
                                      </p:cBhvr>
                                    </p:animRot>
                                  </p:childTnLst>
                                </p:cTn>
                              </p:par>
                              <p:par>
                                <p:cTn id="113" presetID="8" presetClass="emph" presetSubtype="0" fill="hold" grpId="0" nodeType="withEffect">
                                  <p:stCondLst>
                                    <p:cond delay="0"/>
                                  </p:stCondLst>
                                  <p:childTnLst>
                                    <p:animRot by="21600000">
                                      <p:cBhvr>
                                        <p:cTn id="114" dur="2000" fill="hold"/>
                                        <p:tgtEl>
                                          <p:spTgt spid="24"/>
                                        </p:tgtEl>
                                        <p:attrNameLst>
                                          <p:attrName>r</p:attrName>
                                        </p:attrNameLst>
                                      </p:cBhvr>
                                    </p:animRot>
                                  </p:childTnLst>
                                </p:cTn>
                              </p:par>
                              <p:par>
                                <p:cTn id="115" presetID="8" presetClass="emph" presetSubtype="0" fill="hold" grpId="0" nodeType="withEffect">
                                  <p:stCondLst>
                                    <p:cond delay="0"/>
                                  </p:stCondLst>
                                  <p:childTnLst>
                                    <p:animRot by="-21600000">
                                      <p:cBhvr>
                                        <p:cTn id="116" dur="2000" fill="hold"/>
                                        <p:tgtEl>
                                          <p:spTgt spid="25"/>
                                        </p:tgtEl>
                                        <p:attrNameLst>
                                          <p:attrName>r</p:attrName>
                                        </p:attrNameLst>
                                      </p:cBhvr>
                                    </p:animRot>
                                  </p:childTnLst>
                                </p:cTn>
                              </p:par>
                              <p:par>
                                <p:cTn id="117" presetID="8" presetClass="emph" presetSubtype="0" fill="hold" grpId="0" nodeType="withEffect">
                                  <p:stCondLst>
                                    <p:cond delay="0"/>
                                  </p:stCondLst>
                                  <p:childTnLst>
                                    <p:animRot by="21600000">
                                      <p:cBhvr>
                                        <p:cTn id="118" dur="2000" fill="hold"/>
                                        <p:tgtEl>
                                          <p:spTgt spid="26"/>
                                        </p:tgtEl>
                                        <p:attrNameLst>
                                          <p:attrName>r</p:attrName>
                                        </p:attrNameLst>
                                      </p:cBhvr>
                                    </p:animRot>
                                  </p:childTnLst>
                                </p:cTn>
                              </p:par>
                              <p:par>
                                <p:cTn id="119" presetID="2" presetClass="entr" presetSubtype="8" fill="hold" grpId="1" nodeType="withEffect">
                                  <p:stCondLst>
                                    <p:cond delay="0"/>
                                  </p:stCondLst>
                                  <p:childTnLst>
                                    <p:set>
                                      <p:cBhvr>
                                        <p:cTn id="120" dur="1" fill="hold">
                                          <p:stCondLst>
                                            <p:cond delay="0"/>
                                          </p:stCondLst>
                                        </p:cTn>
                                        <p:tgtEl>
                                          <p:spTgt spid="19"/>
                                        </p:tgtEl>
                                        <p:attrNameLst>
                                          <p:attrName>style.visibility</p:attrName>
                                        </p:attrNameLst>
                                      </p:cBhvr>
                                      <p:to>
                                        <p:strVal val="visible"/>
                                      </p:to>
                                    </p:set>
                                    <p:anim calcmode="lin" valueType="num">
                                      <p:cBhvr additive="base">
                                        <p:cTn id="121" dur="2000" fill="hold"/>
                                        <p:tgtEl>
                                          <p:spTgt spid="19"/>
                                        </p:tgtEl>
                                        <p:attrNameLst>
                                          <p:attrName>ppt_x</p:attrName>
                                        </p:attrNameLst>
                                      </p:cBhvr>
                                      <p:tavLst>
                                        <p:tav tm="0">
                                          <p:val>
                                            <p:strVal val="0-#ppt_w/2"/>
                                          </p:val>
                                        </p:tav>
                                        <p:tav tm="100000">
                                          <p:val>
                                            <p:strVal val="#ppt_x"/>
                                          </p:val>
                                        </p:tav>
                                      </p:tavLst>
                                    </p:anim>
                                    <p:anim calcmode="lin" valueType="num">
                                      <p:cBhvr additive="base">
                                        <p:cTn id="122" dur="2000" fill="hold"/>
                                        <p:tgtEl>
                                          <p:spTgt spid="19"/>
                                        </p:tgtEl>
                                        <p:attrNameLst>
                                          <p:attrName>ppt_y</p:attrName>
                                        </p:attrNameLst>
                                      </p:cBhvr>
                                      <p:tavLst>
                                        <p:tav tm="0">
                                          <p:val>
                                            <p:strVal val="#ppt_y"/>
                                          </p:val>
                                        </p:tav>
                                        <p:tav tm="100000">
                                          <p:val>
                                            <p:strVal val="#ppt_y"/>
                                          </p:val>
                                        </p:tav>
                                      </p:tavLst>
                                    </p:anim>
                                  </p:childTnLst>
                                </p:cTn>
                              </p:par>
                              <p:par>
                                <p:cTn id="123" presetID="2" presetClass="entr" presetSubtype="8" fill="hold" grpId="1" nodeType="withEffect">
                                  <p:stCondLst>
                                    <p:cond delay="0"/>
                                  </p:stCondLst>
                                  <p:childTnLst>
                                    <p:set>
                                      <p:cBhvr>
                                        <p:cTn id="124" dur="1" fill="hold">
                                          <p:stCondLst>
                                            <p:cond delay="0"/>
                                          </p:stCondLst>
                                        </p:cTn>
                                        <p:tgtEl>
                                          <p:spTgt spid="20"/>
                                        </p:tgtEl>
                                        <p:attrNameLst>
                                          <p:attrName>style.visibility</p:attrName>
                                        </p:attrNameLst>
                                      </p:cBhvr>
                                      <p:to>
                                        <p:strVal val="visible"/>
                                      </p:to>
                                    </p:set>
                                    <p:anim calcmode="lin" valueType="num">
                                      <p:cBhvr additive="base">
                                        <p:cTn id="125" dur="2000" fill="hold"/>
                                        <p:tgtEl>
                                          <p:spTgt spid="20"/>
                                        </p:tgtEl>
                                        <p:attrNameLst>
                                          <p:attrName>ppt_x</p:attrName>
                                        </p:attrNameLst>
                                      </p:cBhvr>
                                      <p:tavLst>
                                        <p:tav tm="0">
                                          <p:val>
                                            <p:strVal val="0-#ppt_w/2"/>
                                          </p:val>
                                        </p:tav>
                                        <p:tav tm="100000">
                                          <p:val>
                                            <p:strVal val="#ppt_x"/>
                                          </p:val>
                                        </p:tav>
                                      </p:tavLst>
                                    </p:anim>
                                    <p:anim calcmode="lin" valueType="num">
                                      <p:cBhvr additive="base">
                                        <p:cTn id="126" dur="2000" fill="hold"/>
                                        <p:tgtEl>
                                          <p:spTgt spid="20"/>
                                        </p:tgtEl>
                                        <p:attrNameLst>
                                          <p:attrName>ppt_y</p:attrName>
                                        </p:attrNameLst>
                                      </p:cBhvr>
                                      <p:tavLst>
                                        <p:tav tm="0">
                                          <p:val>
                                            <p:strVal val="#ppt_y"/>
                                          </p:val>
                                        </p:tav>
                                        <p:tav tm="100000">
                                          <p:val>
                                            <p:strVal val="#ppt_y"/>
                                          </p:val>
                                        </p:tav>
                                      </p:tavLst>
                                    </p:anim>
                                  </p:childTnLst>
                                </p:cTn>
                              </p:par>
                              <p:par>
                                <p:cTn id="127" presetID="2" presetClass="entr" presetSubtype="8" fill="hold" grpId="1" nodeType="withEffect">
                                  <p:stCondLst>
                                    <p:cond delay="0"/>
                                  </p:stCondLst>
                                  <p:childTnLst>
                                    <p:set>
                                      <p:cBhvr>
                                        <p:cTn id="128" dur="1" fill="hold">
                                          <p:stCondLst>
                                            <p:cond delay="0"/>
                                          </p:stCondLst>
                                        </p:cTn>
                                        <p:tgtEl>
                                          <p:spTgt spid="21"/>
                                        </p:tgtEl>
                                        <p:attrNameLst>
                                          <p:attrName>style.visibility</p:attrName>
                                        </p:attrNameLst>
                                      </p:cBhvr>
                                      <p:to>
                                        <p:strVal val="visible"/>
                                      </p:to>
                                    </p:set>
                                    <p:anim calcmode="lin" valueType="num">
                                      <p:cBhvr additive="base">
                                        <p:cTn id="129" dur="2000" fill="hold"/>
                                        <p:tgtEl>
                                          <p:spTgt spid="21"/>
                                        </p:tgtEl>
                                        <p:attrNameLst>
                                          <p:attrName>ppt_x</p:attrName>
                                        </p:attrNameLst>
                                      </p:cBhvr>
                                      <p:tavLst>
                                        <p:tav tm="0">
                                          <p:val>
                                            <p:strVal val="0-#ppt_w/2"/>
                                          </p:val>
                                        </p:tav>
                                        <p:tav tm="100000">
                                          <p:val>
                                            <p:strVal val="#ppt_x"/>
                                          </p:val>
                                        </p:tav>
                                      </p:tavLst>
                                    </p:anim>
                                    <p:anim calcmode="lin" valueType="num">
                                      <p:cBhvr additive="base">
                                        <p:cTn id="130" dur="2000" fill="hold"/>
                                        <p:tgtEl>
                                          <p:spTgt spid="21"/>
                                        </p:tgtEl>
                                        <p:attrNameLst>
                                          <p:attrName>ppt_y</p:attrName>
                                        </p:attrNameLst>
                                      </p:cBhvr>
                                      <p:tavLst>
                                        <p:tav tm="0">
                                          <p:val>
                                            <p:strVal val="#ppt_y"/>
                                          </p:val>
                                        </p:tav>
                                        <p:tav tm="100000">
                                          <p:val>
                                            <p:strVal val="#ppt_y"/>
                                          </p:val>
                                        </p:tav>
                                      </p:tavLst>
                                    </p:anim>
                                  </p:childTnLst>
                                </p:cTn>
                              </p:par>
                              <p:par>
                                <p:cTn id="131" presetID="2" presetClass="entr" presetSubtype="8" fill="hold" grpId="1" nodeType="withEffect">
                                  <p:stCondLst>
                                    <p:cond delay="0"/>
                                  </p:stCondLst>
                                  <p:childTnLst>
                                    <p:set>
                                      <p:cBhvr>
                                        <p:cTn id="132" dur="1" fill="hold">
                                          <p:stCondLst>
                                            <p:cond delay="0"/>
                                          </p:stCondLst>
                                        </p:cTn>
                                        <p:tgtEl>
                                          <p:spTgt spid="22"/>
                                        </p:tgtEl>
                                        <p:attrNameLst>
                                          <p:attrName>style.visibility</p:attrName>
                                        </p:attrNameLst>
                                      </p:cBhvr>
                                      <p:to>
                                        <p:strVal val="visible"/>
                                      </p:to>
                                    </p:set>
                                    <p:anim calcmode="lin" valueType="num">
                                      <p:cBhvr additive="base">
                                        <p:cTn id="133" dur="2000" fill="hold"/>
                                        <p:tgtEl>
                                          <p:spTgt spid="22"/>
                                        </p:tgtEl>
                                        <p:attrNameLst>
                                          <p:attrName>ppt_x</p:attrName>
                                        </p:attrNameLst>
                                      </p:cBhvr>
                                      <p:tavLst>
                                        <p:tav tm="0">
                                          <p:val>
                                            <p:strVal val="0-#ppt_w/2"/>
                                          </p:val>
                                        </p:tav>
                                        <p:tav tm="100000">
                                          <p:val>
                                            <p:strVal val="#ppt_x"/>
                                          </p:val>
                                        </p:tav>
                                      </p:tavLst>
                                    </p:anim>
                                    <p:anim calcmode="lin" valueType="num">
                                      <p:cBhvr additive="base">
                                        <p:cTn id="134" dur="2000" fill="hold"/>
                                        <p:tgtEl>
                                          <p:spTgt spid="22"/>
                                        </p:tgtEl>
                                        <p:attrNameLst>
                                          <p:attrName>ppt_y</p:attrName>
                                        </p:attrNameLst>
                                      </p:cBhvr>
                                      <p:tavLst>
                                        <p:tav tm="0">
                                          <p:val>
                                            <p:strVal val="#ppt_y"/>
                                          </p:val>
                                        </p:tav>
                                        <p:tav tm="100000">
                                          <p:val>
                                            <p:strVal val="#ppt_y"/>
                                          </p:val>
                                        </p:tav>
                                      </p:tavLst>
                                    </p:anim>
                                  </p:childTnLst>
                                </p:cTn>
                              </p:par>
                              <p:par>
                                <p:cTn id="135" presetID="2" presetClass="entr" presetSubtype="8" fill="hold" grpId="1" nodeType="withEffect">
                                  <p:stCondLst>
                                    <p:cond delay="0"/>
                                  </p:stCondLst>
                                  <p:childTnLst>
                                    <p:set>
                                      <p:cBhvr>
                                        <p:cTn id="136" dur="1" fill="hold">
                                          <p:stCondLst>
                                            <p:cond delay="0"/>
                                          </p:stCondLst>
                                        </p:cTn>
                                        <p:tgtEl>
                                          <p:spTgt spid="23"/>
                                        </p:tgtEl>
                                        <p:attrNameLst>
                                          <p:attrName>style.visibility</p:attrName>
                                        </p:attrNameLst>
                                      </p:cBhvr>
                                      <p:to>
                                        <p:strVal val="visible"/>
                                      </p:to>
                                    </p:set>
                                    <p:anim calcmode="lin" valueType="num">
                                      <p:cBhvr additive="base">
                                        <p:cTn id="137" dur="2000" fill="hold"/>
                                        <p:tgtEl>
                                          <p:spTgt spid="23"/>
                                        </p:tgtEl>
                                        <p:attrNameLst>
                                          <p:attrName>ppt_x</p:attrName>
                                        </p:attrNameLst>
                                      </p:cBhvr>
                                      <p:tavLst>
                                        <p:tav tm="0">
                                          <p:val>
                                            <p:strVal val="0-#ppt_w/2"/>
                                          </p:val>
                                        </p:tav>
                                        <p:tav tm="100000">
                                          <p:val>
                                            <p:strVal val="#ppt_x"/>
                                          </p:val>
                                        </p:tav>
                                      </p:tavLst>
                                    </p:anim>
                                    <p:anim calcmode="lin" valueType="num">
                                      <p:cBhvr additive="base">
                                        <p:cTn id="138" dur="2000" fill="hold"/>
                                        <p:tgtEl>
                                          <p:spTgt spid="23"/>
                                        </p:tgtEl>
                                        <p:attrNameLst>
                                          <p:attrName>ppt_y</p:attrName>
                                        </p:attrNameLst>
                                      </p:cBhvr>
                                      <p:tavLst>
                                        <p:tav tm="0">
                                          <p:val>
                                            <p:strVal val="#ppt_y"/>
                                          </p:val>
                                        </p:tav>
                                        <p:tav tm="100000">
                                          <p:val>
                                            <p:strVal val="#ppt_y"/>
                                          </p:val>
                                        </p:tav>
                                      </p:tavLst>
                                    </p:anim>
                                  </p:childTnLst>
                                </p:cTn>
                              </p:par>
                              <p:par>
                                <p:cTn id="139" presetID="2" presetClass="entr" presetSubtype="8" fill="hold" grpId="1" nodeType="withEffect">
                                  <p:stCondLst>
                                    <p:cond delay="0"/>
                                  </p:stCondLst>
                                  <p:childTnLst>
                                    <p:set>
                                      <p:cBhvr>
                                        <p:cTn id="140" dur="1" fill="hold">
                                          <p:stCondLst>
                                            <p:cond delay="0"/>
                                          </p:stCondLst>
                                        </p:cTn>
                                        <p:tgtEl>
                                          <p:spTgt spid="24"/>
                                        </p:tgtEl>
                                        <p:attrNameLst>
                                          <p:attrName>style.visibility</p:attrName>
                                        </p:attrNameLst>
                                      </p:cBhvr>
                                      <p:to>
                                        <p:strVal val="visible"/>
                                      </p:to>
                                    </p:set>
                                    <p:anim calcmode="lin" valueType="num">
                                      <p:cBhvr additive="base">
                                        <p:cTn id="141" dur="2000" fill="hold"/>
                                        <p:tgtEl>
                                          <p:spTgt spid="24"/>
                                        </p:tgtEl>
                                        <p:attrNameLst>
                                          <p:attrName>ppt_x</p:attrName>
                                        </p:attrNameLst>
                                      </p:cBhvr>
                                      <p:tavLst>
                                        <p:tav tm="0">
                                          <p:val>
                                            <p:strVal val="0-#ppt_w/2"/>
                                          </p:val>
                                        </p:tav>
                                        <p:tav tm="100000">
                                          <p:val>
                                            <p:strVal val="#ppt_x"/>
                                          </p:val>
                                        </p:tav>
                                      </p:tavLst>
                                    </p:anim>
                                    <p:anim calcmode="lin" valueType="num">
                                      <p:cBhvr additive="base">
                                        <p:cTn id="142" dur="2000" fill="hold"/>
                                        <p:tgtEl>
                                          <p:spTgt spid="24"/>
                                        </p:tgtEl>
                                        <p:attrNameLst>
                                          <p:attrName>ppt_y</p:attrName>
                                        </p:attrNameLst>
                                      </p:cBhvr>
                                      <p:tavLst>
                                        <p:tav tm="0">
                                          <p:val>
                                            <p:strVal val="#ppt_y"/>
                                          </p:val>
                                        </p:tav>
                                        <p:tav tm="100000">
                                          <p:val>
                                            <p:strVal val="#ppt_y"/>
                                          </p:val>
                                        </p:tav>
                                      </p:tavLst>
                                    </p:anim>
                                  </p:childTnLst>
                                </p:cTn>
                              </p:par>
                              <p:par>
                                <p:cTn id="143" presetID="2" presetClass="entr" presetSubtype="8" fill="hold" grpId="1" nodeType="withEffect">
                                  <p:stCondLst>
                                    <p:cond delay="0"/>
                                  </p:stCondLst>
                                  <p:childTnLst>
                                    <p:set>
                                      <p:cBhvr>
                                        <p:cTn id="144" dur="1" fill="hold">
                                          <p:stCondLst>
                                            <p:cond delay="0"/>
                                          </p:stCondLst>
                                        </p:cTn>
                                        <p:tgtEl>
                                          <p:spTgt spid="25"/>
                                        </p:tgtEl>
                                        <p:attrNameLst>
                                          <p:attrName>style.visibility</p:attrName>
                                        </p:attrNameLst>
                                      </p:cBhvr>
                                      <p:to>
                                        <p:strVal val="visible"/>
                                      </p:to>
                                    </p:set>
                                    <p:anim calcmode="lin" valueType="num">
                                      <p:cBhvr additive="base">
                                        <p:cTn id="145" dur="2000" fill="hold"/>
                                        <p:tgtEl>
                                          <p:spTgt spid="25"/>
                                        </p:tgtEl>
                                        <p:attrNameLst>
                                          <p:attrName>ppt_x</p:attrName>
                                        </p:attrNameLst>
                                      </p:cBhvr>
                                      <p:tavLst>
                                        <p:tav tm="0">
                                          <p:val>
                                            <p:strVal val="0-#ppt_w/2"/>
                                          </p:val>
                                        </p:tav>
                                        <p:tav tm="100000">
                                          <p:val>
                                            <p:strVal val="#ppt_x"/>
                                          </p:val>
                                        </p:tav>
                                      </p:tavLst>
                                    </p:anim>
                                    <p:anim calcmode="lin" valueType="num">
                                      <p:cBhvr additive="base">
                                        <p:cTn id="146" dur="2000" fill="hold"/>
                                        <p:tgtEl>
                                          <p:spTgt spid="25"/>
                                        </p:tgtEl>
                                        <p:attrNameLst>
                                          <p:attrName>ppt_y</p:attrName>
                                        </p:attrNameLst>
                                      </p:cBhvr>
                                      <p:tavLst>
                                        <p:tav tm="0">
                                          <p:val>
                                            <p:strVal val="#ppt_y"/>
                                          </p:val>
                                        </p:tav>
                                        <p:tav tm="100000">
                                          <p:val>
                                            <p:strVal val="#ppt_y"/>
                                          </p:val>
                                        </p:tav>
                                      </p:tavLst>
                                    </p:anim>
                                  </p:childTnLst>
                                </p:cTn>
                              </p:par>
                              <p:par>
                                <p:cTn id="147" presetID="2" presetClass="entr" presetSubtype="8" fill="hold" grpId="1" nodeType="withEffect">
                                  <p:stCondLst>
                                    <p:cond delay="0"/>
                                  </p:stCondLst>
                                  <p:childTnLst>
                                    <p:set>
                                      <p:cBhvr>
                                        <p:cTn id="148" dur="1" fill="hold">
                                          <p:stCondLst>
                                            <p:cond delay="0"/>
                                          </p:stCondLst>
                                        </p:cTn>
                                        <p:tgtEl>
                                          <p:spTgt spid="26"/>
                                        </p:tgtEl>
                                        <p:attrNameLst>
                                          <p:attrName>style.visibility</p:attrName>
                                        </p:attrNameLst>
                                      </p:cBhvr>
                                      <p:to>
                                        <p:strVal val="visible"/>
                                      </p:to>
                                    </p:set>
                                    <p:anim calcmode="lin" valueType="num">
                                      <p:cBhvr additive="base">
                                        <p:cTn id="149" dur="2000" fill="hold"/>
                                        <p:tgtEl>
                                          <p:spTgt spid="26"/>
                                        </p:tgtEl>
                                        <p:attrNameLst>
                                          <p:attrName>ppt_x</p:attrName>
                                        </p:attrNameLst>
                                      </p:cBhvr>
                                      <p:tavLst>
                                        <p:tav tm="0">
                                          <p:val>
                                            <p:strVal val="0-#ppt_w/2"/>
                                          </p:val>
                                        </p:tav>
                                        <p:tav tm="100000">
                                          <p:val>
                                            <p:strVal val="#ppt_x"/>
                                          </p:val>
                                        </p:tav>
                                      </p:tavLst>
                                    </p:anim>
                                    <p:anim calcmode="lin" valueType="num">
                                      <p:cBhvr additive="base">
                                        <p:cTn id="150" dur="2000" fill="hold"/>
                                        <p:tgtEl>
                                          <p:spTgt spid="26"/>
                                        </p:tgtEl>
                                        <p:attrNameLst>
                                          <p:attrName>ppt_y</p:attrName>
                                        </p:attrNameLst>
                                      </p:cBhvr>
                                      <p:tavLst>
                                        <p:tav tm="0">
                                          <p:val>
                                            <p:strVal val="#ppt_y"/>
                                          </p:val>
                                        </p:tav>
                                        <p:tav tm="100000">
                                          <p:val>
                                            <p:strVal val="#ppt_y"/>
                                          </p:val>
                                        </p:tav>
                                      </p:tavLst>
                                    </p:anim>
                                  </p:childTnLst>
                                </p:cTn>
                              </p:par>
                              <p:par>
                                <p:cTn id="151" presetID="8" presetClass="emph" presetSubtype="0" fill="hold" grpId="0" nodeType="withEffect">
                                  <p:stCondLst>
                                    <p:cond delay="0"/>
                                  </p:stCondLst>
                                  <p:childTnLst>
                                    <p:animRot by="21600000">
                                      <p:cBhvr>
                                        <p:cTn id="152" dur="2000" fill="hold"/>
                                        <p:tgtEl>
                                          <p:spTgt spid="27"/>
                                        </p:tgtEl>
                                        <p:attrNameLst>
                                          <p:attrName>r</p:attrName>
                                        </p:attrNameLst>
                                      </p:cBhvr>
                                    </p:animRot>
                                  </p:childTnLst>
                                </p:cTn>
                              </p:par>
                              <p:par>
                                <p:cTn id="153" presetID="8" presetClass="emph" presetSubtype="0" fill="hold" grpId="0" nodeType="withEffect">
                                  <p:stCondLst>
                                    <p:cond delay="0"/>
                                  </p:stCondLst>
                                  <p:childTnLst>
                                    <p:animRot by="-21600000">
                                      <p:cBhvr>
                                        <p:cTn id="154" dur="2000" fill="hold"/>
                                        <p:tgtEl>
                                          <p:spTgt spid="28"/>
                                        </p:tgtEl>
                                        <p:attrNameLst>
                                          <p:attrName>r</p:attrName>
                                        </p:attrNameLst>
                                      </p:cBhvr>
                                    </p:animRot>
                                  </p:childTnLst>
                                </p:cTn>
                              </p:par>
                              <p:par>
                                <p:cTn id="155" presetID="8" presetClass="emph" presetSubtype="0" fill="hold" grpId="0" nodeType="withEffect">
                                  <p:stCondLst>
                                    <p:cond delay="0"/>
                                  </p:stCondLst>
                                  <p:childTnLst>
                                    <p:animRot by="21600000">
                                      <p:cBhvr>
                                        <p:cTn id="156" dur="2000" fill="hold"/>
                                        <p:tgtEl>
                                          <p:spTgt spid="29"/>
                                        </p:tgtEl>
                                        <p:attrNameLst>
                                          <p:attrName>r</p:attrName>
                                        </p:attrNameLst>
                                      </p:cBhvr>
                                    </p:animRot>
                                  </p:childTnLst>
                                </p:cTn>
                              </p:par>
                              <p:par>
                                <p:cTn id="157" presetID="8" presetClass="emph" presetSubtype="0" fill="hold" grpId="0" nodeType="withEffect">
                                  <p:stCondLst>
                                    <p:cond delay="0"/>
                                  </p:stCondLst>
                                  <p:childTnLst>
                                    <p:animRot by="-21600000">
                                      <p:cBhvr>
                                        <p:cTn id="158" dur="2000" fill="hold"/>
                                        <p:tgtEl>
                                          <p:spTgt spid="30"/>
                                        </p:tgtEl>
                                        <p:attrNameLst>
                                          <p:attrName>r</p:attrName>
                                        </p:attrNameLst>
                                      </p:cBhvr>
                                    </p:animRot>
                                  </p:childTnLst>
                                </p:cTn>
                              </p:par>
                              <p:par>
                                <p:cTn id="159" presetID="8" presetClass="emph" presetSubtype="0" fill="hold" grpId="0" nodeType="withEffect">
                                  <p:stCondLst>
                                    <p:cond delay="0"/>
                                  </p:stCondLst>
                                  <p:childTnLst>
                                    <p:animRot by="-21600000">
                                      <p:cBhvr>
                                        <p:cTn id="160" dur="2000" fill="hold"/>
                                        <p:tgtEl>
                                          <p:spTgt spid="31"/>
                                        </p:tgtEl>
                                        <p:attrNameLst>
                                          <p:attrName>r</p:attrName>
                                        </p:attrNameLst>
                                      </p:cBhvr>
                                    </p:animRot>
                                  </p:childTnLst>
                                </p:cTn>
                              </p:par>
                              <p:par>
                                <p:cTn id="161" presetID="8" presetClass="emph" presetSubtype="0" fill="hold" grpId="0" nodeType="withEffect">
                                  <p:stCondLst>
                                    <p:cond delay="0"/>
                                  </p:stCondLst>
                                  <p:childTnLst>
                                    <p:animRot by="21600000">
                                      <p:cBhvr>
                                        <p:cTn id="162" dur="2000" fill="hold"/>
                                        <p:tgtEl>
                                          <p:spTgt spid="32"/>
                                        </p:tgtEl>
                                        <p:attrNameLst>
                                          <p:attrName>r</p:attrName>
                                        </p:attrNameLst>
                                      </p:cBhvr>
                                    </p:animRot>
                                  </p:childTnLst>
                                </p:cTn>
                              </p:par>
                              <p:par>
                                <p:cTn id="163" presetID="8" presetClass="emph" presetSubtype="0" fill="hold" grpId="0" nodeType="withEffect">
                                  <p:stCondLst>
                                    <p:cond delay="0"/>
                                  </p:stCondLst>
                                  <p:childTnLst>
                                    <p:animRot by="-21600000">
                                      <p:cBhvr>
                                        <p:cTn id="164" dur="2000" fill="hold"/>
                                        <p:tgtEl>
                                          <p:spTgt spid="33"/>
                                        </p:tgtEl>
                                        <p:attrNameLst>
                                          <p:attrName>r</p:attrName>
                                        </p:attrNameLst>
                                      </p:cBhvr>
                                    </p:animRot>
                                  </p:childTnLst>
                                </p:cTn>
                              </p:par>
                              <p:par>
                                <p:cTn id="165" presetID="8" presetClass="emph" presetSubtype="0" fill="hold" grpId="0" nodeType="withEffect">
                                  <p:stCondLst>
                                    <p:cond delay="0"/>
                                  </p:stCondLst>
                                  <p:childTnLst>
                                    <p:animRot by="21600000">
                                      <p:cBhvr>
                                        <p:cTn id="166" dur="2000" fill="hold"/>
                                        <p:tgtEl>
                                          <p:spTgt spid="34"/>
                                        </p:tgtEl>
                                        <p:attrNameLst>
                                          <p:attrName>r</p:attrName>
                                        </p:attrNameLst>
                                      </p:cBhvr>
                                    </p:animRot>
                                  </p:childTnLst>
                                </p:cTn>
                              </p:par>
                              <p:par>
                                <p:cTn id="167" presetID="2" presetClass="entr" presetSubtype="8" fill="hold" grpId="1" nodeType="withEffect">
                                  <p:stCondLst>
                                    <p:cond delay="0"/>
                                  </p:stCondLst>
                                  <p:childTnLst>
                                    <p:set>
                                      <p:cBhvr>
                                        <p:cTn id="168" dur="1" fill="hold">
                                          <p:stCondLst>
                                            <p:cond delay="0"/>
                                          </p:stCondLst>
                                        </p:cTn>
                                        <p:tgtEl>
                                          <p:spTgt spid="27"/>
                                        </p:tgtEl>
                                        <p:attrNameLst>
                                          <p:attrName>style.visibility</p:attrName>
                                        </p:attrNameLst>
                                      </p:cBhvr>
                                      <p:to>
                                        <p:strVal val="visible"/>
                                      </p:to>
                                    </p:set>
                                    <p:anim calcmode="lin" valueType="num">
                                      <p:cBhvr additive="base">
                                        <p:cTn id="169" dur="2000" fill="hold"/>
                                        <p:tgtEl>
                                          <p:spTgt spid="27"/>
                                        </p:tgtEl>
                                        <p:attrNameLst>
                                          <p:attrName>ppt_x</p:attrName>
                                        </p:attrNameLst>
                                      </p:cBhvr>
                                      <p:tavLst>
                                        <p:tav tm="0">
                                          <p:val>
                                            <p:strVal val="0-#ppt_w/2"/>
                                          </p:val>
                                        </p:tav>
                                        <p:tav tm="100000">
                                          <p:val>
                                            <p:strVal val="#ppt_x"/>
                                          </p:val>
                                        </p:tav>
                                      </p:tavLst>
                                    </p:anim>
                                    <p:anim calcmode="lin" valueType="num">
                                      <p:cBhvr additive="base">
                                        <p:cTn id="170" dur="2000" fill="hold"/>
                                        <p:tgtEl>
                                          <p:spTgt spid="27"/>
                                        </p:tgtEl>
                                        <p:attrNameLst>
                                          <p:attrName>ppt_y</p:attrName>
                                        </p:attrNameLst>
                                      </p:cBhvr>
                                      <p:tavLst>
                                        <p:tav tm="0">
                                          <p:val>
                                            <p:strVal val="#ppt_y"/>
                                          </p:val>
                                        </p:tav>
                                        <p:tav tm="100000">
                                          <p:val>
                                            <p:strVal val="#ppt_y"/>
                                          </p:val>
                                        </p:tav>
                                      </p:tavLst>
                                    </p:anim>
                                  </p:childTnLst>
                                </p:cTn>
                              </p:par>
                              <p:par>
                                <p:cTn id="171" presetID="2" presetClass="entr" presetSubtype="8" fill="hold" grpId="1" nodeType="withEffect">
                                  <p:stCondLst>
                                    <p:cond delay="0"/>
                                  </p:stCondLst>
                                  <p:childTnLst>
                                    <p:set>
                                      <p:cBhvr>
                                        <p:cTn id="172" dur="1" fill="hold">
                                          <p:stCondLst>
                                            <p:cond delay="0"/>
                                          </p:stCondLst>
                                        </p:cTn>
                                        <p:tgtEl>
                                          <p:spTgt spid="28"/>
                                        </p:tgtEl>
                                        <p:attrNameLst>
                                          <p:attrName>style.visibility</p:attrName>
                                        </p:attrNameLst>
                                      </p:cBhvr>
                                      <p:to>
                                        <p:strVal val="visible"/>
                                      </p:to>
                                    </p:set>
                                    <p:anim calcmode="lin" valueType="num">
                                      <p:cBhvr additive="base">
                                        <p:cTn id="173" dur="2000" fill="hold"/>
                                        <p:tgtEl>
                                          <p:spTgt spid="28"/>
                                        </p:tgtEl>
                                        <p:attrNameLst>
                                          <p:attrName>ppt_x</p:attrName>
                                        </p:attrNameLst>
                                      </p:cBhvr>
                                      <p:tavLst>
                                        <p:tav tm="0">
                                          <p:val>
                                            <p:strVal val="0-#ppt_w/2"/>
                                          </p:val>
                                        </p:tav>
                                        <p:tav tm="100000">
                                          <p:val>
                                            <p:strVal val="#ppt_x"/>
                                          </p:val>
                                        </p:tav>
                                      </p:tavLst>
                                    </p:anim>
                                    <p:anim calcmode="lin" valueType="num">
                                      <p:cBhvr additive="base">
                                        <p:cTn id="174" dur="2000" fill="hold"/>
                                        <p:tgtEl>
                                          <p:spTgt spid="28"/>
                                        </p:tgtEl>
                                        <p:attrNameLst>
                                          <p:attrName>ppt_y</p:attrName>
                                        </p:attrNameLst>
                                      </p:cBhvr>
                                      <p:tavLst>
                                        <p:tav tm="0">
                                          <p:val>
                                            <p:strVal val="#ppt_y"/>
                                          </p:val>
                                        </p:tav>
                                        <p:tav tm="100000">
                                          <p:val>
                                            <p:strVal val="#ppt_y"/>
                                          </p:val>
                                        </p:tav>
                                      </p:tavLst>
                                    </p:anim>
                                  </p:childTnLst>
                                </p:cTn>
                              </p:par>
                              <p:par>
                                <p:cTn id="175" presetID="2" presetClass="entr" presetSubtype="8" fill="hold" grpId="1" nodeType="withEffect">
                                  <p:stCondLst>
                                    <p:cond delay="0"/>
                                  </p:stCondLst>
                                  <p:childTnLst>
                                    <p:set>
                                      <p:cBhvr>
                                        <p:cTn id="176" dur="1" fill="hold">
                                          <p:stCondLst>
                                            <p:cond delay="0"/>
                                          </p:stCondLst>
                                        </p:cTn>
                                        <p:tgtEl>
                                          <p:spTgt spid="29"/>
                                        </p:tgtEl>
                                        <p:attrNameLst>
                                          <p:attrName>style.visibility</p:attrName>
                                        </p:attrNameLst>
                                      </p:cBhvr>
                                      <p:to>
                                        <p:strVal val="visible"/>
                                      </p:to>
                                    </p:set>
                                    <p:anim calcmode="lin" valueType="num">
                                      <p:cBhvr additive="base">
                                        <p:cTn id="177" dur="2000" fill="hold"/>
                                        <p:tgtEl>
                                          <p:spTgt spid="29"/>
                                        </p:tgtEl>
                                        <p:attrNameLst>
                                          <p:attrName>ppt_x</p:attrName>
                                        </p:attrNameLst>
                                      </p:cBhvr>
                                      <p:tavLst>
                                        <p:tav tm="0">
                                          <p:val>
                                            <p:strVal val="0-#ppt_w/2"/>
                                          </p:val>
                                        </p:tav>
                                        <p:tav tm="100000">
                                          <p:val>
                                            <p:strVal val="#ppt_x"/>
                                          </p:val>
                                        </p:tav>
                                      </p:tavLst>
                                    </p:anim>
                                    <p:anim calcmode="lin" valueType="num">
                                      <p:cBhvr additive="base">
                                        <p:cTn id="178" dur="2000" fill="hold"/>
                                        <p:tgtEl>
                                          <p:spTgt spid="29"/>
                                        </p:tgtEl>
                                        <p:attrNameLst>
                                          <p:attrName>ppt_y</p:attrName>
                                        </p:attrNameLst>
                                      </p:cBhvr>
                                      <p:tavLst>
                                        <p:tav tm="0">
                                          <p:val>
                                            <p:strVal val="#ppt_y"/>
                                          </p:val>
                                        </p:tav>
                                        <p:tav tm="100000">
                                          <p:val>
                                            <p:strVal val="#ppt_y"/>
                                          </p:val>
                                        </p:tav>
                                      </p:tavLst>
                                    </p:anim>
                                  </p:childTnLst>
                                </p:cTn>
                              </p:par>
                              <p:par>
                                <p:cTn id="179" presetID="2" presetClass="entr" presetSubtype="8" fill="hold" grpId="1" nodeType="withEffect">
                                  <p:stCondLst>
                                    <p:cond delay="0"/>
                                  </p:stCondLst>
                                  <p:childTnLst>
                                    <p:set>
                                      <p:cBhvr>
                                        <p:cTn id="180" dur="1" fill="hold">
                                          <p:stCondLst>
                                            <p:cond delay="0"/>
                                          </p:stCondLst>
                                        </p:cTn>
                                        <p:tgtEl>
                                          <p:spTgt spid="30"/>
                                        </p:tgtEl>
                                        <p:attrNameLst>
                                          <p:attrName>style.visibility</p:attrName>
                                        </p:attrNameLst>
                                      </p:cBhvr>
                                      <p:to>
                                        <p:strVal val="visible"/>
                                      </p:to>
                                    </p:set>
                                    <p:anim calcmode="lin" valueType="num">
                                      <p:cBhvr additive="base">
                                        <p:cTn id="181" dur="2000" fill="hold"/>
                                        <p:tgtEl>
                                          <p:spTgt spid="30"/>
                                        </p:tgtEl>
                                        <p:attrNameLst>
                                          <p:attrName>ppt_x</p:attrName>
                                        </p:attrNameLst>
                                      </p:cBhvr>
                                      <p:tavLst>
                                        <p:tav tm="0">
                                          <p:val>
                                            <p:strVal val="0-#ppt_w/2"/>
                                          </p:val>
                                        </p:tav>
                                        <p:tav tm="100000">
                                          <p:val>
                                            <p:strVal val="#ppt_x"/>
                                          </p:val>
                                        </p:tav>
                                      </p:tavLst>
                                    </p:anim>
                                    <p:anim calcmode="lin" valueType="num">
                                      <p:cBhvr additive="base">
                                        <p:cTn id="182" dur="2000" fill="hold"/>
                                        <p:tgtEl>
                                          <p:spTgt spid="30"/>
                                        </p:tgtEl>
                                        <p:attrNameLst>
                                          <p:attrName>ppt_y</p:attrName>
                                        </p:attrNameLst>
                                      </p:cBhvr>
                                      <p:tavLst>
                                        <p:tav tm="0">
                                          <p:val>
                                            <p:strVal val="#ppt_y"/>
                                          </p:val>
                                        </p:tav>
                                        <p:tav tm="100000">
                                          <p:val>
                                            <p:strVal val="#ppt_y"/>
                                          </p:val>
                                        </p:tav>
                                      </p:tavLst>
                                    </p:anim>
                                  </p:childTnLst>
                                </p:cTn>
                              </p:par>
                              <p:par>
                                <p:cTn id="183" presetID="2" presetClass="entr" presetSubtype="8" fill="hold" grpId="1" nodeType="withEffect">
                                  <p:stCondLst>
                                    <p:cond delay="0"/>
                                  </p:stCondLst>
                                  <p:childTnLst>
                                    <p:set>
                                      <p:cBhvr>
                                        <p:cTn id="184" dur="1" fill="hold">
                                          <p:stCondLst>
                                            <p:cond delay="0"/>
                                          </p:stCondLst>
                                        </p:cTn>
                                        <p:tgtEl>
                                          <p:spTgt spid="31"/>
                                        </p:tgtEl>
                                        <p:attrNameLst>
                                          <p:attrName>style.visibility</p:attrName>
                                        </p:attrNameLst>
                                      </p:cBhvr>
                                      <p:to>
                                        <p:strVal val="visible"/>
                                      </p:to>
                                    </p:set>
                                    <p:anim calcmode="lin" valueType="num">
                                      <p:cBhvr additive="base">
                                        <p:cTn id="185" dur="2000" fill="hold"/>
                                        <p:tgtEl>
                                          <p:spTgt spid="31"/>
                                        </p:tgtEl>
                                        <p:attrNameLst>
                                          <p:attrName>ppt_x</p:attrName>
                                        </p:attrNameLst>
                                      </p:cBhvr>
                                      <p:tavLst>
                                        <p:tav tm="0">
                                          <p:val>
                                            <p:strVal val="0-#ppt_w/2"/>
                                          </p:val>
                                        </p:tav>
                                        <p:tav tm="100000">
                                          <p:val>
                                            <p:strVal val="#ppt_x"/>
                                          </p:val>
                                        </p:tav>
                                      </p:tavLst>
                                    </p:anim>
                                    <p:anim calcmode="lin" valueType="num">
                                      <p:cBhvr additive="base">
                                        <p:cTn id="186" dur="2000" fill="hold"/>
                                        <p:tgtEl>
                                          <p:spTgt spid="31"/>
                                        </p:tgtEl>
                                        <p:attrNameLst>
                                          <p:attrName>ppt_y</p:attrName>
                                        </p:attrNameLst>
                                      </p:cBhvr>
                                      <p:tavLst>
                                        <p:tav tm="0">
                                          <p:val>
                                            <p:strVal val="#ppt_y"/>
                                          </p:val>
                                        </p:tav>
                                        <p:tav tm="100000">
                                          <p:val>
                                            <p:strVal val="#ppt_y"/>
                                          </p:val>
                                        </p:tav>
                                      </p:tavLst>
                                    </p:anim>
                                  </p:childTnLst>
                                </p:cTn>
                              </p:par>
                              <p:par>
                                <p:cTn id="187" presetID="2" presetClass="entr" presetSubtype="8" fill="hold" grpId="1" nodeType="withEffect">
                                  <p:stCondLst>
                                    <p:cond delay="0"/>
                                  </p:stCondLst>
                                  <p:childTnLst>
                                    <p:set>
                                      <p:cBhvr>
                                        <p:cTn id="188" dur="1" fill="hold">
                                          <p:stCondLst>
                                            <p:cond delay="0"/>
                                          </p:stCondLst>
                                        </p:cTn>
                                        <p:tgtEl>
                                          <p:spTgt spid="32"/>
                                        </p:tgtEl>
                                        <p:attrNameLst>
                                          <p:attrName>style.visibility</p:attrName>
                                        </p:attrNameLst>
                                      </p:cBhvr>
                                      <p:to>
                                        <p:strVal val="visible"/>
                                      </p:to>
                                    </p:set>
                                    <p:anim calcmode="lin" valueType="num">
                                      <p:cBhvr additive="base">
                                        <p:cTn id="189" dur="2000" fill="hold"/>
                                        <p:tgtEl>
                                          <p:spTgt spid="32"/>
                                        </p:tgtEl>
                                        <p:attrNameLst>
                                          <p:attrName>ppt_x</p:attrName>
                                        </p:attrNameLst>
                                      </p:cBhvr>
                                      <p:tavLst>
                                        <p:tav tm="0">
                                          <p:val>
                                            <p:strVal val="0-#ppt_w/2"/>
                                          </p:val>
                                        </p:tav>
                                        <p:tav tm="100000">
                                          <p:val>
                                            <p:strVal val="#ppt_x"/>
                                          </p:val>
                                        </p:tav>
                                      </p:tavLst>
                                    </p:anim>
                                    <p:anim calcmode="lin" valueType="num">
                                      <p:cBhvr additive="base">
                                        <p:cTn id="190" dur="2000" fill="hold"/>
                                        <p:tgtEl>
                                          <p:spTgt spid="32"/>
                                        </p:tgtEl>
                                        <p:attrNameLst>
                                          <p:attrName>ppt_y</p:attrName>
                                        </p:attrNameLst>
                                      </p:cBhvr>
                                      <p:tavLst>
                                        <p:tav tm="0">
                                          <p:val>
                                            <p:strVal val="#ppt_y"/>
                                          </p:val>
                                        </p:tav>
                                        <p:tav tm="100000">
                                          <p:val>
                                            <p:strVal val="#ppt_y"/>
                                          </p:val>
                                        </p:tav>
                                      </p:tavLst>
                                    </p:anim>
                                  </p:childTnLst>
                                </p:cTn>
                              </p:par>
                              <p:par>
                                <p:cTn id="191" presetID="2" presetClass="entr" presetSubtype="8" fill="hold" grpId="1" nodeType="withEffect">
                                  <p:stCondLst>
                                    <p:cond delay="0"/>
                                  </p:stCondLst>
                                  <p:childTnLst>
                                    <p:set>
                                      <p:cBhvr>
                                        <p:cTn id="192" dur="1" fill="hold">
                                          <p:stCondLst>
                                            <p:cond delay="0"/>
                                          </p:stCondLst>
                                        </p:cTn>
                                        <p:tgtEl>
                                          <p:spTgt spid="33"/>
                                        </p:tgtEl>
                                        <p:attrNameLst>
                                          <p:attrName>style.visibility</p:attrName>
                                        </p:attrNameLst>
                                      </p:cBhvr>
                                      <p:to>
                                        <p:strVal val="visible"/>
                                      </p:to>
                                    </p:set>
                                    <p:anim calcmode="lin" valueType="num">
                                      <p:cBhvr additive="base">
                                        <p:cTn id="193" dur="2000" fill="hold"/>
                                        <p:tgtEl>
                                          <p:spTgt spid="33"/>
                                        </p:tgtEl>
                                        <p:attrNameLst>
                                          <p:attrName>ppt_x</p:attrName>
                                        </p:attrNameLst>
                                      </p:cBhvr>
                                      <p:tavLst>
                                        <p:tav tm="0">
                                          <p:val>
                                            <p:strVal val="0-#ppt_w/2"/>
                                          </p:val>
                                        </p:tav>
                                        <p:tav tm="100000">
                                          <p:val>
                                            <p:strVal val="#ppt_x"/>
                                          </p:val>
                                        </p:tav>
                                      </p:tavLst>
                                    </p:anim>
                                    <p:anim calcmode="lin" valueType="num">
                                      <p:cBhvr additive="base">
                                        <p:cTn id="194" dur="2000" fill="hold"/>
                                        <p:tgtEl>
                                          <p:spTgt spid="33"/>
                                        </p:tgtEl>
                                        <p:attrNameLst>
                                          <p:attrName>ppt_y</p:attrName>
                                        </p:attrNameLst>
                                      </p:cBhvr>
                                      <p:tavLst>
                                        <p:tav tm="0">
                                          <p:val>
                                            <p:strVal val="#ppt_y"/>
                                          </p:val>
                                        </p:tav>
                                        <p:tav tm="100000">
                                          <p:val>
                                            <p:strVal val="#ppt_y"/>
                                          </p:val>
                                        </p:tav>
                                      </p:tavLst>
                                    </p:anim>
                                  </p:childTnLst>
                                </p:cTn>
                              </p:par>
                              <p:par>
                                <p:cTn id="195" presetID="2" presetClass="entr" presetSubtype="8" fill="hold" grpId="1" nodeType="withEffect">
                                  <p:stCondLst>
                                    <p:cond delay="0"/>
                                  </p:stCondLst>
                                  <p:childTnLst>
                                    <p:set>
                                      <p:cBhvr>
                                        <p:cTn id="196" dur="1" fill="hold">
                                          <p:stCondLst>
                                            <p:cond delay="0"/>
                                          </p:stCondLst>
                                        </p:cTn>
                                        <p:tgtEl>
                                          <p:spTgt spid="34"/>
                                        </p:tgtEl>
                                        <p:attrNameLst>
                                          <p:attrName>style.visibility</p:attrName>
                                        </p:attrNameLst>
                                      </p:cBhvr>
                                      <p:to>
                                        <p:strVal val="visible"/>
                                      </p:to>
                                    </p:set>
                                    <p:anim calcmode="lin" valueType="num">
                                      <p:cBhvr additive="base">
                                        <p:cTn id="197" dur="2000" fill="hold"/>
                                        <p:tgtEl>
                                          <p:spTgt spid="34"/>
                                        </p:tgtEl>
                                        <p:attrNameLst>
                                          <p:attrName>ppt_x</p:attrName>
                                        </p:attrNameLst>
                                      </p:cBhvr>
                                      <p:tavLst>
                                        <p:tav tm="0">
                                          <p:val>
                                            <p:strVal val="0-#ppt_w/2"/>
                                          </p:val>
                                        </p:tav>
                                        <p:tav tm="100000">
                                          <p:val>
                                            <p:strVal val="#ppt_x"/>
                                          </p:val>
                                        </p:tav>
                                      </p:tavLst>
                                    </p:anim>
                                    <p:anim calcmode="lin" valueType="num">
                                      <p:cBhvr additive="base">
                                        <p:cTn id="198" dur="2000" fill="hold"/>
                                        <p:tgtEl>
                                          <p:spTgt spid="34"/>
                                        </p:tgtEl>
                                        <p:attrNameLst>
                                          <p:attrName>ppt_y</p:attrName>
                                        </p:attrNameLst>
                                      </p:cBhvr>
                                      <p:tavLst>
                                        <p:tav tm="0">
                                          <p:val>
                                            <p:strVal val="#ppt_y"/>
                                          </p:val>
                                        </p:tav>
                                        <p:tav tm="100000">
                                          <p:val>
                                            <p:strVal val="#ppt_y"/>
                                          </p:val>
                                        </p:tav>
                                      </p:tavLst>
                                    </p:anim>
                                  </p:childTnLst>
                                </p:cTn>
                              </p:par>
                            </p:childTnLst>
                          </p:cTn>
                        </p:par>
                        <p:par>
                          <p:cTn id="199" fill="hold">
                            <p:stCondLst>
                              <p:cond delay="2000"/>
                            </p:stCondLst>
                            <p:childTnLst>
                              <p:par>
                                <p:cTn id="200" presetID="2" presetClass="exit" presetSubtype="4" fill="hold" grpId="2" nodeType="afterEffect">
                                  <p:stCondLst>
                                    <p:cond delay="0"/>
                                  </p:stCondLst>
                                  <p:childTnLst>
                                    <p:anim calcmode="lin" valueType="num">
                                      <p:cBhvr additive="base">
                                        <p:cTn id="201" dur="2000"/>
                                        <p:tgtEl>
                                          <p:spTgt spid="3"/>
                                        </p:tgtEl>
                                        <p:attrNameLst>
                                          <p:attrName>ppt_x</p:attrName>
                                        </p:attrNameLst>
                                      </p:cBhvr>
                                      <p:tavLst>
                                        <p:tav tm="0">
                                          <p:val>
                                            <p:strVal val="ppt_x"/>
                                          </p:val>
                                        </p:tav>
                                        <p:tav tm="100000">
                                          <p:val>
                                            <p:strVal val="ppt_x"/>
                                          </p:val>
                                        </p:tav>
                                      </p:tavLst>
                                    </p:anim>
                                    <p:anim calcmode="lin" valueType="num">
                                      <p:cBhvr additive="base">
                                        <p:cTn id="202" dur="2000"/>
                                        <p:tgtEl>
                                          <p:spTgt spid="3"/>
                                        </p:tgtEl>
                                        <p:attrNameLst>
                                          <p:attrName>ppt_y</p:attrName>
                                        </p:attrNameLst>
                                      </p:cBhvr>
                                      <p:tavLst>
                                        <p:tav tm="0">
                                          <p:val>
                                            <p:strVal val="ppt_y"/>
                                          </p:val>
                                        </p:tav>
                                        <p:tav tm="100000">
                                          <p:val>
                                            <p:strVal val="1+ppt_h/2"/>
                                          </p:val>
                                        </p:tav>
                                      </p:tavLst>
                                    </p:anim>
                                    <p:set>
                                      <p:cBhvr>
                                        <p:cTn id="203" dur="1" fill="hold">
                                          <p:stCondLst>
                                            <p:cond delay="1999"/>
                                          </p:stCondLst>
                                        </p:cTn>
                                        <p:tgtEl>
                                          <p:spTgt spid="3"/>
                                        </p:tgtEl>
                                        <p:attrNameLst>
                                          <p:attrName>style.visibility</p:attrName>
                                        </p:attrNameLst>
                                      </p:cBhvr>
                                      <p:to>
                                        <p:strVal val="hidden"/>
                                      </p:to>
                                    </p:set>
                                  </p:childTnLst>
                                </p:cTn>
                              </p:par>
                              <p:par>
                                <p:cTn id="204" presetID="2" presetClass="exit" presetSubtype="4" fill="hold" grpId="2" nodeType="withEffect">
                                  <p:stCondLst>
                                    <p:cond delay="0"/>
                                  </p:stCondLst>
                                  <p:childTnLst>
                                    <p:anim calcmode="lin" valueType="num">
                                      <p:cBhvr additive="base">
                                        <p:cTn id="205" dur="2000"/>
                                        <p:tgtEl>
                                          <p:spTgt spid="4"/>
                                        </p:tgtEl>
                                        <p:attrNameLst>
                                          <p:attrName>ppt_x</p:attrName>
                                        </p:attrNameLst>
                                      </p:cBhvr>
                                      <p:tavLst>
                                        <p:tav tm="0">
                                          <p:val>
                                            <p:strVal val="ppt_x"/>
                                          </p:val>
                                        </p:tav>
                                        <p:tav tm="100000">
                                          <p:val>
                                            <p:strVal val="ppt_x"/>
                                          </p:val>
                                        </p:tav>
                                      </p:tavLst>
                                    </p:anim>
                                    <p:anim calcmode="lin" valueType="num">
                                      <p:cBhvr additive="base">
                                        <p:cTn id="206" dur="2000"/>
                                        <p:tgtEl>
                                          <p:spTgt spid="4"/>
                                        </p:tgtEl>
                                        <p:attrNameLst>
                                          <p:attrName>ppt_y</p:attrName>
                                        </p:attrNameLst>
                                      </p:cBhvr>
                                      <p:tavLst>
                                        <p:tav tm="0">
                                          <p:val>
                                            <p:strVal val="ppt_y"/>
                                          </p:val>
                                        </p:tav>
                                        <p:tav tm="100000">
                                          <p:val>
                                            <p:strVal val="1+ppt_h/2"/>
                                          </p:val>
                                        </p:tav>
                                      </p:tavLst>
                                    </p:anim>
                                    <p:set>
                                      <p:cBhvr>
                                        <p:cTn id="207" dur="1" fill="hold">
                                          <p:stCondLst>
                                            <p:cond delay="1999"/>
                                          </p:stCondLst>
                                        </p:cTn>
                                        <p:tgtEl>
                                          <p:spTgt spid="4"/>
                                        </p:tgtEl>
                                        <p:attrNameLst>
                                          <p:attrName>style.visibility</p:attrName>
                                        </p:attrNameLst>
                                      </p:cBhvr>
                                      <p:to>
                                        <p:strVal val="hidden"/>
                                      </p:to>
                                    </p:set>
                                  </p:childTnLst>
                                </p:cTn>
                              </p:par>
                              <p:par>
                                <p:cTn id="208" presetID="2" presetClass="exit" presetSubtype="4" fill="hold" grpId="2" nodeType="withEffect">
                                  <p:stCondLst>
                                    <p:cond delay="0"/>
                                  </p:stCondLst>
                                  <p:childTnLst>
                                    <p:anim calcmode="lin" valueType="num">
                                      <p:cBhvr additive="base">
                                        <p:cTn id="209" dur="2000"/>
                                        <p:tgtEl>
                                          <p:spTgt spid="5"/>
                                        </p:tgtEl>
                                        <p:attrNameLst>
                                          <p:attrName>ppt_x</p:attrName>
                                        </p:attrNameLst>
                                      </p:cBhvr>
                                      <p:tavLst>
                                        <p:tav tm="0">
                                          <p:val>
                                            <p:strVal val="ppt_x"/>
                                          </p:val>
                                        </p:tav>
                                        <p:tav tm="100000">
                                          <p:val>
                                            <p:strVal val="ppt_x"/>
                                          </p:val>
                                        </p:tav>
                                      </p:tavLst>
                                    </p:anim>
                                    <p:anim calcmode="lin" valueType="num">
                                      <p:cBhvr additive="base">
                                        <p:cTn id="210" dur="2000"/>
                                        <p:tgtEl>
                                          <p:spTgt spid="5"/>
                                        </p:tgtEl>
                                        <p:attrNameLst>
                                          <p:attrName>ppt_y</p:attrName>
                                        </p:attrNameLst>
                                      </p:cBhvr>
                                      <p:tavLst>
                                        <p:tav tm="0">
                                          <p:val>
                                            <p:strVal val="ppt_y"/>
                                          </p:val>
                                        </p:tav>
                                        <p:tav tm="100000">
                                          <p:val>
                                            <p:strVal val="1+ppt_h/2"/>
                                          </p:val>
                                        </p:tav>
                                      </p:tavLst>
                                    </p:anim>
                                    <p:set>
                                      <p:cBhvr>
                                        <p:cTn id="211" dur="1" fill="hold">
                                          <p:stCondLst>
                                            <p:cond delay="1999"/>
                                          </p:stCondLst>
                                        </p:cTn>
                                        <p:tgtEl>
                                          <p:spTgt spid="5"/>
                                        </p:tgtEl>
                                        <p:attrNameLst>
                                          <p:attrName>style.visibility</p:attrName>
                                        </p:attrNameLst>
                                      </p:cBhvr>
                                      <p:to>
                                        <p:strVal val="hidden"/>
                                      </p:to>
                                    </p:set>
                                  </p:childTnLst>
                                </p:cTn>
                              </p:par>
                              <p:par>
                                <p:cTn id="212" presetID="2" presetClass="exit" presetSubtype="4" fill="hold" grpId="2" nodeType="withEffect">
                                  <p:stCondLst>
                                    <p:cond delay="0"/>
                                  </p:stCondLst>
                                  <p:childTnLst>
                                    <p:anim calcmode="lin" valueType="num">
                                      <p:cBhvr additive="base">
                                        <p:cTn id="213" dur="2000"/>
                                        <p:tgtEl>
                                          <p:spTgt spid="6"/>
                                        </p:tgtEl>
                                        <p:attrNameLst>
                                          <p:attrName>ppt_x</p:attrName>
                                        </p:attrNameLst>
                                      </p:cBhvr>
                                      <p:tavLst>
                                        <p:tav tm="0">
                                          <p:val>
                                            <p:strVal val="ppt_x"/>
                                          </p:val>
                                        </p:tav>
                                        <p:tav tm="100000">
                                          <p:val>
                                            <p:strVal val="ppt_x"/>
                                          </p:val>
                                        </p:tav>
                                      </p:tavLst>
                                    </p:anim>
                                    <p:anim calcmode="lin" valueType="num">
                                      <p:cBhvr additive="base">
                                        <p:cTn id="214" dur="2000"/>
                                        <p:tgtEl>
                                          <p:spTgt spid="6"/>
                                        </p:tgtEl>
                                        <p:attrNameLst>
                                          <p:attrName>ppt_y</p:attrName>
                                        </p:attrNameLst>
                                      </p:cBhvr>
                                      <p:tavLst>
                                        <p:tav tm="0">
                                          <p:val>
                                            <p:strVal val="ppt_y"/>
                                          </p:val>
                                        </p:tav>
                                        <p:tav tm="100000">
                                          <p:val>
                                            <p:strVal val="1+ppt_h/2"/>
                                          </p:val>
                                        </p:tav>
                                      </p:tavLst>
                                    </p:anim>
                                    <p:set>
                                      <p:cBhvr>
                                        <p:cTn id="215" dur="1" fill="hold">
                                          <p:stCondLst>
                                            <p:cond delay="1999"/>
                                          </p:stCondLst>
                                        </p:cTn>
                                        <p:tgtEl>
                                          <p:spTgt spid="6"/>
                                        </p:tgtEl>
                                        <p:attrNameLst>
                                          <p:attrName>style.visibility</p:attrName>
                                        </p:attrNameLst>
                                      </p:cBhvr>
                                      <p:to>
                                        <p:strVal val="hidden"/>
                                      </p:to>
                                    </p:set>
                                  </p:childTnLst>
                                </p:cTn>
                              </p:par>
                              <p:par>
                                <p:cTn id="216" presetID="19" presetClass="exit" presetSubtype="10" fill="hold" grpId="3" nodeType="withEffect">
                                  <p:stCondLst>
                                    <p:cond delay="0"/>
                                  </p:stCondLst>
                                  <p:childTnLst>
                                    <p:anim calcmode="lin" valueType="num">
                                      <p:cBhvr>
                                        <p:cTn id="217" dur="2000"/>
                                        <p:tgtEl>
                                          <p:spTgt spid="3"/>
                                        </p:tgtEl>
                                        <p:attrNameLst>
                                          <p:attrName>ppt_h</p:attrName>
                                        </p:attrNameLst>
                                      </p:cBhvr>
                                      <p:tavLst>
                                        <p:tav tm="0">
                                          <p:val>
                                            <p:strVal val="ppt_h"/>
                                          </p:val>
                                        </p:tav>
                                        <p:tav tm="100000">
                                          <p:val>
                                            <p:strVal val="ppt_h"/>
                                          </p:val>
                                        </p:tav>
                                      </p:tavLst>
                                    </p:anim>
                                    <p:anim calcmode="lin" valueType="num">
                                      <p:cBhvr>
                                        <p:cTn id="218" dur="2000"/>
                                        <p:tgtEl>
                                          <p:spTgt spid="3"/>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19" dur="1" fill="hold">
                                          <p:stCondLst>
                                            <p:cond delay="1999"/>
                                          </p:stCondLst>
                                        </p:cTn>
                                        <p:tgtEl>
                                          <p:spTgt spid="3"/>
                                        </p:tgtEl>
                                        <p:attrNameLst>
                                          <p:attrName>style.visibility</p:attrName>
                                        </p:attrNameLst>
                                      </p:cBhvr>
                                      <p:to>
                                        <p:strVal val="hidden"/>
                                      </p:to>
                                    </p:set>
                                  </p:childTnLst>
                                </p:cTn>
                              </p:par>
                              <p:par>
                                <p:cTn id="220" presetID="19" presetClass="exit" presetSubtype="10" fill="hold" grpId="3" nodeType="withEffect">
                                  <p:stCondLst>
                                    <p:cond delay="0"/>
                                  </p:stCondLst>
                                  <p:childTnLst>
                                    <p:anim calcmode="lin" valueType="num">
                                      <p:cBhvr>
                                        <p:cTn id="221" dur="2000"/>
                                        <p:tgtEl>
                                          <p:spTgt spid="4"/>
                                        </p:tgtEl>
                                        <p:attrNameLst>
                                          <p:attrName>ppt_h</p:attrName>
                                        </p:attrNameLst>
                                      </p:cBhvr>
                                      <p:tavLst>
                                        <p:tav tm="0">
                                          <p:val>
                                            <p:strVal val="ppt_h"/>
                                          </p:val>
                                        </p:tav>
                                        <p:tav tm="100000">
                                          <p:val>
                                            <p:strVal val="ppt_h"/>
                                          </p:val>
                                        </p:tav>
                                      </p:tavLst>
                                    </p:anim>
                                    <p:anim calcmode="lin" valueType="num">
                                      <p:cBhvr>
                                        <p:cTn id="222" dur="2000"/>
                                        <p:tgtEl>
                                          <p:spTgt spid="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23" dur="1" fill="hold">
                                          <p:stCondLst>
                                            <p:cond delay="1999"/>
                                          </p:stCondLst>
                                        </p:cTn>
                                        <p:tgtEl>
                                          <p:spTgt spid="4"/>
                                        </p:tgtEl>
                                        <p:attrNameLst>
                                          <p:attrName>style.visibility</p:attrName>
                                        </p:attrNameLst>
                                      </p:cBhvr>
                                      <p:to>
                                        <p:strVal val="hidden"/>
                                      </p:to>
                                    </p:set>
                                  </p:childTnLst>
                                </p:cTn>
                              </p:par>
                              <p:par>
                                <p:cTn id="224" presetID="19" presetClass="exit" presetSubtype="10" fill="hold" grpId="3" nodeType="withEffect">
                                  <p:stCondLst>
                                    <p:cond delay="0"/>
                                  </p:stCondLst>
                                  <p:childTnLst>
                                    <p:anim calcmode="lin" valueType="num">
                                      <p:cBhvr>
                                        <p:cTn id="225" dur="2000"/>
                                        <p:tgtEl>
                                          <p:spTgt spid="5"/>
                                        </p:tgtEl>
                                        <p:attrNameLst>
                                          <p:attrName>ppt_h</p:attrName>
                                        </p:attrNameLst>
                                      </p:cBhvr>
                                      <p:tavLst>
                                        <p:tav tm="0">
                                          <p:val>
                                            <p:strVal val="ppt_h"/>
                                          </p:val>
                                        </p:tav>
                                        <p:tav tm="100000">
                                          <p:val>
                                            <p:strVal val="ppt_h"/>
                                          </p:val>
                                        </p:tav>
                                      </p:tavLst>
                                    </p:anim>
                                    <p:anim calcmode="lin" valueType="num">
                                      <p:cBhvr>
                                        <p:cTn id="226" dur="2000"/>
                                        <p:tgtEl>
                                          <p:spTgt spid="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27" dur="1" fill="hold">
                                          <p:stCondLst>
                                            <p:cond delay="1999"/>
                                          </p:stCondLst>
                                        </p:cTn>
                                        <p:tgtEl>
                                          <p:spTgt spid="5"/>
                                        </p:tgtEl>
                                        <p:attrNameLst>
                                          <p:attrName>style.visibility</p:attrName>
                                        </p:attrNameLst>
                                      </p:cBhvr>
                                      <p:to>
                                        <p:strVal val="hidden"/>
                                      </p:to>
                                    </p:set>
                                  </p:childTnLst>
                                </p:cTn>
                              </p:par>
                              <p:par>
                                <p:cTn id="228" presetID="19" presetClass="exit" presetSubtype="10" fill="hold" grpId="3" nodeType="withEffect">
                                  <p:stCondLst>
                                    <p:cond delay="0"/>
                                  </p:stCondLst>
                                  <p:childTnLst>
                                    <p:anim calcmode="lin" valueType="num">
                                      <p:cBhvr>
                                        <p:cTn id="229" dur="2000"/>
                                        <p:tgtEl>
                                          <p:spTgt spid="6"/>
                                        </p:tgtEl>
                                        <p:attrNameLst>
                                          <p:attrName>ppt_h</p:attrName>
                                        </p:attrNameLst>
                                      </p:cBhvr>
                                      <p:tavLst>
                                        <p:tav tm="0">
                                          <p:val>
                                            <p:strVal val="ppt_h"/>
                                          </p:val>
                                        </p:tav>
                                        <p:tav tm="100000">
                                          <p:val>
                                            <p:strVal val="ppt_h"/>
                                          </p:val>
                                        </p:tav>
                                      </p:tavLst>
                                    </p:anim>
                                    <p:anim calcmode="lin" valueType="num">
                                      <p:cBhvr>
                                        <p:cTn id="230" dur="2000"/>
                                        <p:tgtEl>
                                          <p:spTgt spid="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31" dur="1" fill="hold">
                                          <p:stCondLst>
                                            <p:cond delay="1999"/>
                                          </p:stCondLst>
                                        </p:cTn>
                                        <p:tgtEl>
                                          <p:spTgt spid="6"/>
                                        </p:tgtEl>
                                        <p:attrNameLst>
                                          <p:attrName>style.visibility</p:attrName>
                                        </p:attrNameLst>
                                      </p:cBhvr>
                                      <p:to>
                                        <p:strVal val="hidden"/>
                                      </p:to>
                                    </p:set>
                                  </p:childTnLst>
                                </p:cTn>
                              </p:par>
                              <p:par>
                                <p:cTn id="232" presetID="2" presetClass="exit" presetSubtype="4" fill="hold" grpId="2" nodeType="withEffect">
                                  <p:stCondLst>
                                    <p:cond delay="0"/>
                                  </p:stCondLst>
                                  <p:childTnLst>
                                    <p:anim calcmode="lin" valueType="num">
                                      <p:cBhvr additive="base">
                                        <p:cTn id="233" dur="2000"/>
                                        <p:tgtEl>
                                          <p:spTgt spid="7"/>
                                        </p:tgtEl>
                                        <p:attrNameLst>
                                          <p:attrName>ppt_x</p:attrName>
                                        </p:attrNameLst>
                                      </p:cBhvr>
                                      <p:tavLst>
                                        <p:tav tm="0">
                                          <p:val>
                                            <p:strVal val="ppt_x"/>
                                          </p:val>
                                        </p:tav>
                                        <p:tav tm="100000">
                                          <p:val>
                                            <p:strVal val="ppt_x"/>
                                          </p:val>
                                        </p:tav>
                                      </p:tavLst>
                                    </p:anim>
                                    <p:anim calcmode="lin" valueType="num">
                                      <p:cBhvr additive="base">
                                        <p:cTn id="234" dur="2000"/>
                                        <p:tgtEl>
                                          <p:spTgt spid="7"/>
                                        </p:tgtEl>
                                        <p:attrNameLst>
                                          <p:attrName>ppt_y</p:attrName>
                                        </p:attrNameLst>
                                      </p:cBhvr>
                                      <p:tavLst>
                                        <p:tav tm="0">
                                          <p:val>
                                            <p:strVal val="ppt_y"/>
                                          </p:val>
                                        </p:tav>
                                        <p:tav tm="100000">
                                          <p:val>
                                            <p:strVal val="1+ppt_h/2"/>
                                          </p:val>
                                        </p:tav>
                                      </p:tavLst>
                                    </p:anim>
                                    <p:set>
                                      <p:cBhvr>
                                        <p:cTn id="235" dur="1" fill="hold">
                                          <p:stCondLst>
                                            <p:cond delay="1999"/>
                                          </p:stCondLst>
                                        </p:cTn>
                                        <p:tgtEl>
                                          <p:spTgt spid="7"/>
                                        </p:tgtEl>
                                        <p:attrNameLst>
                                          <p:attrName>style.visibility</p:attrName>
                                        </p:attrNameLst>
                                      </p:cBhvr>
                                      <p:to>
                                        <p:strVal val="hidden"/>
                                      </p:to>
                                    </p:set>
                                  </p:childTnLst>
                                </p:cTn>
                              </p:par>
                              <p:par>
                                <p:cTn id="236" presetID="2" presetClass="exit" presetSubtype="4" fill="hold" grpId="2" nodeType="withEffect">
                                  <p:stCondLst>
                                    <p:cond delay="0"/>
                                  </p:stCondLst>
                                  <p:childTnLst>
                                    <p:anim calcmode="lin" valueType="num">
                                      <p:cBhvr additive="base">
                                        <p:cTn id="237" dur="2000"/>
                                        <p:tgtEl>
                                          <p:spTgt spid="8"/>
                                        </p:tgtEl>
                                        <p:attrNameLst>
                                          <p:attrName>ppt_x</p:attrName>
                                        </p:attrNameLst>
                                      </p:cBhvr>
                                      <p:tavLst>
                                        <p:tav tm="0">
                                          <p:val>
                                            <p:strVal val="ppt_x"/>
                                          </p:val>
                                        </p:tav>
                                        <p:tav tm="100000">
                                          <p:val>
                                            <p:strVal val="ppt_x"/>
                                          </p:val>
                                        </p:tav>
                                      </p:tavLst>
                                    </p:anim>
                                    <p:anim calcmode="lin" valueType="num">
                                      <p:cBhvr additive="base">
                                        <p:cTn id="238" dur="2000"/>
                                        <p:tgtEl>
                                          <p:spTgt spid="8"/>
                                        </p:tgtEl>
                                        <p:attrNameLst>
                                          <p:attrName>ppt_y</p:attrName>
                                        </p:attrNameLst>
                                      </p:cBhvr>
                                      <p:tavLst>
                                        <p:tav tm="0">
                                          <p:val>
                                            <p:strVal val="ppt_y"/>
                                          </p:val>
                                        </p:tav>
                                        <p:tav tm="100000">
                                          <p:val>
                                            <p:strVal val="1+ppt_h/2"/>
                                          </p:val>
                                        </p:tav>
                                      </p:tavLst>
                                    </p:anim>
                                    <p:set>
                                      <p:cBhvr>
                                        <p:cTn id="239" dur="1" fill="hold">
                                          <p:stCondLst>
                                            <p:cond delay="1999"/>
                                          </p:stCondLst>
                                        </p:cTn>
                                        <p:tgtEl>
                                          <p:spTgt spid="8"/>
                                        </p:tgtEl>
                                        <p:attrNameLst>
                                          <p:attrName>style.visibility</p:attrName>
                                        </p:attrNameLst>
                                      </p:cBhvr>
                                      <p:to>
                                        <p:strVal val="hidden"/>
                                      </p:to>
                                    </p:set>
                                  </p:childTnLst>
                                </p:cTn>
                              </p:par>
                              <p:par>
                                <p:cTn id="240" presetID="2" presetClass="exit" presetSubtype="4" fill="hold" grpId="2" nodeType="withEffect">
                                  <p:stCondLst>
                                    <p:cond delay="0"/>
                                  </p:stCondLst>
                                  <p:childTnLst>
                                    <p:anim calcmode="lin" valueType="num">
                                      <p:cBhvr additive="base">
                                        <p:cTn id="241" dur="2000"/>
                                        <p:tgtEl>
                                          <p:spTgt spid="9"/>
                                        </p:tgtEl>
                                        <p:attrNameLst>
                                          <p:attrName>ppt_x</p:attrName>
                                        </p:attrNameLst>
                                      </p:cBhvr>
                                      <p:tavLst>
                                        <p:tav tm="0">
                                          <p:val>
                                            <p:strVal val="ppt_x"/>
                                          </p:val>
                                        </p:tav>
                                        <p:tav tm="100000">
                                          <p:val>
                                            <p:strVal val="ppt_x"/>
                                          </p:val>
                                        </p:tav>
                                      </p:tavLst>
                                    </p:anim>
                                    <p:anim calcmode="lin" valueType="num">
                                      <p:cBhvr additive="base">
                                        <p:cTn id="242" dur="2000"/>
                                        <p:tgtEl>
                                          <p:spTgt spid="9"/>
                                        </p:tgtEl>
                                        <p:attrNameLst>
                                          <p:attrName>ppt_y</p:attrName>
                                        </p:attrNameLst>
                                      </p:cBhvr>
                                      <p:tavLst>
                                        <p:tav tm="0">
                                          <p:val>
                                            <p:strVal val="ppt_y"/>
                                          </p:val>
                                        </p:tav>
                                        <p:tav tm="100000">
                                          <p:val>
                                            <p:strVal val="1+ppt_h/2"/>
                                          </p:val>
                                        </p:tav>
                                      </p:tavLst>
                                    </p:anim>
                                    <p:set>
                                      <p:cBhvr>
                                        <p:cTn id="243" dur="1" fill="hold">
                                          <p:stCondLst>
                                            <p:cond delay="1999"/>
                                          </p:stCondLst>
                                        </p:cTn>
                                        <p:tgtEl>
                                          <p:spTgt spid="9"/>
                                        </p:tgtEl>
                                        <p:attrNameLst>
                                          <p:attrName>style.visibility</p:attrName>
                                        </p:attrNameLst>
                                      </p:cBhvr>
                                      <p:to>
                                        <p:strVal val="hidden"/>
                                      </p:to>
                                    </p:set>
                                  </p:childTnLst>
                                </p:cTn>
                              </p:par>
                              <p:par>
                                <p:cTn id="244" presetID="2" presetClass="exit" presetSubtype="4" fill="hold" grpId="2" nodeType="withEffect">
                                  <p:stCondLst>
                                    <p:cond delay="0"/>
                                  </p:stCondLst>
                                  <p:childTnLst>
                                    <p:anim calcmode="lin" valueType="num">
                                      <p:cBhvr additive="base">
                                        <p:cTn id="245" dur="2000"/>
                                        <p:tgtEl>
                                          <p:spTgt spid="10"/>
                                        </p:tgtEl>
                                        <p:attrNameLst>
                                          <p:attrName>ppt_x</p:attrName>
                                        </p:attrNameLst>
                                      </p:cBhvr>
                                      <p:tavLst>
                                        <p:tav tm="0">
                                          <p:val>
                                            <p:strVal val="ppt_x"/>
                                          </p:val>
                                        </p:tav>
                                        <p:tav tm="100000">
                                          <p:val>
                                            <p:strVal val="ppt_x"/>
                                          </p:val>
                                        </p:tav>
                                      </p:tavLst>
                                    </p:anim>
                                    <p:anim calcmode="lin" valueType="num">
                                      <p:cBhvr additive="base">
                                        <p:cTn id="246" dur="2000"/>
                                        <p:tgtEl>
                                          <p:spTgt spid="10"/>
                                        </p:tgtEl>
                                        <p:attrNameLst>
                                          <p:attrName>ppt_y</p:attrName>
                                        </p:attrNameLst>
                                      </p:cBhvr>
                                      <p:tavLst>
                                        <p:tav tm="0">
                                          <p:val>
                                            <p:strVal val="ppt_y"/>
                                          </p:val>
                                        </p:tav>
                                        <p:tav tm="100000">
                                          <p:val>
                                            <p:strVal val="1+ppt_h/2"/>
                                          </p:val>
                                        </p:tav>
                                      </p:tavLst>
                                    </p:anim>
                                    <p:set>
                                      <p:cBhvr>
                                        <p:cTn id="247" dur="1" fill="hold">
                                          <p:stCondLst>
                                            <p:cond delay="1999"/>
                                          </p:stCondLst>
                                        </p:cTn>
                                        <p:tgtEl>
                                          <p:spTgt spid="10"/>
                                        </p:tgtEl>
                                        <p:attrNameLst>
                                          <p:attrName>style.visibility</p:attrName>
                                        </p:attrNameLst>
                                      </p:cBhvr>
                                      <p:to>
                                        <p:strVal val="hidden"/>
                                      </p:to>
                                    </p:set>
                                  </p:childTnLst>
                                </p:cTn>
                              </p:par>
                              <p:par>
                                <p:cTn id="248" presetID="19" presetClass="exit" presetSubtype="10" fill="hold" grpId="3" nodeType="withEffect">
                                  <p:stCondLst>
                                    <p:cond delay="0"/>
                                  </p:stCondLst>
                                  <p:childTnLst>
                                    <p:anim calcmode="lin" valueType="num">
                                      <p:cBhvr>
                                        <p:cTn id="249" dur="2000"/>
                                        <p:tgtEl>
                                          <p:spTgt spid="7"/>
                                        </p:tgtEl>
                                        <p:attrNameLst>
                                          <p:attrName>ppt_h</p:attrName>
                                        </p:attrNameLst>
                                      </p:cBhvr>
                                      <p:tavLst>
                                        <p:tav tm="0">
                                          <p:val>
                                            <p:strVal val="ppt_h"/>
                                          </p:val>
                                        </p:tav>
                                        <p:tav tm="100000">
                                          <p:val>
                                            <p:strVal val="ppt_h"/>
                                          </p:val>
                                        </p:tav>
                                      </p:tavLst>
                                    </p:anim>
                                    <p:anim calcmode="lin" valueType="num">
                                      <p:cBhvr>
                                        <p:cTn id="250" dur="2000"/>
                                        <p:tgtEl>
                                          <p:spTgt spid="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51" dur="1" fill="hold">
                                          <p:stCondLst>
                                            <p:cond delay="1999"/>
                                          </p:stCondLst>
                                        </p:cTn>
                                        <p:tgtEl>
                                          <p:spTgt spid="7"/>
                                        </p:tgtEl>
                                        <p:attrNameLst>
                                          <p:attrName>style.visibility</p:attrName>
                                        </p:attrNameLst>
                                      </p:cBhvr>
                                      <p:to>
                                        <p:strVal val="hidden"/>
                                      </p:to>
                                    </p:set>
                                  </p:childTnLst>
                                </p:cTn>
                              </p:par>
                              <p:par>
                                <p:cTn id="252" presetID="19" presetClass="exit" presetSubtype="10" fill="hold" grpId="3" nodeType="withEffect">
                                  <p:stCondLst>
                                    <p:cond delay="0"/>
                                  </p:stCondLst>
                                  <p:childTnLst>
                                    <p:anim calcmode="lin" valueType="num">
                                      <p:cBhvr>
                                        <p:cTn id="253" dur="2000"/>
                                        <p:tgtEl>
                                          <p:spTgt spid="8"/>
                                        </p:tgtEl>
                                        <p:attrNameLst>
                                          <p:attrName>ppt_h</p:attrName>
                                        </p:attrNameLst>
                                      </p:cBhvr>
                                      <p:tavLst>
                                        <p:tav tm="0">
                                          <p:val>
                                            <p:strVal val="ppt_h"/>
                                          </p:val>
                                        </p:tav>
                                        <p:tav tm="100000">
                                          <p:val>
                                            <p:strVal val="ppt_h"/>
                                          </p:val>
                                        </p:tav>
                                      </p:tavLst>
                                    </p:anim>
                                    <p:anim calcmode="lin" valueType="num">
                                      <p:cBhvr>
                                        <p:cTn id="254" dur="2000"/>
                                        <p:tgtEl>
                                          <p:spTgt spid="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55" dur="1" fill="hold">
                                          <p:stCondLst>
                                            <p:cond delay="1999"/>
                                          </p:stCondLst>
                                        </p:cTn>
                                        <p:tgtEl>
                                          <p:spTgt spid="8"/>
                                        </p:tgtEl>
                                        <p:attrNameLst>
                                          <p:attrName>style.visibility</p:attrName>
                                        </p:attrNameLst>
                                      </p:cBhvr>
                                      <p:to>
                                        <p:strVal val="hidden"/>
                                      </p:to>
                                    </p:set>
                                  </p:childTnLst>
                                </p:cTn>
                              </p:par>
                              <p:par>
                                <p:cTn id="256" presetID="19" presetClass="exit" presetSubtype="10" fill="hold" grpId="3" nodeType="withEffect">
                                  <p:stCondLst>
                                    <p:cond delay="0"/>
                                  </p:stCondLst>
                                  <p:childTnLst>
                                    <p:anim calcmode="lin" valueType="num">
                                      <p:cBhvr>
                                        <p:cTn id="257" dur="2000"/>
                                        <p:tgtEl>
                                          <p:spTgt spid="9"/>
                                        </p:tgtEl>
                                        <p:attrNameLst>
                                          <p:attrName>ppt_h</p:attrName>
                                        </p:attrNameLst>
                                      </p:cBhvr>
                                      <p:tavLst>
                                        <p:tav tm="0">
                                          <p:val>
                                            <p:strVal val="ppt_h"/>
                                          </p:val>
                                        </p:tav>
                                        <p:tav tm="100000">
                                          <p:val>
                                            <p:strVal val="ppt_h"/>
                                          </p:val>
                                        </p:tav>
                                      </p:tavLst>
                                    </p:anim>
                                    <p:anim calcmode="lin" valueType="num">
                                      <p:cBhvr>
                                        <p:cTn id="258" dur="2000"/>
                                        <p:tgtEl>
                                          <p:spTgt spid="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59" dur="1" fill="hold">
                                          <p:stCondLst>
                                            <p:cond delay="1999"/>
                                          </p:stCondLst>
                                        </p:cTn>
                                        <p:tgtEl>
                                          <p:spTgt spid="9"/>
                                        </p:tgtEl>
                                        <p:attrNameLst>
                                          <p:attrName>style.visibility</p:attrName>
                                        </p:attrNameLst>
                                      </p:cBhvr>
                                      <p:to>
                                        <p:strVal val="hidden"/>
                                      </p:to>
                                    </p:set>
                                  </p:childTnLst>
                                </p:cTn>
                              </p:par>
                              <p:par>
                                <p:cTn id="260" presetID="19" presetClass="exit" presetSubtype="10" fill="hold" grpId="3" nodeType="withEffect">
                                  <p:stCondLst>
                                    <p:cond delay="0"/>
                                  </p:stCondLst>
                                  <p:childTnLst>
                                    <p:anim calcmode="lin" valueType="num">
                                      <p:cBhvr>
                                        <p:cTn id="261" dur="2000"/>
                                        <p:tgtEl>
                                          <p:spTgt spid="10"/>
                                        </p:tgtEl>
                                        <p:attrNameLst>
                                          <p:attrName>ppt_h</p:attrName>
                                        </p:attrNameLst>
                                      </p:cBhvr>
                                      <p:tavLst>
                                        <p:tav tm="0">
                                          <p:val>
                                            <p:strVal val="ppt_h"/>
                                          </p:val>
                                        </p:tav>
                                        <p:tav tm="100000">
                                          <p:val>
                                            <p:strVal val="ppt_h"/>
                                          </p:val>
                                        </p:tav>
                                      </p:tavLst>
                                    </p:anim>
                                    <p:anim calcmode="lin" valueType="num">
                                      <p:cBhvr>
                                        <p:cTn id="262" dur="2000"/>
                                        <p:tgtEl>
                                          <p:spTgt spid="10"/>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63" dur="1" fill="hold">
                                          <p:stCondLst>
                                            <p:cond delay="1999"/>
                                          </p:stCondLst>
                                        </p:cTn>
                                        <p:tgtEl>
                                          <p:spTgt spid="10"/>
                                        </p:tgtEl>
                                        <p:attrNameLst>
                                          <p:attrName>style.visibility</p:attrName>
                                        </p:attrNameLst>
                                      </p:cBhvr>
                                      <p:to>
                                        <p:strVal val="hidden"/>
                                      </p:to>
                                    </p:set>
                                  </p:childTnLst>
                                </p:cTn>
                              </p:par>
                              <p:par>
                                <p:cTn id="264" presetID="2" presetClass="exit" presetSubtype="4" fill="hold" grpId="2" nodeType="withEffect">
                                  <p:stCondLst>
                                    <p:cond delay="0"/>
                                  </p:stCondLst>
                                  <p:childTnLst>
                                    <p:anim calcmode="lin" valueType="num">
                                      <p:cBhvr additive="base">
                                        <p:cTn id="265" dur="2000"/>
                                        <p:tgtEl>
                                          <p:spTgt spid="11"/>
                                        </p:tgtEl>
                                        <p:attrNameLst>
                                          <p:attrName>ppt_x</p:attrName>
                                        </p:attrNameLst>
                                      </p:cBhvr>
                                      <p:tavLst>
                                        <p:tav tm="0">
                                          <p:val>
                                            <p:strVal val="ppt_x"/>
                                          </p:val>
                                        </p:tav>
                                        <p:tav tm="100000">
                                          <p:val>
                                            <p:strVal val="ppt_x"/>
                                          </p:val>
                                        </p:tav>
                                      </p:tavLst>
                                    </p:anim>
                                    <p:anim calcmode="lin" valueType="num">
                                      <p:cBhvr additive="base">
                                        <p:cTn id="266" dur="2000"/>
                                        <p:tgtEl>
                                          <p:spTgt spid="11"/>
                                        </p:tgtEl>
                                        <p:attrNameLst>
                                          <p:attrName>ppt_y</p:attrName>
                                        </p:attrNameLst>
                                      </p:cBhvr>
                                      <p:tavLst>
                                        <p:tav tm="0">
                                          <p:val>
                                            <p:strVal val="ppt_y"/>
                                          </p:val>
                                        </p:tav>
                                        <p:tav tm="100000">
                                          <p:val>
                                            <p:strVal val="1+ppt_h/2"/>
                                          </p:val>
                                        </p:tav>
                                      </p:tavLst>
                                    </p:anim>
                                    <p:set>
                                      <p:cBhvr>
                                        <p:cTn id="267" dur="1" fill="hold">
                                          <p:stCondLst>
                                            <p:cond delay="1999"/>
                                          </p:stCondLst>
                                        </p:cTn>
                                        <p:tgtEl>
                                          <p:spTgt spid="11"/>
                                        </p:tgtEl>
                                        <p:attrNameLst>
                                          <p:attrName>style.visibility</p:attrName>
                                        </p:attrNameLst>
                                      </p:cBhvr>
                                      <p:to>
                                        <p:strVal val="hidden"/>
                                      </p:to>
                                    </p:set>
                                  </p:childTnLst>
                                </p:cTn>
                              </p:par>
                              <p:par>
                                <p:cTn id="268" presetID="2" presetClass="exit" presetSubtype="4" fill="hold" grpId="2" nodeType="withEffect">
                                  <p:stCondLst>
                                    <p:cond delay="0"/>
                                  </p:stCondLst>
                                  <p:childTnLst>
                                    <p:anim calcmode="lin" valueType="num">
                                      <p:cBhvr additive="base">
                                        <p:cTn id="269" dur="2000"/>
                                        <p:tgtEl>
                                          <p:spTgt spid="12"/>
                                        </p:tgtEl>
                                        <p:attrNameLst>
                                          <p:attrName>ppt_x</p:attrName>
                                        </p:attrNameLst>
                                      </p:cBhvr>
                                      <p:tavLst>
                                        <p:tav tm="0">
                                          <p:val>
                                            <p:strVal val="ppt_x"/>
                                          </p:val>
                                        </p:tav>
                                        <p:tav tm="100000">
                                          <p:val>
                                            <p:strVal val="ppt_x"/>
                                          </p:val>
                                        </p:tav>
                                      </p:tavLst>
                                    </p:anim>
                                    <p:anim calcmode="lin" valueType="num">
                                      <p:cBhvr additive="base">
                                        <p:cTn id="270" dur="2000"/>
                                        <p:tgtEl>
                                          <p:spTgt spid="12"/>
                                        </p:tgtEl>
                                        <p:attrNameLst>
                                          <p:attrName>ppt_y</p:attrName>
                                        </p:attrNameLst>
                                      </p:cBhvr>
                                      <p:tavLst>
                                        <p:tav tm="0">
                                          <p:val>
                                            <p:strVal val="ppt_y"/>
                                          </p:val>
                                        </p:tav>
                                        <p:tav tm="100000">
                                          <p:val>
                                            <p:strVal val="1+ppt_h/2"/>
                                          </p:val>
                                        </p:tav>
                                      </p:tavLst>
                                    </p:anim>
                                    <p:set>
                                      <p:cBhvr>
                                        <p:cTn id="271" dur="1" fill="hold">
                                          <p:stCondLst>
                                            <p:cond delay="1999"/>
                                          </p:stCondLst>
                                        </p:cTn>
                                        <p:tgtEl>
                                          <p:spTgt spid="12"/>
                                        </p:tgtEl>
                                        <p:attrNameLst>
                                          <p:attrName>style.visibility</p:attrName>
                                        </p:attrNameLst>
                                      </p:cBhvr>
                                      <p:to>
                                        <p:strVal val="hidden"/>
                                      </p:to>
                                    </p:set>
                                  </p:childTnLst>
                                </p:cTn>
                              </p:par>
                              <p:par>
                                <p:cTn id="272" presetID="2" presetClass="exit" presetSubtype="4" fill="hold" grpId="2" nodeType="withEffect">
                                  <p:stCondLst>
                                    <p:cond delay="0"/>
                                  </p:stCondLst>
                                  <p:childTnLst>
                                    <p:anim calcmode="lin" valueType="num">
                                      <p:cBhvr additive="base">
                                        <p:cTn id="273" dur="2000"/>
                                        <p:tgtEl>
                                          <p:spTgt spid="13"/>
                                        </p:tgtEl>
                                        <p:attrNameLst>
                                          <p:attrName>ppt_x</p:attrName>
                                        </p:attrNameLst>
                                      </p:cBhvr>
                                      <p:tavLst>
                                        <p:tav tm="0">
                                          <p:val>
                                            <p:strVal val="ppt_x"/>
                                          </p:val>
                                        </p:tav>
                                        <p:tav tm="100000">
                                          <p:val>
                                            <p:strVal val="ppt_x"/>
                                          </p:val>
                                        </p:tav>
                                      </p:tavLst>
                                    </p:anim>
                                    <p:anim calcmode="lin" valueType="num">
                                      <p:cBhvr additive="base">
                                        <p:cTn id="274" dur="2000"/>
                                        <p:tgtEl>
                                          <p:spTgt spid="13"/>
                                        </p:tgtEl>
                                        <p:attrNameLst>
                                          <p:attrName>ppt_y</p:attrName>
                                        </p:attrNameLst>
                                      </p:cBhvr>
                                      <p:tavLst>
                                        <p:tav tm="0">
                                          <p:val>
                                            <p:strVal val="ppt_y"/>
                                          </p:val>
                                        </p:tav>
                                        <p:tav tm="100000">
                                          <p:val>
                                            <p:strVal val="1+ppt_h/2"/>
                                          </p:val>
                                        </p:tav>
                                      </p:tavLst>
                                    </p:anim>
                                    <p:set>
                                      <p:cBhvr>
                                        <p:cTn id="275" dur="1" fill="hold">
                                          <p:stCondLst>
                                            <p:cond delay="1999"/>
                                          </p:stCondLst>
                                        </p:cTn>
                                        <p:tgtEl>
                                          <p:spTgt spid="13"/>
                                        </p:tgtEl>
                                        <p:attrNameLst>
                                          <p:attrName>style.visibility</p:attrName>
                                        </p:attrNameLst>
                                      </p:cBhvr>
                                      <p:to>
                                        <p:strVal val="hidden"/>
                                      </p:to>
                                    </p:set>
                                  </p:childTnLst>
                                </p:cTn>
                              </p:par>
                              <p:par>
                                <p:cTn id="276" presetID="2" presetClass="exit" presetSubtype="4" fill="hold" grpId="2" nodeType="withEffect">
                                  <p:stCondLst>
                                    <p:cond delay="0"/>
                                  </p:stCondLst>
                                  <p:childTnLst>
                                    <p:anim calcmode="lin" valueType="num">
                                      <p:cBhvr additive="base">
                                        <p:cTn id="277" dur="2000"/>
                                        <p:tgtEl>
                                          <p:spTgt spid="14"/>
                                        </p:tgtEl>
                                        <p:attrNameLst>
                                          <p:attrName>ppt_x</p:attrName>
                                        </p:attrNameLst>
                                      </p:cBhvr>
                                      <p:tavLst>
                                        <p:tav tm="0">
                                          <p:val>
                                            <p:strVal val="ppt_x"/>
                                          </p:val>
                                        </p:tav>
                                        <p:tav tm="100000">
                                          <p:val>
                                            <p:strVal val="ppt_x"/>
                                          </p:val>
                                        </p:tav>
                                      </p:tavLst>
                                    </p:anim>
                                    <p:anim calcmode="lin" valueType="num">
                                      <p:cBhvr additive="base">
                                        <p:cTn id="278" dur="2000"/>
                                        <p:tgtEl>
                                          <p:spTgt spid="14"/>
                                        </p:tgtEl>
                                        <p:attrNameLst>
                                          <p:attrName>ppt_y</p:attrName>
                                        </p:attrNameLst>
                                      </p:cBhvr>
                                      <p:tavLst>
                                        <p:tav tm="0">
                                          <p:val>
                                            <p:strVal val="ppt_y"/>
                                          </p:val>
                                        </p:tav>
                                        <p:tav tm="100000">
                                          <p:val>
                                            <p:strVal val="1+ppt_h/2"/>
                                          </p:val>
                                        </p:tav>
                                      </p:tavLst>
                                    </p:anim>
                                    <p:set>
                                      <p:cBhvr>
                                        <p:cTn id="279" dur="1" fill="hold">
                                          <p:stCondLst>
                                            <p:cond delay="1999"/>
                                          </p:stCondLst>
                                        </p:cTn>
                                        <p:tgtEl>
                                          <p:spTgt spid="14"/>
                                        </p:tgtEl>
                                        <p:attrNameLst>
                                          <p:attrName>style.visibility</p:attrName>
                                        </p:attrNameLst>
                                      </p:cBhvr>
                                      <p:to>
                                        <p:strVal val="hidden"/>
                                      </p:to>
                                    </p:set>
                                  </p:childTnLst>
                                </p:cTn>
                              </p:par>
                              <p:par>
                                <p:cTn id="280" presetID="2" presetClass="exit" presetSubtype="4" fill="hold" grpId="2" nodeType="withEffect">
                                  <p:stCondLst>
                                    <p:cond delay="0"/>
                                  </p:stCondLst>
                                  <p:childTnLst>
                                    <p:anim calcmode="lin" valueType="num">
                                      <p:cBhvr additive="base">
                                        <p:cTn id="281" dur="2000"/>
                                        <p:tgtEl>
                                          <p:spTgt spid="15"/>
                                        </p:tgtEl>
                                        <p:attrNameLst>
                                          <p:attrName>ppt_x</p:attrName>
                                        </p:attrNameLst>
                                      </p:cBhvr>
                                      <p:tavLst>
                                        <p:tav tm="0">
                                          <p:val>
                                            <p:strVal val="ppt_x"/>
                                          </p:val>
                                        </p:tav>
                                        <p:tav tm="100000">
                                          <p:val>
                                            <p:strVal val="ppt_x"/>
                                          </p:val>
                                        </p:tav>
                                      </p:tavLst>
                                    </p:anim>
                                    <p:anim calcmode="lin" valueType="num">
                                      <p:cBhvr additive="base">
                                        <p:cTn id="282" dur="2000"/>
                                        <p:tgtEl>
                                          <p:spTgt spid="15"/>
                                        </p:tgtEl>
                                        <p:attrNameLst>
                                          <p:attrName>ppt_y</p:attrName>
                                        </p:attrNameLst>
                                      </p:cBhvr>
                                      <p:tavLst>
                                        <p:tav tm="0">
                                          <p:val>
                                            <p:strVal val="ppt_y"/>
                                          </p:val>
                                        </p:tav>
                                        <p:tav tm="100000">
                                          <p:val>
                                            <p:strVal val="1+ppt_h/2"/>
                                          </p:val>
                                        </p:tav>
                                      </p:tavLst>
                                    </p:anim>
                                    <p:set>
                                      <p:cBhvr>
                                        <p:cTn id="283" dur="1" fill="hold">
                                          <p:stCondLst>
                                            <p:cond delay="1999"/>
                                          </p:stCondLst>
                                        </p:cTn>
                                        <p:tgtEl>
                                          <p:spTgt spid="15"/>
                                        </p:tgtEl>
                                        <p:attrNameLst>
                                          <p:attrName>style.visibility</p:attrName>
                                        </p:attrNameLst>
                                      </p:cBhvr>
                                      <p:to>
                                        <p:strVal val="hidden"/>
                                      </p:to>
                                    </p:set>
                                  </p:childTnLst>
                                </p:cTn>
                              </p:par>
                              <p:par>
                                <p:cTn id="284" presetID="2" presetClass="exit" presetSubtype="4" fill="hold" grpId="2" nodeType="withEffect">
                                  <p:stCondLst>
                                    <p:cond delay="0"/>
                                  </p:stCondLst>
                                  <p:childTnLst>
                                    <p:anim calcmode="lin" valueType="num">
                                      <p:cBhvr additive="base">
                                        <p:cTn id="285" dur="2000"/>
                                        <p:tgtEl>
                                          <p:spTgt spid="16"/>
                                        </p:tgtEl>
                                        <p:attrNameLst>
                                          <p:attrName>ppt_x</p:attrName>
                                        </p:attrNameLst>
                                      </p:cBhvr>
                                      <p:tavLst>
                                        <p:tav tm="0">
                                          <p:val>
                                            <p:strVal val="ppt_x"/>
                                          </p:val>
                                        </p:tav>
                                        <p:tav tm="100000">
                                          <p:val>
                                            <p:strVal val="ppt_x"/>
                                          </p:val>
                                        </p:tav>
                                      </p:tavLst>
                                    </p:anim>
                                    <p:anim calcmode="lin" valueType="num">
                                      <p:cBhvr additive="base">
                                        <p:cTn id="286" dur="2000"/>
                                        <p:tgtEl>
                                          <p:spTgt spid="16"/>
                                        </p:tgtEl>
                                        <p:attrNameLst>
                                          <p:attrName>ppt_y</p:attrName>
                                        </p:attrNameLst>
                                      </p:cBhvr>
                                      <p:tavLst>
                                        <p:tav tm="0">
                                          <p:val>
                                            <p:strVal val="ppt_y"/>
                                          </p:val>
                                        </p:tav>
                                        <p:tav tm="100000">
                                          <p:val>
                                            <p:strVal val="1+ppt_h/2"/>
                                          </p:val>
                                        </p:tav>
                                      </p:tavLst>
                                    </p:anim>
                                    <p:set>
                                      <p:cBhvr>
                                        <p:cTn id="287" dur="1" fill="hold">
                                          <p:stCondLst>
                                            <p:cond delay="1999"/>
                                          </p:stCondLst>
                                        </p:cTn>
                                        <p:tgtEl>
                                          <p:spTgt spid="16"/>
                                        </p:tgtEl>
                                        <p:attrNameLst>
                                          <p:attrName>style.visibility</p:attrName>
                                        </p:attrNameLst>
                                      </p:cBhvr>
                                      <p:to>
                                        <p:strVal val="hidden"/>
                                      </p:to>
                                    </p:set>
                                  </p:childTnLst>
                                </p:cTn>
                              </p:par>
                              <p:par>
                                <p:cTn id="288" presetID="2" presetClass="exit" presetSubtype="4" fill="hold" grpId="2" nodeType="withEffect">
                                  <p:stCondLst>
                                    <p:cond delay="0"/>
                                  </p:stCondLst>
                                  <p:childTnLst>
                                    <p:anim calcmode="lin" valueType="num">
                                      <p:cBhvr additive="base">
                                        <p:cTn id="289" dur="2000"/>
                                        <p:tgtEl>
                                          <p:spTgt spid="17"/>
                                        </p:tgtEl>
                                        <p:attrNameLst>
                                          <p:attrName>ppt_x</p:attrName>
                                        </p:attrNameLst>
                                      </p:cBhvr>
                                      <p:tavLst>
                                        <p:tav tm="0">
                                          <p:val>
                                            <p:strVal val="ppt_x"/>
                                          </p:val>
                                        </p:tav>
                                        <p:tav tm="100000">
                                          <p:val>
                                            <p:strVal val="ppt_x"/>
                                          </p:val>
                                        </p:tav>
                                      </p:tavLst>
                                    </p:anim>
                                    <p:anim calcmode="lin" valueType="num">
                                      <p:cBhvr additive="base">
                                        <p:cTn id="290" dur="2000"/>
                                        <p:tgtEl>
                                          <p:spTgt spid="17"/>
                                        </p:tgtEl>
                                        <p:attrNameLst>
                                          <p:attrName>ppt_y</p:attrName>
                                        </p:attrNameLst>
                                      </p:cBhvr>
                                      <p:tavLst>
                                        <p:tav tm="0">
                                          <p:val>
                                            <p:strVal val="ppt_y"/>
                                          </p:val>
                                        </p:tav>
                                        <p:tav tm="100000">
                                          <p:val>
                                            <p:strVal val="1+ppt_h/2"/>
                                          </p:val>
                                        </p:tav>
                                      </p:tavLst>
                                    </p:anim>
                                    <p:set>
                                      <p:cBhvr>
                                        <p:cTn id="291" dur="1" fill="hold">
                                          <p:stCondLst>
                                            <p:cond delay="1999"/>
                                          </p:stCondLst>
                                        </p:cTn>
                                        <p:tgtEl>
                                          <p:spTgt spid="17"/>
                                        </p:tgtEl>
                                        <p:attrNameLst>
                                          <p:attrName>style.visibility</p:attrName>
                                        </p:attrNameLst>
                                      </p:cBhvr>
                                      <p:to>
                                        <p:strVal val="hidden"/>
                                      </p:to>
                                    </p:set>
                                  </p:childTnLst>
                                </p:cTn>
                              </p:par>
                              <p:par>
                                <p:cTn id="292" presetID="2" presetClass="exit" presetSubtype="4" fill="hold" grpId="2" nodeType="withEffect">
                                  <p:stCondLst>
                                    <p:cond delay="0"/>
                                  </p:stCondLst>
                                  <p:childTnLst>
                                    <p:anim calcmode="lin" valueType="num">
                                      <p:cBhvr additive="base">
                                        <p:cTn id="293" dur="2000"/>
                                        <p:tgtEl>
                                          <p:spTgt spid="18"/>
                                        </p:tgtEl>
                                        <p:attrNameLst>
                                          <p:attrName>ppt_x</p:attrName>
                                        </p:attrNameLst>
                                      </p:cBhvr>
                                      <p:tavLst>
                                        <p:tav tm="0">
                                          <p:val>
                                            <p:strVal val="ppt_x"/>
                                          </p:val>
                                        </p:tav>
                                        <p:tav tm="100000">
                                          <p:val>
                                            <p:strVal val="ppt_x"/>
                                          </p:val>
                                        </p:tav>
                                      </p:tavLst>
                                    </p:anim>
                                    <p:anim calcmode="lin" valueType="num">
                                      <p:cBhvr additive="base">
                                        <p:cTn id="294" dur="2000"/>
                                        <p:tgtEl>
                                          <p:spTgt spid="18"/>
                                        </p:tgtEl>
                                        <p:attrNameLst>
                                          <p:attrName>ppt_y</p:attrName>
                                        </p:attrNameLst>
                                      </p:cBhvr>
                                      <p:tavLst>
                                        <p:tav tm="0">
                                          <p:val>
                                            <p:strVal val="ppt_y"/>
                                          </p:val>
                                        </p:tav>
                                        <p:tav tm="100000">
                                          <p:val>
                                            <p:strVal val="1+ppt_h/2"/>
                                          </p:val>
                                        </p:tav>
                                      </p:tavLst>
                                    </p:anim>
                                    <p:set>
                                      <p:cBhvr>
                                        <p:cTn id="295" dur="1" fill="hold">
                                          <p:stCondLst>
                                            <p:cond delay="1999"/>
                                          </p:stCondLst>
                                        </p:cTn>
                                        <p:tgtEl>
                                          <p:spTgt spid="18"/>
                                        </p:tgtEl>
                                        <p:attrNameLst>
                                          <p:attrName>style.visibility</p:attrName>
                                        </p:attrNameLst>
                                      </p:cBhvr>
                                      <p:to>
                                        <p:strVal val="hidden"/>
                                      </p:to>
                                    </p:set>
                                  </p:childTnLst>
                                </p:cTn>
                              </p:par>
                              <p:par>
                                <p:cTn id="296" presetID="2" presetClass="exit" presetSubtype="4" fill="hold" grpId="2" nodeType="withEffect">
                                  <p:stCondLst>
                                    <p:cond delay="0"/>
                                  </p:stCondLst>
                                  <p:childTnLst>
                                    <p:anim calcmode="lin" valueType="num">
                                      <p:cBhvr additive="base">
                                        <p:cTn id="297" dur="2000"/>
                                        <p:tgtEl>
                                          <p:spTgt spid="19"/>
                                        </p:tgtEl>
                                        <p:attrNameLst>
                                          <p:attrName>ppt_x</p:attrName>
                                        </p:attrNameLst>
                                      </p:cBhvr>
                                      <p:tavLst>
                                        <p:tav tm="0">
                                          <p:val>
                                            <p:strVal val="ppt_x"/>
                                          </p:val>
                                        </p:tav>
                                        <p:tav tm="100000">
                                          <p:val>
                                            <p:strVal val="ppt_x"/>
                                          </p:val>
                                        </p:tav>
                                      </p:tavLst>
                                    </p:anim>
                                    <p:anim calcmode="lin" valueType="num">
                                      <p:cBhvr additive="base">
                                        <p:cTn id="298" dur="2000"/>
                                        <p:tgtEl>
                                          <p:spTgt spid="19"/>
                                        </p:tgtEl>
                                        <p:attrNameLst>
                                          <p:attrName>ppt_y</p:attrName>
                                        </p:attrNameLst>
                                      </p:cBhvr>
                                      <p:tavLst>
                                        <p:tav tm="0">
                                          <p:val>
                                            <p:strVal val="ppt_y"/>
                                          </p:val>
                                        </p:tav>
                                        <p:tav tm="100000">
                                          <p:val>
                                            <p:strVal val="1+ppt_h/2"/>
                                          </p:val>
                                        </p:tav>
                                      </p:tavLst>
                                    </p:anim>
                                    <p:set>
                                      <p:cBhvr>
                                        <p:cTn id="299" dur="1" fill="hold">
                                          <p:stCondLst>
                                            <p:cond delay="1999"/>
                                          </p:stCondLst>
                                        </p:cTn>
                                        <p:tgtEl>
                                          <p:spTgt spid="19"/>
                                        </p:tgtEl>
                                        <p:attrNameLst>
                                          <p:attrName>style.visibility</p:attrName>
                                        </p:attrNameLst>
                                      </p:cBhvr>
                                      <p:to>
                                        <p:strVal val="hidden"/>
                                      </p:to>
                                    </p:set>
                                  </p:childTnLst>
                                </p:cTn>
                              </p:par>
                              <p:par>
                                <p:cTn id="300" presetID="2" presetClass="exit" presetSubtype="4" fill="hold" grpId="2" nodeType="withEffect">
                                  <p:stCondLst>
                                    <p:cond delay="0"/>
                                  </p:stCondLst>
                                  <p:childTnLst>
                                    <p:anim calcmode="lin" valueType="num">
                                      <p:cBhvr additive="base">
                                        <p:cTn id="301" dur="2000"/>
                                        <p:tgtEl>
                                          <p:spTgt spid="20"/>
                                        </p:tgtEl>
                                        <p:attrNameLst>
                                          <p:attrName>ppt_x</p:attrName>
                                        </p:attrNameLst>
                                      </p:cBhvr>
                                      <p:tavLst>
                                        <p:tav tm="0">
                                          <p:val>
                                            <p:strVal val="ppt_x"/>
                                          </p:val>
                                        </p:tav>
                                        <p:tav tm="100000">
                                          <p:val>
                                            <p:strVal val="ppt_x"/>
                                          </p:val>
                                        </p:tav>
                                      </p:tavLst>
                                    </p:anim>
                                    <p:anim calcmode="lin" valueType="num">
                                      <p:cBhvr additive="base">
                                        <p:cTn id="302" dur="2000"/>
                                        <p:tgtEl>
                                          <p:spTgt spid="20"/>
                                        </p:tgtEl>
                                        <p:attrNameLst>
                                          <p:attrName>ppt_y</p:attrName>
                                        </p:attrNameLst>
                                      </p:cBhvr>
                                      <p:tavLst>
                                        <p:tav tm="0">
                                          <p:val>
                                            <p:strVal val="ppt_y"/>
                                          </p:val>
                                        </p:tav>
                                        <p:tav tm="100000">
                                          <p:val>
                                            <p:strVal val="1+ppt_h/2"/>
                                          </p:val>
                                        </p:tav>
                                      </p:tavLst>
                                    </p:anim>
                                    <p:set>
                                      <p:cBhvr>
                                        <p:cTn id="303" dur="1" fill="hold">
                                          <p:stCondLst>
                                            <p:cond delay="1999"/>
                                          </p:stCondLst>
                                        </p:cTn>
                                        <p:tgtEl>
                                          <p:spTgt spid="20"/>
                                        </p:tgtEl>
                                        <p:attrNameLst>
                                          <p:attrName>style.visibility</p:attrName>
                                        </p:attrNameLst>
                                      </p:cBhvr>
                                      <p:to>
                                        <p:strVal val="hidden"/>
                                      </p:to>
                                    </p:set>
                                  </p:childTnLst>
                                </p:cTn>
                              </p:par>
                              <p:par>
                                <p:cTn id="304" presetID="2" presetClass="exit" presetSubtype="4" fill="hold" grpId="2" nodeType="withEffect">
                                  <p:stCondLst>
                                    <p:cond delay="0"/>
                                  </p:stCondLst>
                                  <p:childTnLst>
                                    <p:anim calcmode="lin" valueType="num">
                                      <p:cBhvr additive="base">
                                        <p:cTn id="305" dur="2000"/>
                                        <p:tgtEl>
                                          <p:spTgt spid="21"/>
                                        </p:tgtEl>
                                        <p:attrNameLst>
                                          <p:attrName>ppt_x</p:attrName>
                                        </p:attrNameLst>
                                      </p:cBhvr>
                                      <p:tavLst>
                                        <p:tav tm="0">
                                          <p:val>
                                            <p:strVal val="ppt_x"/>
                                          </p:val>
                                        </p:tav>
                                        <p:tav tm="100000">
                                          <p:val>
                                            <p:strVal val="ppt_x"/>
                                          </p:val>
                                        </p:tav>
                                      </p:tavLst>
                                    </p:anim>
                                    <p:anim calcmode="lin" valueType="num">
                                      <p:cBhvr additive="base">
                                        <p:cTn id="306" dur="2000"/>
                                        <p:tgtEl>
                                          <p:spTgt spid="21"/>
                                        </p:tgtEl>
                                        <p:attrNameLst>
                                          <p:attrName>ppt_y</p:attrName>
                                        </p:attrNameLst>
                                      </p:cBhvr>
                                      <p:tavLst>
                                        <p:tav tm="0">
                                          <p:val>
                                            <p:strVal val="ppt_y"/>
                                          </p:val>
                                        </p:tav>
                                        <p:tav tm="100000">
                                          <p:val>
                                            <p:strVal val="1+ppt_h/2"/>
                                          </p:val>
                                        </p:tav>
                                      </p:tavLst>
                                    </p:anim>
                                    <p:set>
                                      <p:cBhvr>
                                        <p:cTn id="307" dur="1" fill="hold">
                                          <p:stCondLst>
                                            <p:cond delay="1999"/>
                                          </p:stCondLst>
                                        </p:cTn>
                                        <p:tgtEl>
                                          <p:spTgt spid="21"/>
                                        </p:tgtEl>
                                        <p:attrNameLst>
                                          <p:attrName>style.visibility</p:attrName>
                                        </p:attrNameLst>
                                      </p:cBhvr>
                                      <p:to>
                                        <p:strVal val="hidden"/>
                                      </p:to>
                                    </p:set>
                                  </p:childTnLst>
                                </p:cTn>
                              </p:par>
                              <p:par>
                                <p:cTn id="308" presetID="2" presetClass="exit" presetSubtype="4" fill="hold" grpId="2" nodeType="withEffect">
                                  <p:stCondLst>
                                    <p:cond delay="0"/>
                                  </p:stCondLst>
                                  <p:childTnLst>
                                    <p:anim calcmode="lin" valueType="num">
                                      <p:cBhvr additive="base">
                                        <p:cTn id="309" dur="2000"/>
                                        <p:tgtEl>
                                          <p:spTgt spid="22"/>
                                        </p:tgtEl>
                                        <p:attrNameLst>
                                          <p:attrName>ppt_x</p:attrName>
                                        </p:attrNameLst>
                                      </p:cBhvr>
                                      <p:tavLst>
                                        <p:tav tm="0">
                                          <p:val>
                                            <p:strVal val="ppt_x"/>
                                          </p:val>
                                        </p:tav>
                                        <p:tav tm="100000">
                                          <p:val>
                                            <p:strVal val="ppt_x"/>
                                          </p:val>
                                        </p:tav>
                                      </p:tavLst>
                                    </p:anim>
                                    <p:anim calcmode="lin" valueType="num">
                                      <p:cBhvr additive="base">
                                        <p:cTn id="310" dur="2000"/>
                                        <p:tgtEl>
                                          <p:spTgt spid="22"/>
                                        </p:tgtEl>
                                        <p:attrNameLst>
                                          <p:attrName>ppt_y</p:attrName>
                                        </p:attrNameLst>
                                      </p:cBhvr>
                                      <p:tavLst>
                                        <p:tav tm="0">
                                          <p:val>
                                            <p:strVal val="ppt_y"/>
                                          </p:val>
                                        </p:tav>
                                        <p:tav tm="100000">
                                          <p:val>
                                            <p:strVal val="1+ppt_h/2"/>
                                          </p:val>
                                        </p:tav>
                                      </p:tavLst>
                                    </p:anim>
                                    <p:set>
                                      <p:cBhvr>
                                        <p:cTn id="311" dur="1" fill="hold">
                                          <p:stCondLst>
                                            <p:cond delay="1999"/>
                                          </p:stCondLst>
                                        </p:cTn>
                                        <p:tgtEl>
                                          <p:spTgt spid="22"/>
                                        </p:tgtEl>
                                        <p:attrNameLst>
                                          <p:attrName>style.visibility</p:attrName>
                                        </p:attrNameLst>
                                      </p:cBhvr>
                                      <p:to>
                                        <p:strVal val="hidden"/>
                                      </p:to>
                                    </p:set>
                                  </p:childTnLst>
                                </p:cTn>
                              </p:par>
                              <p:par>
                                <p:cTn id="312" presetID="2" presetClass="exit" presetSubtype="4" fill="hold" grpId="2" nodeType="withEffect">
                                  <p:stCondLst>
                                    <p:cond delay="0"/>
                                  </p:stCondLst>
                                  <p:childTnLst>
                                    <p:anim calcmode="lin" valueType="num">
                                      <p:cBhvr additive="base">
                                        <p:cTn id="313" dur="2000"/>
                                        <p:tgtEl>
                                          <p:spTgt spid="23"/>
                                        </p:tgtEl>
                                        <p:attrNameLst>
                                          <p:attrName>ppt_x</p:attrName>
                                        </p:attrNameLst>
                                      </p:cBhvr>
                                      <p:tavLst>
                                        <p:tav tm="0">
                                          <p:val>
                                            <p:strVal val="ppt_x"/>
                                          </p:val>
                                        </p:tav>
                                        <p:tav tm="100000">
                                          <p:val>
                                            <p:strVal val="ppt_x"/>
                                          </p:val>
                                        </p:tav>
                                      </p:tavLst>
                                    </p:anim>
                                    <p:anim calcmode="lin" valueType="num">
                                      <p:cBhvr additive="base">
                                        <p:cTn id="314" dur="2000"/>
                                        <p:tgtEl>
                                          <p:spTgt spid="23"/>
                                        </p:tgtEl>
                                        <p:attrNameLst>
                                          <p:attrName>ppt_y</p:attrName>
                                        </p:attrNameLst>
                                      </p:cBhvr>
                                      <p:tavLst>
                                        <p:tav tm="0">
                                          <p:val>
                                            <p:strVal val="ppt_y"/>
                                          </p:val>
                                        </p:tav>
                                        <p:tav tm="100000">
                                          <p:val>
                                            <p:strVal val="1+ppt_h/2"/>
                                          </p:val>
                                        </p:tav>
                                      </p:tavLst>
                                    </p:anim>
                                    <p:set>
                                      <p:cBhvr>
                                        <p:cTn id="315" dur="1" fill="hold">
                                          <p:stCondLst>
                                            <p:cond delay="1999"/>
                                          </p:stCondLst>
                                        </p:cTn>
                                        <p:tgtEl>
                                          <p:spTgt spid="23"/>
                                        </p:tgtEl>
                                        <p:attrNameLst>
                                          <p:attrName>style.visibility</p:attrName>
                                        </p:attrNameLst>
                                      </p:cBhvr>
                                      <p:to>
                                        <p:strVal val="hidden"/>
                                      </p:to>
                                    </p:set>
                                  </p:childTnLst>
                                </p:cTn>
                              </p:par>
                              <p:par>
                                <p:cTn id="316" presetID="2" presetClass="exit" presetSubtype="4" fill="hold" grpId="2" nodeType="withEffect">
                                  <p:stCondLst>
                                    <p:cond delay="0"/>
                                  </p:stCondLst>
                                  <p:childTnLst>
                                    <p:anim calcmode="lin" valueType="num">
                                      <p:cBhvr additive="base">
                                        <p:cTn id="317" dur="2000"/>
                                        <p:tgtEl>
                                          <p:spTgt spid="24"/>
                                        </p:tgtEl>
                                        <p:attrNameLst>
                                          <p:attrName>ppt_x</p:attrName>
                                        </p:attrNameLst>
                                      </p:cBhvr>
                                      <p:tavLst>
                                        <p:tav tm="0">
                                          <p:val>
                                            <p:strVal val="ppt_x"/>
                                          </p:val>
                                        </p:tav>
                                        <p:tav tm="100000">
                                          <p:val>
                                            <p:strVal val="ppt_x"/>
                                          </p:val>
                                        </p:tav>
                                      </p:tavLst>
                                    </p:anim>
                                    <p:anim calcmode="lin" valueType="num">
                                      <p:cBhvr additive="base">
                                        <p:cTn id="318" dur="2000"/>
                                        <p:tgtEl>
                                          <p:spTgt spid="24"/>
                                        </p:tgtEl>
                                        <p:attrNameLst>
                                          <p:attrName>ppt_y</p:attrName>
                                        </p:attrNameLst>
                                      </p:cBhvr>
                                      <p:tavLst>
                                        <p:tav tm="0">
                                          <p:val>
                                            <p:strVal val="ppt_y"/>
                                          </p:val>
                                        </p:tav>
                                        <p:tav tm="100000">
                                          <p:val>
                                            <p:strVal val="1+ppt_h/2"/>
                                          </p:val>
                                        </p:tav>
                                      </p:tavLst>
                                    </p:anim>
                                    <p:set>
                                      <p:cBhvr>
                                        <p:cTn id="319" dur="1" fill="hold">
                                          <p:stCondLst>
                                            <p:cond delay="1999"/>
                                          </p:stCondLst>
                                        </p:cTn>
                                        <p:tgtEl>
                                          <p:spTgt spid="24"/>
                                        </p:tgtEl>
                                        <p:attrNameLst>
                                          <p:attrName>style.visibility</p:attrName>
                                        </p:attrNameLst>
                                      </p:cBhvr>
                                      <p:to>
                                        <p:strVal val="hidden"/>
                                      </p:to>
                                    </p:set>
                                  </p:childTnLst>
                                </p:cTn>
                              </p:par>
                              <p:par>
                                <p:cTn id="320" presetID="2" presetClass="exit" presetSubtype="4" fill="hold" grpId="2" nodeType="withEffect">
                                  <p:stCondLst>
                                    <p:cond delay="0"/>
                                  </p:stCondLst>
                                  <p:childTnLst>
                                    <p:anim calcmode="lin" valueType="num">
                                      <p:cBhvr additive="base">
                                        <p:cTn id="321" dur="2000"/>
                                        <p:tgtEl>
                                          <p:spTgt spid="25"/>
                                        </p:tgtEl>
                                        <p:attrNameLst>
                                          <p:attrName>ppt_x</p:attrName>
                                        </p:attrNameLst>
                                      </p:cBhvr>
                                      <p:tavLst>
                                        <p:tav tm="0">
                                          <p:val>
                                            <p:strVal val="ppt_x"/>
                                          </p:val>
                                        </p:tav>
                                        <p:tav tm="100000">
                                          <p:val>
                                            <p:strVal val="ppt_x"/>
                                          </p:val>
                                        </p:tav>
                                      </p:tavLst>
                                    </p:anim>
                                    <p:anim calcmode="lin" valueType="num">
                                      <p:cBhvr additive="base">
                                        <p:cTn id="322" dur="2000"/>
                                        <p:tgtEl>
                                          <p:spTgt spid="25"/>
                                        </p:tgtEl>
                                        <p:attrNameLst>
                                          <p:attrName>ppt_y</p:attrName>
                                        </p:attrNameLst>
                                      </p:cBhvr>
                                      <p:tavLst>
                                        <p:tav tm="0">
                                          <p:val>
                                            <p:strVal val="ppt_y"/>
                                          </p:val>
                                        </p:tav>
                                        <p:tav tm="100000">
                                          <p:val>
                                            <p:strVal val="1+ppt_h/2"/>
                                          </p:val>
                                        </p:tav>
                                      </p:tavLst>
                                    </p:anim>
                                    <p:set>
                                      <p:cBhvr>
                                        <p:cTn id="323" dur="1" fill="hold">
                                          <p:stCondLst>
                                            <p:cond delay="1999"/>
                                          </p:stCondLst>
                                        </p:cTn>
                                        <p:tgtEl>
                                          <p:spTgt spid="25"/>
                                        </p:tgtEl>
                                        <p:attrNameLst>
                                          <p:attrName>style.visibility</p:attrName>
                                        </p:attrNameLst>
                                      </p:cBhvr>
                                      <p:to>
                                        <p:strVal val="hidden"/>
                                      </p:to>
                                    </p:set>
                                  </p:childTnLst>
                                </p:cTn>
                              </p:par>
                              <p:par>
                                <p:cTn id="324" presetID="2" presetClass="exit" presetSubtype="4" fill="hold" grpId="2" nodeType="withEffect">
                                  <p:stCondLst>
                                    <p:cond delay="0"/>
                                  </p:stCondLst>
                                  <p:childTnLst>
                                    <p:anim calcmode="lin" valueType="num">
                                      <p:cBhvr additive="base">
                                        <p:cTn id="325" dur="2000"/>
                                        <p:tgtEl>
                                          <p:spTgt spid="26"/>
                                        </p:tgtEl>
                                        <p:attrNameLst>
                                          <p:attrName>ppt_x</p:attrName>
                                        </p:attrNameLst>
                                      </p:cBhvr>
                                      <p:tavLst>
                                        <p:tav tm="0">
                                          <p:val>
                                            <p:strVal val="ppt_x"/>
                                          </p:val>
                                        </p:tav>
                                        <p:tav tm="100000">
                                          <p:val>
                                            <p:strVal val="ppt_x"/>
                                          </p:val>
                                        </p:tav>
                                      </p:tavLst>
                                    </p:anim>
                                    <p:anim calcmode="lin" valueType="num">
                                      <p:cBhvr additive="base">
                                        <p:cTn id="326" dur="2000"/>
                                        <p:tgtEl>
                                          <p:spTgt spid="26"/>
                                        </p:tgtEl>
                                        <p:attrNameLst>
                                          <p:attrName>ppt_y</p:attrName>
                                        </p:attrNameLst>
                                      </p:cBhvr>
                                      <p:tavLst>
                                        <p:tav tm="0">
                                          <p:val>
                                            <p:strVal val="ppt_y"/>
                                          </p:val>
                                        </p:tav>
                                        <p:tav tm="100000">
                                          <p:val>
                                            <p:strVal val="1+ppt_h/2"/>
                                          </p:val>
                                        </p:tav>
                                      </p:tavLst>
                                    </p:anim>
                                    <p:set>
                                      <p:cBhvr>
                                        <p:cTn id="327" dur="1" fill="hold">
                                          <p:stCondLst>
                                            <p:cond delay="1999"/>
                                          </p:stCondLst>
                                        </p:cTn>
                                        <p:tgtEl>
                                          <p:spTgt spid="26"/>
                                        </p:tgtEl>
                                        <p:attrNameLst>
                                          <p:attrName>style.visibility</p:attrName>
                                        </p:attrNameLst>
                                      </p:cBhvr>
                                      <p:to>
                                        <p:strVal val="hidden"/>
                                      </p:to>
                                    </p:set>
                                  </p:childTnLst>
                                </p:cTn>
                              </p:par>
                              <p:par>
                                <p:cTn id="328" presetID="2" presetClass="exit" presetSubtype="4" fill="hold" grpId="2" nodeType="withEffect">
                                  <p:stCondLst>
                                    <p:cond delay="0"/>
                                  </p:stCondLst>
                                  <p:childTnLst>
                                    <p:anim calcmode="lin" valueType="num">
                                      <p:cBhvr additive="base">
                                        <p:cTn id="329" dur="2000"/>
                                        <p:tgtEl>
                                          <p:spTgt spid="27"/>
                                        </p:tgtEl>
                                        <p:attrNameLst>
                                          <p:attrName>ppt_x</p:attrName>
                                        </p:attrNameLst>
                                      </p:cBhvr>
                                      <p:tavLst>
                                        <p:tav tm="0">
                                          <p:val>
                                            <p:strVal val="ppt_x"/>
                                          </p:val>
                                        </p:tav>
                                        <p:tav tm="100000">
                                          <p:val>
                                            <p:strVal val="ppt_x"/>
                                          </p:val>
                                        </p:tav>
                                      </p:tavLst>
                                    </p:anim>
                                    <p:anim calcmode="lin" valueType="num">
                                      <p:cBhvr additive="base">
                                        <p:cTn id="330" dur="2000"/>
                                        <p:tgtEl>
                                          <p:spTgt spid="27"/>
                                        </p:tgtEl>
                                        <p:attrNameLst>
                                          <p:attrName>ppt_y</p:attrName>
                                        </p:attrNameLst>
                                      </p:cBhvr>
                                      <p:tavLst>
                                        <p:tav tm="0">
                                          <p:val>
                                            <p:strVal val="ppt_y"/>
                                          </p:val>
                                        </p:tav>
                                        <p:tav tm="100000">
                                          <p:val>
                                            <p:strVal val="1+ppt_h/2"/>
                                          </p:val>
                                        </p:tav>
                                      </p:tavLst>
                                    </p:anim>
                                    <p:set>
                                      <p:cBhvr>
                                        <p:cTn id="331" dur="1" fill="hold">
                                          <p:stCondLst>
                                            <p:cond delay="1999"/>
                                          </p:stCondLst>
                                        </p:cTn>
                                        <p:tgtEl>
                                          <p:spTgt spid="27"/>
                                        </p:tgtEl>
                                        <p:attrNameLst>
                                          <p:attrName>style.visibility</p:attrName>
                                        </p:attrNameLst>
                                      </p:cBhvr>
                                      <p:to>
                                        <p:strVal val="hidden"/>
                                      </p:to>
                                    </p:set>
                                  </p:childTnLst>
                                </p:cTn>
                              </p:par>
                              <p:par>
                                <p:cTn id="332" presetID="2" presetClass="exit" presetSubtype="4" fill="hold" grpId="2" nodeType="withEffect">
                                  <p:stCondLst>
                                    <p:cond delay="0"/>
                                  </p:stCondLst>
                                  <p:childTnLst>
                                    <p:anim calcmode="lin" valueType="num">
                                      <p:cBhvr additive="base">
                                        <p:cTn id="333" dur="2000"/>
                                        <p:tgtEl>
                                          <p:spTgt spid="28"/>
                                        </p:tgtEl>
                                        <p:attrNameLst>
                                          <p:attrName>ppt_x</p:attrName>
                                        </p:attrNameLst>
                                      </p:cBhvr>
                                      <p:tavLst>
                                        <p:tav tm="0">
                                          <p:val>
                                            <p:strVal val="ppt_x"/>
                                          </p:val>
                                        </p:tav>
                                        <p:tav tm="100000">
                                          <p:val>
                                            <p:strVal val="ppt_x"/>
                                          </p:val>
                                        </p:tav>
                                      </p:tavLst>
                                    </p:anim>
                                    <p:anim calcmode="lin" valueType="num">
                                      <p:cBhvr additive="base">
                                        <p:cTn id="334" dur="2000"/>
                                        <p:tgtEl>
                                          <p:spTgt spid="28"/>
                                        </p:tgtEl>
                                        <p:attrNameLst>
                                          <p:attrName>ppt_y</p:attrName>
                                        </p:attrNameLst>
                                      </p:cBhvr>
                                      <p:tavLst>
                                        <p:tav tm="0">
                                          <p:val>
                                            <p:strVal val="ppt_y"/>
                                          </p:val>
                                        </p:tav>
                                        <p:tav tm="100000">
                                          <p:val>
                                            <p:strVal val="1+ppt_h/2"/>
                                          </p:val>
                                        </p:tav>
                                      </p:tavLst>
                                    </p:anim>
                                    <p:set>
                                      <p:cBhvr>
                                        <p:cTn id="335" dur="1" fill="hold">
                                          <p:stCondLst>
                                            <p:cond delay="1999"/>
                                          </p:stCondLst>
                                        </p:cTn>
                                        <p:tgtEl>
                                          <p:spTgt spid="28"/>
                                        </p:tgtEl>
                                        <p:attrNameLst>
                                          <p:attrName>style.visibility</p:attrName>
                                        </p:attrNameLst>
                                      </p:cBhvr>
                                      <p:to>
                                        <p:strVal val="hidden"/>
                                      </p:to>
                                    </p:set>
                                  </p:childTnLst>
                                </p:cTn>
                              </p:par>
                              <p:par>
                                <p:cTn id="336" presetID="2" presetClass="exit" presetSubtype="4" fill="hold" grpId="2" nodeType="withEffect">
                                  <p:stCondLst>
                                    <p:cond delay="0"/>
                                  </p:stCondLst>
                                  <p:childTnLst>
                                    <p:anim calcmode="lin" valueType="num">
                                      <p:cBhvr additive="base">
                                        <p:cTn id="337" dur="2000"/>
                                        <p:tgtEl>
                                          <p:spTgt spid="29"/>
                                        </p:tgtEl>
                                        <p:attrNameLst>
                                          <p:attrName>ppt_x</p:attrName>
                                        </p:attrNameLst>
                                      </p:cBhvr>
                                      <p:tavLst>
                                        <p:tav tm="0">
                                          <p:val>
                                            <p:strVal val="ppt_x"/>
                                          </p:val>
                                        </p:tav>
                                        <p:tav tm="100000">
                                          <p:val>
                                            <p:strVal val="ppt_x"/>
                                          </p:val>
                                        </p:tav>
                                      </p:tavLst>
                                    </p:anim>
                                    <p:anim calcmode="lin" valueType="num">
                                      <p:cBhvr additive="base">
                                        <p:cTn id="338" dur="2000"/>
                                        <p:tgtEl>
                                          <p:spTgt spid="29"/>
                                        </p:tgtEl>
                                        <p:attrNameLst>
                                          <p:attrName>ppt_y</p:attrName>
                                        </p:attrNameLst>
                                      </p:cBhvr>
                                      <p:tavLst>
                                        <p:tav tm="0">
                                          <p:val>
                                            <p:strVal val="ppt_y"/>
                                          </p:val>
                                        </p:tav>
                                        <p:tav tm="100000">
                                          <p:val>
                                            <p:strVal val="1+ppt_h/2"/>
                                          </p:val>
                                        </p:tav>
                                      </p:tavLst>
                                    </p:anim>
                                    <p:set>
                                      <p:cBhvr>
                                        <p:cTn id="339" dur="1" fill="hold">
                                          <p:stCondLst>
                                            <p:cond delay="1999"/>
                                          </p:stCondLst>
                                        </p:cTn>
                                        <p:tgtEl>
                                          <p:spTgt spid="29"/>
                                        </p:tgtEl>
                                        <p:attrNameLst>
                                          <p:attrName>style.visibility</p:attrName>
                                        </p:attrNameLst>
                                      </p:cBhvr>
                                      <p:to>
                                        <p:strVal val="hidden"/>
                                      </p:to>
                                    </p:set>
                                  </p:childTnLst>
                                </p:cTn>
                              </p:par>
                              <p:par>
                                <p:cTn id="340" presetID="2" presetClass="exit" presetSubtype="4" fill="hold" grpId="2" nodeType="withEffect">
                                  <p:stCondLst>
                                    <p:cond delay="0"/>
                                  </p:stCondLst>
                                  <p:childTnLst>
                                    <p:anim calcmode="lin" valueType="num">
                                      <p:cBhvr additive="base">
                                        <p:cTn id="341" dur="2000"/>
                                        <p:tgtEl>
                                          <p:spTgt spid="30"/>
                                        </p:tgtEl>
                                        <p:attrNameLst>
                                          <p:attrName>ppt_x</p:attrName>
                                        </p:attrNameLst>
                                      </p:cBhvr>
                                      <p:tavLst>
                                        <p:tav tm="0">
                                          <p:val>
                                            <p:strVal val="ppt_x"/>
                                          </p:val>
                                        </p:tav>
                                        <p:tav tm="100000">
                                          <p:val>
                                            <p:strVal val="ppt_x"/>
                                          </p:val>
                                        </p:tav>
                                      </p:tavLst>
                                    </p:anim>
                                    <p:anim calcmode="lin" valueType="num">
                                      <p:cBhvr additive="base">
                                        <p:cTn id="342" dur="2000"/>
                                        <p:tgtEl>
                                          <p:spTgt spid="30"/>
                                        </p:tgtEl>
                                        <p:attrNameLst>
                                          <p:attrName>ppt_y</p:attrName>
                                        </p:attrNameLst>
                                      </p:cBhvr>
                                      <p:tavLst>
                                        <p:tav tm="0">
                                          <p:val>
                                            <p:strVal val="ppt_y"/>
                                          </p:val>
                                        </p:tav>
                                        <p:tav tm="100000">
                                          <p:val>
                                            <p:strVal val="1+ppt_h/2"/>
                                          </p:val>
                                        </p:tav>
                                      </p:tavLst>
                                    </p:anim>
                                    <p:set>
                                      <p:cBhvr>
                                        <p:cTn id="343" dur="1" fill="hold">
                                          <p:stCondLst>
                                            <p:cond delay="1999"/>
                                          </p:stCondLst>
                                        </p:cTn>
                                        <p:tgtEl>
                                          <p:spTgt spid="30"/>
                                        </p:tgtEl>
                                        <p:attrNameLst>
                                          <p:attrName>style.visibility</p:attrName>
                                        </p:attrNameLst>
                                      </p:cBhvr>
                                      <p:to>
                                        <p:strVal val="hidden"/>
                                      </p:to>
                                    </p:set>
                                  </p:childTnLst>
                                </p:cTn>
                              </p:par>
                              <p:par>
                                <p:cTn id="344" presetID="2" presetClass="exit" presetSubtype="4" fill="hold" grpId="2" nodeType="withEffect">
                                  <p:stCondLst>
                                    <p:cond delay="0"/>
                                  </p:stCondLst>
                                  <p:childTnLst>
                                    <p:anim calcmode="lin" valueType="num">
                                      <p:cBhvr additive="base">
                                        <p:cTn id="345" dur="2000"/>
                                        <p:tgtEl>
                                          <p:spTgt spid="31"/>
                                        </p:tgtEl>
                                        <p:attrNameLst>
                                          <p:attrName>ppt_x</p:attrName>
                                        </p:attrNameLst>
                                      </p:cBhvr>
                                      <p:tavLst>
                                        <p:tav tm="0">
                                          <p:val>
                                            <p:strVal val="ppt_x"/>
                                          </p:val>
                                        </p:tav>
                                        <p:tav tm="100000">
                                          <p:val>
                                            <p:strVal val="ppt_x"/>
                                          </p:val>
                                        </p:tav>
                                      </p:tavLst>
                                    </p:anim>
                                    <p:anim calcmode="lin" valueType="num">
                                      <p:cBhvr additive="base">
                                        <p:cTn id="346" dur="2000"/>
                                        <p:tgtEl>
                                          <p:spTgt spid="31"/>
                                        </p:tgtEl>
                                        <p:attrNameLst>
                                          <p:attrName>ppt_y</p:attrName>
                                        </p:attrNameLst>
                                      </p:cBhvr>
                                      <p:tavLst>
                                        <p:tav tm="0">
                                          <p:val>
                                            <p:strVal val="ppt_y"/>
                                          </p:val>
                                        </p:tav>
                                        <p:tav tm="100000">
                                          <p:val>
                                            <p:strVal val="1+ppt_h/2"/>
                                          </p:val>
                                        </p:tav>
                                      </p:tavLst>
                                    </p:anim>
                                    <p:set>
                                      <p:cBhvr>
                                        <p:cTn id="347" dur="1" fill="hold">
                                          <p:stCondLst>
                                            <p:cond delay="1999"/>
                                          </p:stCondLst>
                                        </p:cTn>
                                        <p:tgtEl>
                                          <p:spTgt spid="31"/>
                                        </p:tgtEl>
                                        <p:attrNameLst>
                                          <p:attrName>style.visibility</p:attrName>
                                        </p:attrNameLst>
                                      </p:cBhvr>
                                      <p:to>
                                        <p:strVal val="hidden"/>
                                      </p:to>
                                    </p:set>
                                  </p:childTnLst>
                                </p:cTn>
                              </p:par>
                              <p:par>
                                <p:cTn id="348" presetID="2" presetClass="exit" presetSubtype="4" fill="hold" grpId="2" nodeType="withEffect">
                                  <p:stCondLst>
                                    <p:cond delay="0"/>
                                  </p:stCondLst>
                                  <p:childTnLst>
                                    <p:anim calcmode="lin" valueType="num">
                                      <p:cBhvr additive="base">
                                        <p:cTn id="349" dur="2000"/>
                                        <p:tgtEl>
                                          <p:spTgt spid="32"/>
                                        </p:tgtEl>
                                        <p:attrNameLst>
                                          <p:attrName>ppt_x</p:attrName>
                                        </p:attrNameLst>
                                      </p:cBhvr>
                                      <p:tavLst>
                                        <p:tav tm="0">
                                          <p:val>
                                            <p:strVal val="ppt_x"/>
                                          </p:val>
                                        </p:tav>
                                        <p:tav tm="100000">
                                          <p:val>
                                            <p:strVal val="ppt_x"/>
                                          </p:val>
                                        </p:tav>
                                      </p:tavLst>
                                    </p:anim>
                                    <p:anim calcmode="lin" valueType="num">
                                      <p:cBhvr additive="base">
                                        <p:cTn id="350" dur="2000"/>
                                        <p:tgtEl>
                                          <p:spTgt spid="32"/>
                                        </p:tgtEl>
                                        <p:attrNameLst>
                                          <p:attrName>ppt_y</p:attrName>
                                        </p:attrNameLst>
                                      </p:cBhvr>
                                      <p:tavLst>
                                        <p:tav tm="0">
                                          <p:val>
                                            <p:strVal val="ppt_y"/>
                                          </p:val>
                                        </p:tav>
                                        <p:tav tm="100000">
                                          <p:val>
                                            <p:strVal val="1+ppt_h/2"/>
                                          </p:val>
                                        </p:tav>
                                      </p:tavLst>
                                    </p:anim>
                                    <p:set>
                                      <p:cBhvr>
                                        <p:cTn id="351" dur="1" fill="hold">
                                          <p:stCondLst>
                                            <p:cond delay="1999"/>
                                          </p:stCondLst>
                                        </p:cTn>
                                        <p:tgtEl>
                                          <p:spTgt spid="32"/>
                                        </p:tgtEl>
                                        <p:attrNameLst>
                                          <p:attrName>style.visibility</p:attrName>
                                        </p:attrNameLst>
                                      </p:cBhvr>
                                      <p:to>
                                        <p:strVal val="hidden"/>
                                      </p:to>
                                    </p:set>
                                  </p:childTnLst>
                                </p:cTn>
                              </p:par>
                              <p:par>
                                <p:cTn id="352" presetID="2" presetClass="exit" presetSubtype="4" fill="hold" grpId="2" nodeType="withEffect">
                                  <p:stCondLst>
                                    <p:cond delay="0"/>
                                  </p:stCondLst>
                                  <p:childTnLst>
                                    <p:anim calcmode="lin" valueType="num">
                                      <p:cBhvr additive="base">
                                        <p:cTn id="353" dur="2000"/>
                                        <p:tgtEl>
                                          <p:spTgt spid="33"/>
                                        </p:tgtEl>
                                        <p:attrNameLst>
                                          <p:attrName>ppt_x</p:attrName>
                                        </p:attrNameLst>
                                      </p:cBhvr>
                                      <p:tavLst>
                                        <p:tav tm="0">
                                          <p:val>
                                            <p:strVal val="ppt_x"/>
                                          </p:val>
                                        </p:tav>
                                        <p:tav tm="100000">
                                          <p:val>
                                            <p:strVal val="ppt_x"/>
                                          </p:val>
                                        </p:tav>
                                      </p:tavLst>
                                    </p:anim>
                                    <p:anim calcmode="lin" valueType="num">
                                      <p:cBhvr additive="base">
                                        <p:cTn id="354" dur="2000"/>
                                        <p:tgtEl>
                                          <p:spTgt spid="33"/>
                                        </p:tgtEl>
                                        <p:attrNameLst>
                                          <p:attrName>ppt_y</p:attrName>
                                        </p:attrNameLst>
                                      </p:cBhvr>
                                      <p:tavLst>
                                        <p:tav tm="0">
                                          <p:val>
                                            <p:strVal val="ppt_y"/>
                                          </p:val>
                                        </p:tav>
                                        <p:tav tm="100000">
                                          <p:val>
                                            <p:strVal val="1+ppt_h/2"/>
                                          </p:val>
                                        </p:tav>
                                      </p:tavLst>
                                    </p:anim>
                                    <p:set>
                                      <p:cBhvr>
                                        <p:cTn id="355" dur="1" fill="hold">
                                          <p:stCondLst>
                                            <p:cond delay="1999"/>
                                          </p:stCondLst>
                                        </p:cTn>
                                        <p:tgtEl>
                                          <p:spTgt spid="33"/>
                                        </p:tgtEl>
                                        <p:attrNameLst>
                                          <p:attrName>style.visibility</p:attrName>
                                        </p:attrNameLst>
                                      </p:cBhvr>
                                      <p:to>
                                        <p:strVal val="hidden"/>
                                      </p:to>
                                    </p:set>
                                  </p:childTnLst>
                                </p:cTn>
                              </p:par>
                              <p:par>
                                <p:cTn id="356" presetID="2" presetClass="exit" presetSubtype="4" fill="hold" grpId="2" nodeType="withEffect">
                                  <p:stCondLst>
                                    <p:cond delay="0"/>
                                  </p:stCondLst>
                                  <p:childTnLst>
                                    <p:anim calcmode="lin" valueType="num">
                                      <p:cBhvr additive="base">
                                        <p:cTn id="357" dur="2000"/>
                                        <p:tgtEl>
                                          <p:spTgt spid="34"/>
                                        </p:tgtEl>
                                        <p:attrNameLst>
                                          <p:attrName>ppt_x</p:attrName>
                                        </p:attrNameLst>
                                      </p:cBhvr>
                                      <p:tavLst>
                                        <p:tav tm="0">
                                          <p:val>
                                            <p:strVal val="ppt_x"/>
                                          </p:val>
                                        </p:tav>
                                        <p:tav tm="100000">
                                          <p:val>
                                            <p:strVal val="ppt_x"/>
                                          </p:val>
                                        </p:tav>
                                      </p:tavLst>
                                    </p:anim>
                                    <p:anim calcmode="lin" valueType="num">
                                      <p:cBhvr additive="base">
                                        <p:cTn id="358" dur="2000"/>
                                        <p:tgtEl>
                                          <p:spTgt spid="34"/>
                                        </p:tgtEl>
                                        <p:attrNameLst>
                                          <p:attrName>ppt_y</p:attrName>
                                        </p:attrNameLst>
                                      </p:cBhvr>
                                      <p:tavLst>
                                        <p:tav tm="0">
                                          <p:val>
                                            <p:strVal val="ppt_y"/>
                                          </p:val>
                                        </p:tav>
                                        <p:tav tm="100000">
                                          <p:val>
                                            <p:strVal val="1+ppt_h/2"/>
                                          </p:val>
                                        </p:tav>
                                      </p:tavLst>
                                    </p:anim>
                                    <p:set>
                                      <p:cBhvr>
                                        <p:cTn id="359" dur="1" fill="hold">
                                          <p:stCondLst>
                                            <p:cond delay="1999"/>
                                          </p:stCondLst>
                                        </p:cTn>
                                        <p:tgtEl>
                                          <p:spTgt spid="34"/>
                                        </p:tgtEl>
                                        <p:attrNameLst>
                                          <p:attrName>style.visibility</p:attrName>
                                        </p:attrNameLst>
                                      </p:cBhvr>
                                      <p:to>
                                        <p:strVal val="hidden"/>
                                      </p:to>
                                    </p:set>
                                  </p:childTnLst>
                                </p:cTn>
                              </p:par>
                              <p:par>
                                <p:cTn id="360" presetID="19" presetClass="exit" presetSubtype="10" fill="hold" grpId="3" nodeType="withEffect">
                                  <p:stCondLst>
                                    <p:cond delay="0"/>
                                  </p:stCondLst>
                                  <p:childTnLst>
                                    <p:anim calcmode="lin" valueType="num">
                                      <p:cBhvr>
                                        <p:cTn id="361" dur="2000"/>
                                        <p:tgtEl>
                                          <p:spTgt spid="11"/>
                                        </p:tgtEl>
                                        <p:attrNameLst>
                                          <p:attrName>ppt_h</p:attrName>
                                        </p:attrNameLst>
                                      </p:cBhvr>
                                      <p:tavLst>
                                        <p:tav tm="0">
                                          <p:val>
                                            <p:strVal val="ppt_h"/>
                                          </p:val>
                                        </p:tav>
                                        <p:tav tm="100000">
                                          <p:val>
                                            <p:strVal val="ppt_h"/>
                                          </p:val>
                                        </p:tav>
                                      </p:tavLst>
                                    </p:anim>
                                    <p:anim calcmode="lin" valueType="num">
                                      <p:cBhvr>
                                        <p:cTn id="362" dur="2000"/>
                                        <p:tgtEl>
                                          <p:spTgt spid="11"/>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63" dur="1" fill="hold">
                                          <p:stCondLst>
                                            <p:cond delay="1999"/>
                                          </p:stCondLst>
                                        </p:cTn>
                                        <p:tgtEl>
                                          <p:spTgt spid="11"/>
                                        </p:tgtEl>
                                        <p:attrNameLst>
                                          <p:attrName>style.visibility</p:attrName>
                                        </p:attrNameLst>
                                      </p:cBhvr>
                                      <p:to>
                                        <p:strVal val="hidden"/>
                                      </p:to>
                                    </p:set>
                                  </p:childTnLst>
                                </p:cTn>
                              </p:par>
                              <p:par>
                                <p:cTn id="364" presetID="19" presetClass="exit" presetSubtype="10" fill="hold" grpId="3" nodeType="withEffect">
                                  <p:stCondLst>
                                    <p:cond delay="0"/>
                                  </p:stCondLst>
                                  <p:childTnLst>
                                    <p:anim calcmode="lin" valueType="num">
                                      <p:cBhvr>
                                        <p:cTn id="365" dur="2000"/>
                                        <p:tgtEl>
                                          <p:spTgt spid="12"/>
                                        </p:tgtEl>
                                        <p:attrNameLst>
                                          <p:attrName>ppt_h</p:attrName>
                                        </p:attrNameLst>
                                      </p:cBhvr>
                                      <p:tavLst>
                                        <p:tav tm="0">
                                          <p:val>
                                            <p:strVal val="ppt_h"/>
                                          </p:val>
                                        </p:tav>
                                        <p:tav tm="100000">
                                          <p:val>
                                            <p:strVal val="ppt_h"/>
                                          </p:val>
                                        </p:tav>
                                      </p:tavLst>
                                    </p:anim>
                                    <p:anim calcmode="lin" valueType="num">
                                      <p:cBhvr>
                                        <p:cTn id="366" dur="2000"/>
                                        <p:tgtEl>
                                          <p:spTgt spid="12"/>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67" dur="1" fill="hold">
                                          <p:stCondLst>
                                            <p:cond delay="1999"/>
                                          </p:stCondLst>
                                        </p:cTn>
                                        <p:tgtEl>
                                          <p:spTgt spid="12"/>
                                        </p:tgtEl>
                                        <p:attrNameLst>
                                          <p:attrName>style.visibility</p:attrName>
                                        </p:attrNameLst>
                                      </p:cBhvr>
                                      <p:to>
                                        <p:strVal val="hidden"/>
                                      </p:to>
                                    </p:set>
                                  </p:childTnLst>
                                </p:cTn>
                              </p:par>
                              <p:par>
                                <p:cTn id="368" presetID="19" presetClass="exit" presetSubtype="10" fill="hold" grpId="3" nodeType="withEffect">
                                  <p:stCondLst>
                                    <p:cond delay="0"/>
                                  </p:stCondLst>
                                  <p:childTnLst>
                                    <p:anim calcmode="lin" valueType="num">
                                      <p:cBhvr>
                                        <p:cTn id="369" dur="2000"/>
                                        <p:tgtEl>
                                          <p:spTgt spid="13"/>
                                        </p:tgtEl>
                                        <p:attrNameLst>
                                          <p:attrName>ppt_h</p:attrName>
                                        </p:attrNameLst>
                                      </p:cBhvr>
                                      <p:tavLst>
                                        <p:tav tm="0">
                                          <p:val>
                                            <p:strVal val="ppt_h"/>
                                          </p:val>
                                        </p:tav>
                                        <p:tav tm="100000">
                                          <p:val>
                                            <p:strVal val="ppt_h"/>
                                          </p:val>
                                        </p:tav>
                                      </p:tavLst>
                                    </p:anim>
                                    <p:anim calcmode="lin" valueType="num">
                                      <p:cBhvr>
                                        <p:cTn id="370" dur="2000"/>
                                        <p:tgtEl>
                                          <p:spTgt spid="13"/>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71" dur="1" fill="hold">
                                          <p:stCondLst>
                                            <p:cond delay="1999"/>
                                          </p:stCondLst>
                                        </p:cTn>
                                        <p:tgtEl>
                                          <p:spTgt spid="13"/>
                                        </p:tgtEl>
                                        <p:attrNameLst>
                                          <p:attrName>style.visibility</p:attrName>
                                        </p:attrNameLst>
                                      </p:cBhvr>
                                      <p:to>
                                        <p:strVal val="hidden"/>
                                      </p:to>
                                    </p:set>
                                  </p:childTnLst>
                                </p:cTn>
                              </p:par>
                              <p:par>
                                <p:cTn id="372" presetID="19" presetClass="exit" presetSubtype="10" fill="hold" grpId="3" nodeType="withEffect">
                                  <p:stCondLst>
                                    <p:cond delay="0"/>
                                  </p:stCondLst>
                                  <p:childTnLst>
                                    <p:anim calcmode="lin" valueType="num">
                                      <p:cBhvr>
                                        <p:cTn id="373" dur="2000"/>
                                        <p:tgtEl>
                                          <p:spTgt spid="14"/>
                                        </p:tgtEl>
                                        <p:attrNameLst>
                                          <p:attrName>ppt_h</p:attrName>
                                        </p:attrNameLst>
                                      </p:cBhvr>
                                      <p:tavLst>
                                        <p:tav tm="0">
                                          <p:val>
                                            <p:strVal val="ppt_h"/>
                                          </p:val>
                                        </p:tav>
                                        <p:tav tm="100000">
                                          <p:val>
                                            <p:strVal val="ppt_h"/>
                                          </p:val>
                                        </p:tav>
                                      </p:tavLst>
                                    </p:anim>
                                    <p:anim calcmode="lin" valueType="num">
                                      <p:cBhvr>
                                        <p:cTn id="374" dur="2000"/>
                                        <p:tgtEl>
                                          <p:spTgt spid="1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75" dur="1" fill="hold">
                                          <p:stCondLst>
                                            <p:cond delay="1999"/>
                                          </p:stCondLst>
                                        </p:cTn>
                                        <p:tgtEl>
                                          <p:spTgt spid="14"/>
                                        </p:tgtEl>
                                        <p:attrNameLst>
                                          <p:attrName>style.visibility</p:attrName>
                                        </p:attrNameLst>
                                      </p:cBhvr>
                                      <p:to>
                                        <p:strVal val="hidden"/>
                                      </p:to>
                                    </p:set>
                                  </p:childTnLst>
                                </p:cTn>
                              </p:par>
                              <p:par>
                                <p:cTn id="376" presetID="19" presetClass="exit" presetSubtype="10" fill="hold" grpId="3" nodeType="withEffect">
                                  <p:stCondLst>
                                    <p:cond delay="0"/>
                                  </p:stCondLst>
                                  <p:childTnLst>
                                    <p:anim calcmode="lin" valueType="num">
                                      <p:cBhvr>
                                        <p:cTn id="377" dur="2000"/>
                                        <p:tgtEl>
                                          <p:spTgt spid="15"/>
                                        </p:tgtEl>
                                        <p:attrNameLst>
                                          <p:attrName>ppt_h</p:attrName>
                                        </p:attrNameLst>
                                      </p:cBhvr>
                                      <p:tavLst>
                                        <p:tav tm="0">
                                          <p:val>
                                            <p:strVal val="ppt_h"/>
                                          </p:val>
                                        </p:tav>
                                        <p:tav tm="100000">
                                          <p:val>
                                            <p:strVal val="ppt_h"/>
                                          </p:val>
                                        </p:tav>
                                      </p:tavLst>
                                    </p:anim>
                                    <p:anim calcmode="lin" valueType="num">
                                      <p:cBhvr>
                                        <p:cTn id="378" dur="2000"/>
                                        <p:tgtEl>
                                          <p:spTgt spid="1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79" dur="1" fill="hold">
                                          <p:stCondLst>
                                            <p:cond delay="1999"/>
                                          </p:stCondLst>
                                        </p:cTn>
                                        <p:tgtEl>
                                          <p:spTgt spid="15"/>
                                        </p:tgtEl>
                                        <p:attrNameLst>
                                          <p:attrName>style.visibility</p:attrName>
                                        </p:attrNameLst>
                                      </p:cBhvr>
                                      <p:to>
                                        <p:strVal val="hidden"/>
                                      </p:to>
                                    </p:set>
                                  </p:childTnLst>
                                </p:cTn>
                              </p:par>
                              <p:par>
                                <p:cTn id="380" presetID="19" presetClass="exit" presetSubtype="10" fill="hold" grpId="3" nodeType="withEffect">
                                  <p:stCondLst>
                                    <p:cond delay="0"/>
                                  </p:stCondLst>
                                  <p:childTnLst>
                                    <p:anim calcmode="lin" valueType="num">
                                      <p:cBhvr>
                                        <p:cTn id="381" dur="2000"/>
                                        <p:tgtEl>
                                          <p:spTgt spid="16"/>
                                        </p:tgtEl>
                                        <p:attrNameLst>
                                          <p:attrName>ppt_h</p:attrName>
                                        </p:attrNameLst>
                                      </p:cBhvr>
                                      <p:tavLst>
                                        <p:tav tm="0">
                                          <p:val>
                                            <p:strVal val="ppt_h"/>
                                          </p:val>
                                        </p:tav>
                                        <p:tav tm="100000">
                                          <p:val>
                                            <p:strVal val="ppt_h"/>
                                          </p:val>
                                        </p:tav>
                                      </p:tavLst>
                                    </p:anim>
                                    <p:anim calcmode="lin" valueType="num">
                                      <p:cBhvr>
                                        <p:cTn id="382" dur="2000"/>
                                        <p:tgtEl>
                                          <p:spTgt spid="1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83" dur="1" fill="hold">
                                          <p:stCondLst>
                                            <p:cond delay="1999"/>
                                          </p:stCondLst>
                                        </p:cTn>
                                        <p:tgtEl>
                                          <p:spTgt spid="16"/>
                                        </p:tgtEl>
                                        <p:attrNameLst>
                                          <p:attrName>style.visibility</p:attrName>
                                        </p:attrNameLst>
                                      </p:cBhvr>
                                      <p:to>
                                        <p:strVal val="hidden"/>
                                      </p:to>
                                    </p:set>
                                  </p:childTnLst>
                                </p:cTn>
                              </p:par>
                              <p:par>
                                <p:cTn id="384" presetID="19" presetClass="exit" presetSubtype="10" fill="hold" grpId="3" nodeType="withEffect">
                                  <p:stCondLst>
                                    <p:cond delay="0"/>
                                  </p:stCondLst>
                                  <p:childTnLst>
                                    <p:anim calcmode="lin" valueType="num">
                                      <p:cBhvr>
                                        <p:cTn id="385" dur="2000"/>
                                        <p:tgtEl>
                                          <p:spTgt spid="17"/>
                                        </p:tgtEl>
                                        <p:attrNameLst>
                                          <p:attrName>ppt_h</p:attrName>
                                        </p:attrNameLst>
                                      </p:cBhvr>
                                      <p:tavLst>
                                        <p:tav tm="0">
                                          <p:val>
                                            <p:strVal val="ppt_h"/>
                                          </p:val>
                                        </p:tav>
                                        <p:tav tm="100000">
                                          <p:val>
                                            <p:strVal val="ppt_h"/>
                                          </p:val>
                                        </p:tav>
                                      </p:tavLst>
                                    </p:anim>
                                    <p:anim calcmode="lin" valueType="num">
                                      <p:cBhvr>
                                        <p:cTn id="386" dur="2000"/>
                                        <p:tgtEl>
                                          <p:spTgt spid="1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87" dur="1" fill="hold">
                                          <p:stCondLst>
                                            <p:cond delay="1999"/>
                                          </p:stCondLst>
                                        </p:cTn>
                                        <p:tgtEl>
                                          <p:spTgt spid="17"/>
                                        </p:tgtEl>
                                        <p:attrNameLst>
                                          <p:attrName>style.visibility</p:attrName>
                                        </p:attrNameLst>
                                      </p:cBhvr>
                                      <p:to>
                                        <p:strVal val="hidden"/>
                                      </p:to>
                                    </p:set>
                                  </p:childTnLst>
                                </p:cTn>
                              </p:par>
                              <p:par>
                                <p:cTn id="388" presetID="19" presetClass="exit" presetSubtype="10" fill="hold" grpId="3" nodeType="withEffect">
                                  <p:stCondLst>
                                    <p:cond delay="0"/>
                                  </p:stCondLst>
                                  <p:childTnLst>
                                    <p:anim calcmode="lin" valueType="num">
                                      <p:cBhvr>
                                        <p:cTn id="389" dur="2000"/>
                                        <p:tgtEl>
                                          <p:spTgt spid="18"/>
                                        </p:tgtEl>
                                        <p:attrNameLst>
                                          <p:attrName>ppt_h</p:attrName>
                                        </p:attrNameLst>
                                      </p:cBhvr>
                                      <p:tavLst>
                                        <p:tav tm="0">
                                          <p:val>
                                            <p:strVal val="ppt_h"/>
                                          </p:val>
                                        </p:tav>
                                        <p:tav tm="100000">
                                          <p:val>
                                            <p:strVal val="ppt_h"/>
                                          </p:val>
                                        </p:tav>
                                      </p:tavLst>
                                    </p:anim>
                                    <p:anim calcmode="lin" valueType="num">
                                      <p:cBhvr>
                                        <p:cTn id="390" dur="2000"/>
                                        <p:tgtEl>
                                          <p:spTgt spid="1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91" dur="1" fill="hold">
                                          <p:stCondLst>
                                            <p:cond delay="1999"/>
                                          </p:stCondLst>
                                        </p:cTn>
                                        <p:tgtEl>
                                          <p:spTgt spid="18"/>
                                        </p:tgtEl>
                                        <p:attrNameLst>
                                          <p:attrName>style.visibility</p:attrName>
                                        </p:attrNameLst>
                                      </p:cBhvr>
                                      <p:to>
                                        <p:strVal val="hidden"/>
                                      </p:to>
                                    </p:set>
                                  </p:childTnLst>
                                </p:cTn>
                              </p:par>
                              <p:par>
                                <p:cTn id="392" presetID="19" presetClass="exit" presetSubtype="10" fill="hold" grpId="3" nodeType="withEffect">
                                  <p:stCondLst>
                                    <p:cond delay="0"/>
                                  </p:stCondLst>
                                  <p:childTnLst>
                                    <p:anim calcmode="lin" valueType="num">
                                      <p:cBhvr>
                                        <p:cTn id="393" dur="2000"/>
                                        <p:tgtEl>
                                          <p:spTgt spid="19"/>
                                        </p:tgtEl>
                                        <p:attrNameLst>
                                          <p:attrName>ppt_h</p:attrName>
                                        </p:attrNameLst>
                                      </p:cBhvr>
                                      <p:tavLst>
                                        <p:tav tm="0">
                                          <p:val>
                                            <p:strVal val="ppt_h"/>
                                          </p:val>
                                        </p:tav>
                                        <p:tav tm="100000">
                                          <p:val>
                                            <p:strVal val="ppt_h"/>
                                          </p:val>
                                        </p:tav>
                                      </p:tavLst>
                                    </p:anim>
                                    <p:anim calcmode="lin" valueType="num">
                                      <p:cBhvr>
                                        <p:cTn id="394" dur="2000"/>
                                        <p:tgtEl>
                                          <p:spTgt spid="1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95" dur="1" fill="hold">
                                          <p:stCondLst>
                                            <p:cond delay="1999"/>
                                          </p:stCondLst>
                                        </p:cTn>
                                        <p:tgtEl>
                                          <p:spTgt spid="19"/>
                                        </p:tgtEl>
                                        <p:attrNameLst>
                                          <p:attrName>style.visibility</p:attrName>
                                        </p:attrNameLst>
                                      </p:cBhvr>
                                      <p:to>
                                        <p:strVal val="hidden"/>
                                      </p:to>
                                    </p:set>
                                  </p:childTnLst>
                                </p:cTn>
                              </p:par>
                              <p:par>
                                <p:cTn id="396" presetID="19" presetClass="exit" presetSubtype="10" fill="hold" grpId="3" nodeType="withEffect">
                                  <p:stCondLst>
                                    <p:cond delay="0"/>
                                  </p:stCondLst>
                                  <p:childTnLst>
                                    <p:anim calcmode="lin" valueType="num">
                                      <p:cBhvr>
                                        <p:cTn id="397" dur="2000"/>
                                        <p:tgtEl>
                                          <p:spTgt spid="20"/>
                                        </p:tgtEl>
                                        <p:attrNameLst>
                                          <p:attrName>ppt_h</p:attrName>
                                        </p:attrNameLst>
                                      </p:cBhvr>
                                      <p:tavLst>
                                        <p:tav tm="0">
                                          <p:val>
                                            <p:strVal val="ppt_h"/>
                                          </p:val>
                                        </p:tav>
                                        <p:tav tm="100000">
                                          <p:val>
                                            <p:strVal val="ppt_h"/>
                                          </p:val>
                                        </p:tav>
                                      </p:tavLst>
                                    </p:anim>
                                    <p:anim calcmode="lin" valueType="num">
                                      <p:cBhvr>
                                        <p:cTn id="398" dur="2000"/>
                                        <p:tgtEl>
                                          <p:spTgt spid="20"/>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99" dur="1" fill="hold">
                                          <p:stCondLst>
                                            <p:cond delay="1999"/>
                                          </p:stCondLst>
                                        </p:cTn>
                                        <p:tgtEl>
                                          <p:spTgt spid="20"/>
                                        </p:tgtEl>
                                        <p:attrNameLst>
                                          <p:attrName>style.visibility</p:attrName>
                                        </p:attrNameLst>
                                      </p:cBhvr>
                                      <p:to>
                                        <p:strVal val="hidden"/>
                                      </p:to>
                                    </p:set>
                                  </p:childTnLst>
                                </p:cTn>
                              </p:par>
                              <p:par>
                                <p:cTn id="400" presetID="19" presetClass="exit" presetSubtype="10" fill="hold" grpId="3" nodeType="withEffect">
                                  <p:stCondLst>
                                    <p:cond delay="0"/>
                                  </p:stCondLst>
                                  <p:childTnLst>
                                    <p:anim calcmode="lin" valueType="num">
                                      <p:cBhvr>
                                        <p:cTn id="401" dur="2000"/>
                                        <p:tgtEl>
                                          <p:spTgt spid="21"/>
                                        </p:tgtEl>
                                        <p:attrNameLst>
                                          <p:attrName>ppt_h</p:attrName>
                                        </p:attrNameLst>
                                      </p:cBhvr>
                                      <p:tavLst>
                                        <p:tav tm="0">
                                          <p:val>
                                            <p:strVal val="ppt_h"/>
                                          </p:val>
                                        </p:tav>
                                        <p:tav tm="100000">
                                          <p:val>
                                            <p:strVal val="ppt_h"/>
                                          </p:val>
                                        </p:tav>
                                      </p:tavLst>
                                    </p:anim>
                                    <p:anim calcmode="lin" valueType="num">
                                      <p:cBhvr>
                                        <p:cTn id="402" dur="2000"/>
                                        <p:tgtEl>
                                          <p:spTgt spid="21"/>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403" dur="1" fill="hold">
                                          <p:stCondLst>
                                            <p:cond delay="1999"/>
                                          </p:stCondLst>
                                        </p:cTn>
                                        <p:tgtEl>
                                          <p:spTgt spid="21"/>
                                        </p:tgtEl>
                                        <p:attrNameLst>
                                          <p:attrName>style.visibility</p:attrName>
                                        </p:attrNameLst>
                                      </p:cBhvr>
                                      <p:to>
                                        <p:strVal val="hidden"/>
                                      </p:to>
                                    </p:set>
                                  </p:childTnLst>
                                </p:cTn>
                              </p:par>
                              <p:par>
                                <p:cTn id="404" presetID="19" presetClass="exit" presetSubtype="10" fill="hold" grpId="3" nodeType="withEffect">
                                  <p:stCondLst>
                                    <p:cond delay="0"/>
                                  </p:stCondLst>
                                  <p:childTnLst>
                                    <p:anim calcmode="lin" valueType="num">
                                      <p:cBhvr>
                                        <p:cTn id="405" dur="2000"/>
                                        <p:tgtEl>
                                          <p:spTgt spid="22"/>
                                        </p:tgtEl>
                                        <p:attrNameLst>
                                          <p:attrName>ppt_h</p:attrName>
                                        </p:attrNameLst>
                                      </p:cBhvr>
                                      <p:tavLst>
                                        <p:tav tm="0">
                                          <p:val>
                                            <p:strVal val="ppt_h"/>
                                          </p:val>
                                        </p:tav>
                                        <p:tav tm="100000">
                                          <p:val>
                                            <p:strVal val="ppt_h"/>
                                          </p:val>
                                        </p:tav>
                                      </p:tavLst>
                                    </p:anim>
                                    <p:anim calcmode="lin" valueType="num">
                                      <p:cBhvr>
                                        <p:cTn id="406" dur="2000"/>
                                        <p:tgtEl>
                                          <p:spTgt spid="22"/>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407" dur="1" fill="hold">
                                          <p:stCondLst>
                                            <p:cond delay="1999"/>
                                          </p:stCondLst>
                                        </p:cTn>
                                        <p:tgtEl>
                                          <p:spTgt spid="22"/>
                                        </p:tgtEl>
                                        <p:attrNameLst>
                                          <p:attrName>style.visibility</p:attrName>
                                        </p:attrNameLst>
                                      </p:cBhvr>
                                      <p:to>
                                        <p:strVal val="hidden"/>
                                      </p:to>
                                    </p:set>
                                  </p:childTnLst>
                                </p:cTn>
                              </p:par>
                              <p:par>
                                <p:cTn id="408" presetID="19" presetClass="exit" presetSubtype="10" fill="hold" grpId="3" nodeType="withEffect">
                                  <p:stCondLst>
                                    <p:cond delay="0"/>
                                  </p:stCondLst>
                                  <p:childTnLst>
                                    <p:anim calcmode="lin" valueType="num">
                                      <p:cBhvr>
                                        <p:cTn id="409" dur="2000"/>
                                        <p:tgtEl>
                                          <p:spTgt spid="23"/>
                                        </p:tgtEl>
                                        <p:attrNameLst>
                                          <p:attrName>ppt_h</p:attrName>
                                        </p:attrNameLst>
                                      </p:cBhvr>
                                      <p:tavLst>
                                        <p:tav tm="0">
                                          <p:val>
                                            <p:strVal val="ppt_h"/>
                                          </p:val>
                                        </p:tav>
                                        <p:tav tm="100000">
                                          <p:val>
                                            <p:strVal val="ppt_h"/>
                                          </p:val>
                                        </p:tav>
                                      </p:tavLst>
                                    </p:anim>
                                    <p:anim calcmode="lin" valueType="num">
                                      <p:cBhvr>
                                        <p:cTn id="410" dur="2000"/>
                                        <p:tgtEl>
                                          <p:spTgt spid="23"/>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411" dur="1" fill="hold">
                                          <p:stCondLst>
                                            <p:cond delay="1999"/>
                                          </p:stCondLst>
                                        </p:cTn>
                                        <p:tgtEl>
                                          <p:spTgt spid="23"/>
                                        </p:tgtEl>
                                        <p:attrNameLst>
                                          <p:attrName>style.visibility</p:attrName>
                                        </p:attrNameLst>
                                      </p:cBhvr>
                                      <p:to>
                                        <p:strVal val="hidden"/>
                                      </p:to>
                                    </p:set>
                                  </p:childTnLst>
                                </p:cTn>
                              </p:par>
                              <p:par>
                                <p:cTn id="412" presetID="19" presetClass="exit" presetSubtype="10" fill="hold" grpId="3" nodeType="withEffect">
                                  <p:stCondLst>
                                    <p:cond delay="0"/>
                                  </p:stCondLst>
                                  <p:childTnLst>
                                    <p:anim calcmode="lin" valueType="num">
                                      <p:cBhvr>
                                        <p:cTn id="413" dur="2000"/>
                                        <p:tgtEl>
                                          <p:spTgt spid="24"/>
                                        </p:tgtEl>
                                        <p:attrNameLst>
                                          <p:attrName>ppt_h</p:attrName>
                                        </p:attrNameLst>
                                      </p:cBhvr>
                                      <p:tavLst>
                                        <p:tav tm="0">
                                          <p:val>
                                            <p:strVal val="ppt_h"/>
                                          </p:val>
                                        </p:tav>
                                        <p:tav tm="100000">
                                          <p:val>
                                            <p:strVal val="ppt_h"/>
                                          </p:val>
                                        </p:tav>
                                      </p:tavLst>
                                    </p:anim>
                                    <p:anim calcmode="lin" valueType="num">
                                      <p:cBhvr>
                                        <p:cTn id="414" dur="2000"/>
                                        <p:tgtEl>
                                          <p:spTgt spid="2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415" dur="1" fill="hold">
                                          <p:stCondLst>
                                            <p:cond delay="1999"/>
                                          </p:stCondLst>
                                        </p:cTn>
                                        <p:tgtEl>
                                          <p:spTgt spid="24"/>
                                        </p:tgtEl>
                                        <p:attrNameLst>
                                          <p:attrName>style.visibility</p:attrName>
                                        </p:attrNameLst>
                                      </p:cBhvr>
                                      <p:to>
                                        <p:strVal val="hidden"/>
                                      </p:to>
                                    </p:set>
                                  </p:childTnLst>
                                </p:cTn>
                              </p:par>
                              <p:par>
                                <p:cTn id="416" presetID="19" presetClass="exit" presetSubtype="10" fill="hold" grpId="3" nodeType="withEffect">
                                  <p:stCondLst>
                                    <p:cond delay="0"/>
                                  </p:stCondLst>
                                  <p:childTnLst>
                                    <p:anim calcmode="lin" valueType="num">
                                      <p:cBhvr>
                                        <p:cTn id="417" dur="2000"/>
                                        <p:tgtEl>
                                          <p:spTgt spid="25"/>
                                        </p:tgtEl>
                                        <p:attrNameLst>
                                          <p:attrName>ppt_h</p:attrName>
                                        </p:attrNameLst>
                                      </p:cBhvr>
                                      <p:tavLst>
                                        <p:tav tm="0">
                                          <p:val>
                                            <p:strVal val="ppt_h"/>
                                          </p:val>
                                        </p:tav>
                                        <p:tav tm="100000">
                                          <p:val>
                                            <p:strVal val="ppt_h"/>
                                          </p:val>
                                        </p:tav>
                                      </p:tavLst>
                                    </p:anim>
                                    <p:anim calcmode="lin" valueType="num">
                                      <p:cBhvr>
                                        <p:cTn id="418" dur="2000"/>
                                        <p:tgtEl>
                                          <p:spTgt spid="2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419" dur="1" fill="hold">
                                          <p:stCondLst>
                                            <p:cond delay="1999"/>
                                          </p:stCondLst>
                                        </p:cTn>
                                        <p:tgtEl>
                                          <p:spTgt spid="25"/>
                                        </p:tgtEl>
                                        <p:attrNameLst>
                                          <p:attrName>style.visibility</p:attrName>
                                        </p:attrNameLst>
                                      </p:cBhvr>
                                      <p:to>
                                        <p:strVal val="hidden"/>
                                      </p:to>
                                    </p:set>
                                  </p:childTnLst>
                                </p:cTn>
                              </p:par>
                              <p:par>
                                <p:cTn id="420" presetID="19" presetClass="exit" presetSubtype="10" fill="hold" grpId="3" nodeType="withEffect">
                                  <p:stCondLst>
                                    <p:cond delay="0"/>
                                  </p:stCondLst>
                                  <p:childTnLst>
                                    <p:anim calcmode="lin" valueType="num">
                                      <p:cBhvr>
                                        <p:cTn id="421" dur="2000"/>
                                        <p:tgtEl>
                                          <p:spTgt spid="26"/>
                                        </p:tgtEl>
                                        <p:attrNameLst>
                                          <p:attrName>ppt_h</p:attrName>
                                        </p:attrNameLst>
                                      </p:cBhvr>
                                      <p:tavLst>
                                        <p:tav tm="0">
                                          <p:val>
                                            <p:strVal val="ppt_h"/>
                                          </p:val>
                                        </p:tav>
                                        <p:tav tm="100000">
                                          <p:val>
                                            <p:strVal val="ppt_h"/>
                                          </p:val>
                                        </p:tav>
                                      </p:tavLst>
                                    </p:anim>
                                    <p:anim calcmode="lin" valueType="num">
                                      <p:cBhvr>
                                        <p:cTn id="422" dur="2000"/>
                                        <p:tgtEl>
                                          <p:spTgt spid="2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423" dur="1" fill="hold">
                                          <p:stCondLst>
                                            <p:cond delay="1999"/>
                                          </p:stCondLst>
                                        </p:cTn>
                                        <p:tgtEl>
                                          <p:spTgt spid="26"/>
                                        </p:tgtEl>
                                        <p:attrNameLst>
                                          <p:attrName>style.visibility</p:attrName>
                                        </p:attrNameLst>
                                      </p:cBhvr>
                                      <p:to>
                                        <p:strVal val="hidden"/>
                                      </p:to>
                                    </p:set>
                                  </p:childTnLst>
                                </p:cTn>
                              </p:par>
                              <p:par>
                                <p:cTn id="424" presetID="19" presetClass="exit" presetSubtype="10" fill="hold" grpId="3" nodeType="withEffect">
                                  <p:stCondLst>
                                    <p:cond delay="0"/>
                                  </p:stCondLst>
                                  <p:childTnLst>
                                    <p:anim calcmode="lin" valueType="num">
                                      <p:cBhvr>
                                        <p:cTn id="425" dur="2000"/>
                                        <p:tgtEl>
                                          <p:spTgt spid="27"/>
                                        </p:tgtEl>
                                        <p:attrNameLst>
                                          <p:attrName>ppt_h</p:attrName>
                                        </p:attrNameLst>
                                      </p:cBhvr>
                                      <p:tavLst>
                                        <p:tav tm="0">
                                          <p:val>
                                            <p:strVal val="ppt_h"/>
                                          </p:val>
                                        </p:tav>
                                        <p:tav tm="100000">
                                          <p:val>
                                            <p:strVal val="ppt_h"/>
                                          </p:val>
                                        </p:tav>
                                      </p:tavLst>
                                    </p:anim>
                                    <p:anim calcmode="lin" valueType="num">
                                      <p:cBhvr>
                                        <p:cTn id="426" dur="2000"/>
                                        <p:tgtEl>
                                          <p:spTgt spid="2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427" dur="1" fill="hold">
                                          <p:stCondLst>
                                            <p:cond delay="1999"/>
                                          </p:stCondLst>
                                        </p:cTn>
                                        <p:tgtEl>
                                          <p:spTgt spid="27"/>
                                        </p:tgtEl>
                                        <p:attrNameLst>
                                          <p:attrName>style.visibility</p:attrName>
                                        </p:attrNameLst>
                                      </p:cBhvr>
                                      <p:to>
                                        <p:strVal val="hidden"/>
                                      </p:to>
                                    </p:set>
                                  </p:childTnLst>
                                </p:cTn>
                              </p:par>
                              <p:par>
                                <p:cTn id="428" presetID="19" presetClass="exit" presetSubtype="10" fill="hold" grpId="3" nodeType="withEffect">
                                  <p:stCondLst>
                                    <p:cond delay="0"/>
                                  </p:stCondLst>
                                  <p:childTnLst>
                                    <p:anim calcmode="lin" valueType="num">
                                      <p:cBhvr>
                                        <p:cTn id="429" dur="2000"/>
                                        <p:tgtEl>
                                          <p:spTgt spid="28"/>
                                        </p:tgtEl>
                                        <p:attrNameLst>
                                          <p:attrName>ppt_h</p:attrName>
                                        </p:attrNameLst>
                                      </p:cBhvr>
                                      <p:tavLst>
                                        <p:tav tm="0">
                                          <p:val>
                                            <p:strVal val="ppt_h"/>
                                          </p:val>
                                        </p:tav>
                                        <p:tav tm="100000">
                                          <p:val>
                                            <p:strVal val="ppt_h"/>
                                          </p:val>
                                        </p:tav>
                                      </p:tavLst>
                                    </p:anim>
                                    <p:anim calcmode="lin" valueType="num">
                                      <p:cBhvr>
                                        <p:cTn id="430" dur="2000"/>
                                        <p:tgtEl>
                                          <p:spTgt spid="2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431" dur="1" fill="hold">
                                          <p:stCondLst>
                                            <p:cond delay="1999"/>
                                          </p:stCondLst>
                                        </p:cTn>
                                        <p:tgtEl>
                                          <p:spTgt spid="28"/>
                                        </p:tgtEl>
                                        <p:attrNameLst>
                                          <p:attrName>style.visibility</p:attrName>
                                        </p:attrNameLst>
                                      </p:cBhvr>
                                      <p:to>
                                        <p:strVal val="hidden"/>
                                      </p:to>
                                    </p:set>
                                  </p:childTnLst>
                                </p:cTn>
                              </p:par>
                              <p:par>
                                <p:cTn id="432" presetID="19" presetClass="exit" presetSubtype="10" fill="hold" grpId="3" nodeType="withEffect">
                                  <p:stCondLst>
                                    <p:cond delay="0"/>
                                  </p:stCondLst>
                                  <p:childTnLst>
                                    <p:anim calcmode="lin" valueType="num">
                                      <p:cBhvr>
                                        <p:cTn id="433" dur="2000"/>
                                        <p:tgtEl>
                                          <p:spTgt spid="29"/>
                                        </p:tgtEl>
                                        <p:attrNameLst>
                                          <p:attrName>ppt_h</p:attrName>
                                        </p:attrNameLst>
                                      </p:cBhvr>
                                      <p:tavLst>
                                        <p:tav tm="0">
                                          <p:val>
                                            <p:strVal val="ppt_h"/>
                                          </p:val>
                                        </p:tav>
                                        <p:tav tm="100000">
                                          <p:val>
                                            <p:strVal val="ppt_h"/>
                                          </p:val>
                                        </p:tav>
                                      </p:tavLst>
                                    </p:anim>
                                    <p:anim calcmode="lin" valueType="num">
                                      <p:cBhvr>
                                        <p:cTn id="434" dur="2000"/>
                                        <p:tgtEl>
                                          <p:spTgt spid="2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435" dur="1" fill="hold">
                                          <p:stCondLst>
                                            <p:cond delay="1999"/>
                                          </p:stCondLst>
                                        </p:cTn>
                                        <p:tgtEl>
                                          <p:spTgt spid="29"/>
                                        </p:tgtEl>
                                        <p:attrNameLst>
                                          <p:attrName>style.visibility</p:attrName>
                                        </p:attrNameLst>
                                      </p:cBhvr>
                                      <p:to>
                                        <p:strVal val="hidden"/>
                                      </p:to>
                                    </p:set>
                                  </p:childTnLst>
                                </p:cTn>
                              </p:par>
                              <p:par>
                                <p:cTn id="436" presetID="19" presetClass="exit" presetSubtype="10" fill="hold" grpId="3" nodeType="withEffect">
                                  <p:stCondLst>
                                    <p:cond delay="0"/>
                                  </p:stCondLst>
                                  <p:childTnLst>
                                    <p:anim calcmode="lin" valueType="num">
                                      <p:cBhvr>
                                        <p:cTn id="437" dur="2000"/>
                                        <p:tgtEl>
                                          <p:spTgt spid="30"/>
                                        </p:tgtEl>
                                        <p:attrNameLst>
                                          <p:attrName>ppt_h</p:attrName>
                                        </p:attrNameLst>
                                      </p:cBhvr>
                                      <p:tavLst>
                                        <p:tav tm="0">
                                          <p:val>
                                            <p:strVal val="ppt_h"/>
                                          </p:val>
                                        </p:tav>
                                        <p:tav tm="100000">
                                          <p:val>
                                            <p:strVal val="ppt_h"/>
                                          </p:val>
                                        </p:tav>
                                      </p:tavLst>
                                    </p:anim>
                                    <p:anim calcmode="lin" valueType="num">
                                      <p:cBhvr>
                                        <p:cTn id="438" dur="2000"/>
                                        <p:tgtEl>
                                          <p:spTgt spid="30"/>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439" dur="1" fill="hold">
                                          <p:stCondLst>
                                            <p:cond delay="1999"/>
                                          </p:stCondLst>
                                        </p:cTn>
                                        <p:tgtEl>
                                          <p:spTgt spid="30"/>
                                        </p:tgtEl>
                                        <p:attrNameLst>
                                          <p:attrName>style.visibility</p:attrName>
                                        </p:attrNameLst>
                                      </p:cBhvr>
                                      <p:to>
                                        <p:strVal val="hidden"/>
                                      </p:to>
                                    </p:set>
                                  </p:childTnLst>
                                </p:cTn>
                              </p:par>
                              <p:par>
                                <p:cTn id="440" presetID="19" presetClass="exit" presetSubtype="10" fill="hold" grpId="3" nodeType="withEffect">
                                  <p:stCondLst>
                                    <p:cond delay="0"/>
                                  </p:stCondLst>
                                  <p:childTnLst>
                                    <p:anim calcmode="lin" valueType="num">
                                      <p:cBhvr>
                                        <p:cTn id="441" dur="2000"/>
                                        <p:tgtEl>
                                          <p:spTgt spid="31"/>
                                        </p:tgtEl>
                                        <p:attrNameLst>
                                          <p:attrName>ppt_h</p:attrName>
                                        </p:attrNameLst>
                                      </p:cBhvr>
                                      <p:tavLst>
                                        <p:tav tm="0">
                                          <p:val>
                                            <p:strVal val="ppt_h"/>
                                          </p:val>
                                        </p:tav>
                                        <p:tav tm="100000">
                                          <p:val>
                                            <p:strVal val="ppt_h"/>
                                          </p:val>
                                        </p:tav>
                                      </p:tavLst>
                                    </p:anim>
                                    <p:anim calcmode="lin" valueType="num">
                                      <p:cBhvr>
                                        <p:cTn id="442" dur="2000"/>
                                        <p:tgtEl>
                                          <p:spTgt spid="31"/>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443" dur="1" fill="hold">
                                          <p:stCondLst>
                                            <p:cond delay="1999"/>
                                          </p:stCondLst>
                                        </p:cTn>
                                        <p:tgtEl>
                                          <p:spTgt spid="31"/>
                                        </p:tgtEl>
                                        <p:attrNameLst>
                                          <p:attrName>style.visibility</p:attrName>
                                        </p:attrNameLst>
                                      </p:cBhvr>
                                      <p:to>
                                        <p:strVal val="hidden"/>
                                      </p:to>
                                    </p:set>
                                  </p:childTnLst>
                                </p:cTn>
                              </p:par>
                              <p:par>
                                <p:cTn id="444" presetID="19" presetClass="exit" presetSubtype="10" fill="hold" grpId="3" nodeType="withEffect">
                                  <p:stCondLst>
                                    <p:cond delay="0"/>
                                  </p:stCondLst>
                                  <p:childTnLst>
                                    <p:anim calcmode="lin" valueType="num">
                                      <p:cBhvr>
                                        <p:cTn id="445" dur="2000"/>
                                        <p:tgtEl>
                                          <p:spTgt spid="32"/>
                                        </p:tgtEl>
                                        <p:attrNameLst>
                                          <p:attrName>ppt_h</p:attrName>
                                        </p:attrNameLst>
                                      </p:cBhvr>
                                      <p:tavLst>
                                        <p:tav tm="0">
                                          <p:val>
                                            <p:strVal val="ppt_h"/>
                                          </p:val>
                                        </p:tav>
                                        <p:tav tm="100000">
                                          <p:val>
                                            <p:strVal val="ppt_h"/>
                                          </p:val>
                                        </p:tav>
                                      </p:tavLst>
                                    </p:anim>
                                    <p:anim calcmode="lin" valueType="num">
                                      <p:cBhvr>
                                        <p:cTn id="446" dur="2000"/>
                                        <p:tgtEl>
                                          <p:spTgt spid="32"/>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447" dur="1" fill="hold">
                                          <p:stCondLst>
                                            <p:cond delay="1999"/>
                                          </p:stCondLst>
                                        </p:cTn>
                                        <p:tgtEl>
                                          <p:spTgt spid="32"/>
                                        </p:tgtEl>
                                        <p:attrNameLst>
                                          <p:attrName>style.visibility</p:attrName>
                                        </p:attrNameLst>
                                      </p:cBhvr>
                                      <p:to>
                                        <p:strVal val="hidden"/>
                                      </p:to>
                                    </p:set>
                                  </p:childTnLst>
                                </p:cTn>
                              </p:par>
                              <p:par>
                                <p:cTn id="448" presetID="19" presetClass="exit" presetSubtype="10" fill="hold" grpId="3" nodeType="withEffect">
                                  <p:stCondLst>
                                    <p:cond delay="0"/>
                                  </p:stCondLst>
                                  <p:childTnLst>
                                    <p:anim calcmode="lin" valueType="num">
                                      <p:cBhvr>
                                        <p:cTn id="449" dur="2000"/>
                                        <p:tgtEl>
                                          <p:spTgt spid="33"/>
                                        </p:tgtEl>
                                        <p:attrNameLst>
                                          <p:attrName>ppt_h</p:attrName>
                                        </p:attrNameLst>
                                      </p:cBhvr>
                                      <p:tavLst>
                                        <p:tav tm="0">
                                          <p:val>
                                            <p:strVal val="ppt_h"/>
                                          </p:val>
                                        </p:tav>
                                        <p:tav tm="100000">
                                          <p:val>
                                            <p:strVal val="ppt_h"/>
                                          </p:val>
                                        </p:tav>
                                      </p:tavLst>
                                    </p:anim>
                                    <p:anim calcmode="lin" valueType="num">
                                      <p:cBhvr>
                                        <p:cTn id="450" dur="2000"/>
                                        <p:tgtEl>
                                          <p:spTgt spid="33"/>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451" dur="1" fill="hold">
                                          <p:stCondLst>
                                            <p:cond delay="1999"/>
                                          </p:stCondLst>
                                        </p:cTn>
                                        <p:tgtEl>
                                          <p:spTgt spid="33"/>
                                        </p:tgtEl>
                                        <p:attrNameLst>
                                          <p:attrName>style.visibility</p:attrName>
                                        </p:attrNameLst>
                                      </p:cBhvr>
                                      <p:to>
                                        <p:strVal val="hidden"/>
                                      </p:to>
                                    </p:set>
                                  </p:childTnLst>
                                </p:cTn>
                              </p:par>
                              <p:par>
                                <p:cTn id="452" presetID="19" presetClass="exit" presetSubtype="10" fill="hold" grpId="3" nodeType="withEffect">
                                  <p:stCondLst>
                                    <p:cond delay="0"/>
                                  </p:stCondLst>
                                  <p:childTnLst>
                                    <p:anim calcmode="lin" valueType="num">
                                      <p:cBhvr>
                                        <p:cTn id="453" dur="2000"/>
                                        <p:tgtEl>
                                          <p:spTgt spid="34"/>
                                        </p:tgtEl>
                                        <p:attrNameLst>
                                          <p:attrName>ppt_h</p:attrName>
                                        </p:attrNameLst>
                                      </p:cBhvr>
                                      <p:tavLst>
                                        <p:tav tm="0">
                                          <p:val>
                                            <p:strVal val="ppt_h"/>
                                          </p:val>
                                        </p:tav>
                                        <p:tav tm="100000">
                                          <p:val>
                                            <p:strVal val="ppt_h"/>
                                          </p:val>
                                        </p:tav>
                                      </p:tavLst>
                                    </p:anim>
                                    <p:anim calcmode="lin" valueType="num">
                                      <p:cBhvr>
                                        <p:cTn id="454" dur="2000"/>
                                        <p:tgtEl>
                                          <p:spTgt spid="3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455" dur="1" fill="hold">
                                          <p:stCondLst>
                                            <p:cond delay="1999"/>
                                          </p:stCondLst>
                                        </p:cTn>
                                        <p:tgtEl>
                                          <p:spTgt spid="34"/>
                                        </p:tgtEl>
                                        <p:attrNameLst>
                                          <p:attrName>style.visibility</p:attrName>
                                        </p:attrNameLst>
                                      </p:cBhvr>
                                      <p:to>
                                        <p:strVal val="hidden"/>
                                      </p:to>
                                    </p:set>
                                  </p:childTnLst>
                                </p:cTn>
                              </p:par>
                              <p:par>
                                <p:cTn id="456" presetID="17" presetClass="entr" presetSubtype="1" fill="hold" nodeType="withEffect">
                                  <p:stCondLst>
                                    <p:cond delay="0"/>
                                  </p:stCondLst>
                                  <p:childTnLst>
                                    <p:set>
                                      <p:cBhvr>
                                        <p:cTn id="457" dur="1" fill="hold">
                                          <p:stCondLst>
                                            <p:cond delay="0"/>
                                          </p:stCondLst>
                                        </p:cTn>
                                        <p:tgtEl>
                                          <p:spTgt spid="2"/>
                                        </p:tgtEl>
                                        <p:attrNameLst>
                                          <p:attrName>style.visibility</p:attrName>
                                        </p:attrNameLst>
                                      </p:cBhvr>
                                      <p:to>
                                        <p:strVal val="visible"/>
                                      </p:to>
                                    </p:set>
                                    <p:anim calcmode="lin" valueType="num">
                                      <p:cBhvr>
                                        <p:cTn id="458" dur="2000" fill="hold"/>
                                        <p:tgtEl>
                                          <p:spTgt spid="2"/>
                                        </p:tgtEl>
                                        <p:attrNameLst>
                                          <p:attrName>ppt_x</p:attrName>
                                        </p:attrNameLst>
                                      </p:cBhvr>
                                      <p:tavLst>
                                        <p:tav tm="0">
                                          <p:val>
                                            <p:strVal val="#ppt_x"/>
                                          </p:val>
                                        </p:tav>
                                        <p:tav tm="100000">
                                          <p:val>
                                            <p:strVal val="#ppt_x"/>
                                          </p:val>
                                        </p:tav>
                                      </p:tavLst>
                                    </p:anim>
                                    <p:anim calcmode="lin" valueType="num">
                                      <p:cBhvr>
                                        <p:cTn id="459" dur="2000" fill="hold"/>
                                        <p:tgtEl>
                                          <p:spTgt spid="2"/>
                                        </p:tgtEl>
                                        <p:attrNameLst>
                                          <p:attrName>ppt_y</p:attrName>
                                        </p:attrNameLst>
                                      </p:cBhvr>
                                      <p:tavLst>
                                        <p:tav tm="0">
                                          <p:val>
                                            <p:strVal val="#ppt_y-#ppt_h/2"/>
                                          </p:val>
                                        </p:tav>
                                        <p:tav tm="100000">
                                          <p:val>
                                            <p:strVal val="#ppt_y"/>
                                          </p:val>
                                        </p:tav>
                                      </p:tavLst>
                                    </p:anim>
                                    <p:anim calcmode="lin" valueType="num">
                                      <p:cBhvr>
                                        <p:cTn id="460" dur="2000" fill="hold"/>
                                        <p:tgtEl>
                                          <p:spTgt spid="2"/>
                                        </p:tgtEl>
                                        <p:attrNameLst>
                                          <p:attrName>ppt_w</p:attrName>
                                        </p:attrNameLst>
                                      </p:cBhvr>
                                      <p:tavLst>
                                        <p:tav tm="0">
                                          <p:val>
                                            <p:strVal val="#ppt_w"/>
                                          </p:val>
                                        </p:tav>
                                        <p:tav tm="100000">
                                          <p:val>
                                            <p:strVal val="#ppt_w"/>
                                          </p:val>
                                        </p:tav>
                                      </p:tavLst>
                                    </p:anim>
                                    <p:anim calcmode="lin" valueType="num">
                                      <p:cBhvr>
                                        <p:cTn id="461" dur="2000" fill="hold"/>
                                        <p:tgtEl>
                                          <p:spTgt spid="2"/>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3" grpId="3" animBg="1"/>
      <p:bldP spid="4" grpId="0" animBg="1"/>
      <p:bldP spid="4" grpId="1" animBg="1"/>
      <p:bldP spid="4" grpId="2" animBg="1"/>
      <p:bldP spid="4" grpId="3" animBg="1"/>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P spid="19" grpId="1" animBg="1"/>
      <p:bldP spid="19" grpId="2" animBg="1"/>
      <p:bldP spid="19" grpId="3" animBg="1"/>
      <p:bldP spid="20" grpId="0" animBg="1"/>
      <p:bldP spid="20" grpId="1" animBg="1"/>
      <p:bldP spid="20" grpId="2" animBg="1"/>
      <p:bldP spid="20" grpId="3" animBg="1"/>
      <p:bldP spid="21" grpId="0" animBg="1"/>
      <p:bldP spid="21" grpId="1" animBg="1"/>
      <p:bldP spid="21" grpId="2" animBg="1"/>
      <p:bldP spid="21" grpId="3" animBg="1"/>
      <p:bldP spid="22" grpId="0" animBg="1"/>
      <p:bldP spid="22" grpId="1" animBg="1"/>
      <p:bldP spid="22" grpId="2" animBg="1"/>
      <p:bldP spid="22" grpId="3" animBg="1"/>
      <p:bldP spid="23" grpId="0" animBg="1"/>
      <p:bldP spid="23" grpId="1" animBg="1"/>
      <p:bldP spid="23" grpId="2" animBg="1"/>
      <p:bldP spid="23" grpId="3" animBg="1"/>
      <p:bldP spid="24" grpId="0" animBg="1"/>
      <p:bldP spid="24" grpId="1" animBg="1"/>
      <p:bldP spid="24" grpId="2" animBg="1"/>
      <p:bldP spid="24" grpId="3" animBg="1"/>
      <p:bldP spid="25" grpId="0" animBg="1"/>
      <p:bldP spid="25" grpId="1" animBg="1"/>
      <p:bldP spid="25" grpId="2" animBg="1"/>
      <p:bldP spid="25" grpId="3" animBg="1"/>
      <p:bldP spid="26" grpId="0" animBg="1"/>
      <p:bldP spid="26" grpId="1" animBg="1"/>
      <p:bldP spid="26" grpId="2" animBg="1"/>
      <p:bldP spid="26" grpId="3" animBg="1"/>
      <p:bldP spid="27" grpId="0" animBg="1"/>
      <p:bldP spid="27" grpId="1" animBg="1"/>
      <p:bldP spid="27" grpId="2" animBg="1"/>
      <p:bldP spid="27" grpId="3" animBg="1"/>
      <p:bldP spid="28" grpId="0" animBg="1"/>
      <p:bldP spid="28" grpId="1" animBg="1"/>
      <p:bldP spid="28" grpId="2" animBg="1"/>
      <p:bldP spid="28" grpId="3" animBg="1"/>
      <p:bldP spid="29" grpId="0" animBg="1"/>
      <p:bldP spid="29" grpId="1" animBg="1"/>
      <p:bldP spid="29" grpId="2" animBg="1"/>
      <p:bldP spid="29" grpId="3" animBg="1"/>
      <p:bldP spid="30" grpId="0" animBg="1"/>
      <p:bldP spid="30" grpId="1" animBg="1"/>
      <p:bldP spid="30" grpId="2" animBg="1"/>
      <p:bldP spid="30" grpId="3" animBg="1"/>
      <p:bldP spid="31" grpId="0" animBg="1"/>
      <p:bldP spid="31" grpId="1" animBg="1"/>
      <p:bldP spid="31" grpId="2" animBg="1"/>
      <p:bldP spid="31" grpId="3" animBg="1"/>
      <p:bldP spid="32" grpId="0" animBg="1"/>
      <p:bldP spid="32" grpId="1" animBg="1"/>
      <p:bldP spid="32" grpId="2" animBg="1"/>
      <p:bldP spid="32" grpId="3" animBg="1"/>
      <p:bldP spid="33" grpId="0" animBg="1"/>
      <p:bldP spid="33" grpId="1" animBg="1"/>
      <p:bldP spid="33" grpId="2" animBg="1"/>
      <p:bldP spid="33" grpId="3" animBg="1"/>
      <p:bldP spid="34" grpId="0" animBg="1"/>
      <p:bldP spid="34" grpId="1" animBg="1"/>
      <p:bldP spid="34" grpId="2" animBg="1"/>
      <p:bldP spid="34" grpId="3" animBg="1"/>
      <p:bldP spid="35" grpId="0" animBg="1"/>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30).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Marco"/>
          <p:cNvSpPr/>
          <p:nvPr/>
        </p:nvSpPr>
        <p:spPr>
          <a:xfrm rot="2699851">
            <a:off x="2815171" y="786834"/>
            <a:ext cx="3704183" cy="3569831"/>
          </a:xfrm>
          <a:prstGeom prst="frame">
            <a:avLst>
              <a:gd name="adj1" fmla="val 4045"/>
            </a:avLst>
          </a:prstGeom>
          <a:solidFill>
            <a:srgbClr val="008600"/>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 name="3 Marco"/>
          <p:cNvSpPr/>
          <p:nvPr/>
        </p:nvSpPr>
        <p:spPr>
          <a:xfrm rot="2699851">
            <a:off x="3366555" y="1272590"/>
            <a:ext cx="2625842" cy="2527511"/>
          </a:xfrm>
          <a:prstGeom prst="frame">
            <a:avLst>
              <a:gd name="adj1" fmla="val 4783"/>
            </a:avLst>
          </a:prstGeom>
          <a:solidFill>
            <a:srgbClr val="00CC00"/>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5" name="4 Marco"/>
          <p:cNvSpPr/>
          <p:nvPr/>
        </p:nvSpPr>
        <p:spPr>
          <a:xfrm rot="2699851">
            <a:off x="3897289" y="1823392"/>
            <a:ext cx="1563729" cy="1568148"/>
          </a:xfrm>
          <a:prstGeom prst="frame">
            <a:avLst>
              <a:gd name="adj1" fmla="val 9104"/>
            </a:avLst>
          </a:prstGeom>
          <a:solidFill>
            <a:schemeClr val="accent2">
              <a:lumMod val="75000"/>
            </a:schemeClr>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Rectángulo"/>
          <p:cNvSpPr/>
          <p:nvPr/>
        </p:nvSpPr>
        <p:spPr>
          <a:xfrm>
            <a:off x="-428660" y="-214332"/>
            <a:ext cx="9787006" cy="5500726"/>
          </a:xfrm>
          <a:prstGeom prst="rect">
            <a:avLst/>
          </a:prstGeom>
          <a:gradFill flip="none" rotWithShape="1">
            <a:gsLst>
              <a:gs pos="21000">
                <a:srgbClr val="0033CC"/>
              </a:gs>
              <a:gs pos="50000">
                <a:srgbClr val="00CC00">
                  <a:shade val="67500"/>
                  <a:satMod val="115000"/>
                </a:srgbClr>
              </a:gs>
              <a:gs pos="100000">
                <a:srgbClr val="00CC00">
                  <a:shade val="100000"/>
                  <a:satMod val="115000"/>
                </a:srgb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hidden"/>
                                      </p:to>
                                    </p:set>
                                  </p:childTnLst>
                                </p:cTn>
                              </p:par>
                              <p:par>
                                <p:cTn id="7" presetID="21" presetClass="entr" presetSubtype="8" fill="hold" grpId="0" nodeType="withEffect">
                                  <p:stCondLst>
                                    <p:cond delay="0"/>
                                  </p:stCondLst>
                                  <p:childTnLst>
                                    <p:set>
                                      <p:cBhvr>
                                        <p:cTn id="8" dur="1" fill="hold">
                                          <p:stCondLst>
                                            <p:cond delay="0"/>
                                          </p:stCondLst>
                                        </p:cTn>
                                        <p:tgtEl>
                                          <p:spTgt spid="3"/>
                                        </p:tgtEl>
                                        <p:attrNameLst>
                                          <p:attrName>style.visibility</p:attrName>
                                        </p:attrNameLst>
                                      </p:cBhvr>
                                      <p:to>
                                        <p:strVal val="visible"/>
                                      </p:to>
                                    </p:set>
                                    <p:animEffect transition="in" filter="wheel(8)">
                                      <p:cBhvr>
                                        <p:cTn id="9" dur="3000"/>
                                        <p:tgtEl>
                                          <p:spTgt spid="3"/>
                                        </p:tgtEl>
                                      </p:cBhvr>
                                    </p:animEffect>
                                  </p:childTnLst>
                                </p:cTn>
                              </p:par>
                              <p:par>
                                <p:cTn id="10" presetID="8" presetClass="emph" presetSubtype="0" fill="hold" grpId="1" nodeType="withEffect">
                                  <p:stCondLst>
                                    <p:cond delay="0"/>
                                  </p:stCondLst>
                                  <p:childTnLst>
                                    <p:animRot by="21600000">
                                      <p:cBhvr>
                                        <p:cTn id="11" dur="3000" fill="hold"/>
                                        <p:tgtEl>
                                          <p:spTgt spid="3"/>
                                        </p:tgtEl>
                                        <p:attrNameLst>
                                          <p:attrName>r</p:attrName>
                                        </p:attrNameLst>
                                      </p:cBhvr>
                                    </p:animRot>
                                  </p:childTnLst>
                                </p:cTn>
                              </p:par>
                              <p:par>
                                <p:cTn id="12" presetID="21" presetClass="entr" presetSubtype="8" fill="hold" grpId="0" nodeType="with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wheel(8)">
                                      <p:cBhvr>
                                        <p:cTn id="14" dur="3000"/>
                                        <p:tgtEl>
                                          <p:spTgt spid="4"/>
                                        </p:tgtEl>
                                      </p:cBhvr>
                                    </p:animEffect>
                                  </p:childTnLst>
                                </p:cTn>
                              </p:par>
                              <p:par>
                                <p:cTn id="15" presetID="8" presetClass="emph" presetSubtype="0" fill="hold" grpId="1" nodeType="withEffect">
                                  <p:stCondLst>
                                    <p:cond delay="0"/>
                                  </p:stCondLst>
                                  <p:childTnLst>
                                    <p:animRot by="-21600000">
                                      <p:cBhvr>
                                        <p:cTn id="16" dur="3000" fill="hold"/>
                                        <p:tgtEl>
                                          <p:spTgt spid="4"/>
                                        </p:tgtEl>
                                        <p:attrNameLst>
                                          <p:attrName>r</p:attrName>
                                        </p:attrNameLst>
                                      </p:cBhvr>
                                    </p:animRot>
                                  </p:childTnLst>
                                </p:cTn>
                              </p:par>
                              <p:par>
                                <p:cTn id="17" presetID="21" presetClass="entr" presetSubtype="8" fill="hold" grpId="0" nodeType="withEffect">
                                  <p:stCondLst>
                                    <p:cond delay="0"/>
                                  </p:stCondLst>
                                  <p:childTnLst>
                                    <p:set>
                                      <p:cBhvr>
                                        <p:cTn id="18" dur="1" fill="hold">
                                          <p:stCondLst>
                                            <p:cond delay="0"/>
                                          </p:stCondLst>
                                        </p:cTn>
                                        <p:tgtEl>
                                          <p:spTgt spid="5"/>
                                        </p:tgtEl>
                                        <p:attrNameLst>
                                          <p:attrName>style.visibility</p:attrName>
                                        </p:attrNameLst>
                                      </p:cBhvr>
                                      <p:to>
                                        <p:strVal val="visible"/>
                                      </p:to>
                                    </p:set>
                                    <p:animEffect transition="in" filter="wheel(8)">
                                      <p:cBhvr>
                                        <p:cTn id="19" dur="3000"/>
                                        <p:tgtEl>
                                          <p:spTgt spid="5"/>
                                        </p:tgtEl>
                                      </p:cBhvr>
                                    </p:animEffect>
                                  </p:childTnLst>
                                </p:cTn>
                              </p:par>
                              <p:par>
                                <p:cTn id="20" presetID="8" presetClass="emph" presetSubtype="0" fill="hold" grpId="1" nodeType="withEffect">
                                  <p:stCondLst>
                                    <p:cond delay="0"/>
                                  </p:stCondLst>
                                  <p:childTnLst>
                                    <p:animRot by="21600000">
                                      <p:cBhvr>
                                        <p:cTn id="21" dur="3000" fill="hold"/>
                                        <p:tgtEl>
                                          <p:spTgt spid="5"/>
                                        </p:tgtEl>
                                        <p:attrNameLst>
                                          <p:attrName>r</p:attrName>
                                        </p:attrNameLst>
                                      </p:cBhvr>
                                    </p:animRot>
                                  </p:childTnLst>
                                </p:cTn>
                              </p:par>
                            </p:childTnLst>
                          </p:cTn>
                        </p:par>
                        <p:par>
                          <p:cTn id="22" fill="hold">
                            <p:stCondLst>
                              <p:cond delay="3000"/>
                            </p:stCondLst>
                            <p:childTnLst>
                              <p:par>
                                <p:cTn id="23" presetID="16" presetClass="exit" presetSubtype="37" fill="hold" grpId="2" nodeType="afterEffect">
                                  <p:stCondLst>
                                    <p:cond delay="0"/>
                                  </p:stCondLst>
                                  <p:childTnLst>
                                    <p:animEffect transition="out" filter="barn(outVertical)">
                                      <p:cBhvr>
                                        <p:cTn id="24" dur="3000"/>
                                        <p:tgtEl>
                                          <p:spTgt spid="3"/>
                                        </p:tgtEl>
                                      </p:cBhvr>
                                    </p:animEffect>
                                    <p:set>
                                      <p:cBhvr>
                                        <p:cTn id="25" dur="1" fill="hold">
                                          <p:stCondLst>
                                            <p:cond delay="2999"/>
                                          </p:stCondLst>
                                        </p:cTn>
                                        <p:tgtEl>
                                          <p:spTgt spid="3"/>
                                        </p:tgtEl>
                                        <p:attrNameLst>
                                          <p:attrName>style.visibility</p:attrName>
                                        </p:attrNameLst>
                                      </p:cBhvr>
                                      <p:to>
                                        <p:strVal val="hidden"/>
                                      </p:to>
                                    </p:set>
                                  </p:childTnLst>
                                </p:cTn>
                              </p:par>
                              <p:par>
                                <p:cTn id="26" presetID="16" presetClass="exit" presetSubtype="37" fill="hold" grpId="2" nodeType="withEffect">
                                  <p:stCondLst>
                                    <p:cond delay="0"/>
                                  </p:stCondLst>
                                  <p:childTnLst>
                                    <p:animEffect transition="out" filter="barn(outVertical)">
                                      <p:cBhvr>
                                        <p:cTn id="27" dur="3000"/>
                                        <p:tgtEl>
                                          <p:spTgt spid="4"/>
                                        </p:tgtEl>
                                      </p:cBhvr>
                                    </p:animEffect>
                                    <p:set>
                                      <p:cBhvr>
                                        <p:cTn id="28" dur="1" fill="hold">
                                          <p:stCondLst>
                                            <p:cond delay="2999"/>
                                          </p:stCondLst>
                                        </p:cTn>
                                        <p:tgtEl>
                                          <p:spTgt spid="4"/>
                                        </p:tgtEl>
                                        <p:attrNameLst>
                                          <p:attrName>style.visibility</p:attrName>
                                        </p:attrNameLst>
                                      </p:cBhvr>
                                      <p:to>
                                        <p:strVal val="hidden"/>
                                      </p:to>
                                    </p:set>
                                  </p:childTnLst>
                                </p:cTn>
                              </p:par>
                              <p:par>
                                <p:cTn id="29" presetID="16" presetClass="exit" presetSubtype="37" fill="hold" grpId="2" nodeType="withEffect">
                                  <p:stCondLst>
                                    <p:cond delay="0"/>
                                  </p:stCondLst>
                                  <p:childTnLst>
                                    <p:animEffect transition="out" filter="barn(outVertical)">
                                      <p:cBhvr>
                                        <p:cTn id="30" dur="3000"/>
                                        <p:tgtEl>
                                          <p:spTgt spid="5"/>
                                        </p:tgtEl>
                                      </p:cBhvr>
                                    </p:animEffect>
                                    <p:set>
                                      <p:cBhvr>
                                        <p:cTn id="31" dur="1" fill="hold">
                                          <p:stCondLst>
                                            <p:cond delay="2999"/>
                                          </p:stCondLst>
                                        </p:cTn>
                                        <p:tgtEl>
                                          <p:spTgt spid="5"/>
                                        </p:tgtEl>
                                        <p:attrNameLst>
                                          <p:attrName>style.visibility</p:attrName>
                                        </p:attrNameLst>
                                      </p:cBhvr>
                                      <p:to>
                                        <p:strVal val="hidden"/>
                                      </p:to>
                                    </p:set>
                                  </p:childTnLst>
                                </p:cTn>
                              </p:par>
                              <p:par>
                                <p:cTn id="32" presetID="23" presetClass="entr" presetSubtype="288" fill="hold" nodeType="withEffect">
                                  <p:stCondLst>
                                    <p:cond delay="0"/>
                                  </p:stCondLst>
                                  <p:childTnLst>
                                    <p:set>
                                      <p:cBhvr>
                                        <p:cTn id="33" dur="1" fill="hold">
                                          <p:stCondLst>
                                            <p:cond delay="0"/>
                                          </p:stCondLst>
                                        </p:cTn>
                                        <p:tgtEl>
                                          <p:spTgt spid="2"/>
                                        </p:tgtEl>
                                        <p:attrNameLst>
                                          <p:attrName>style.visibility</p:attrName>
                                        </p:attrNameLst>
                                      </p:cBhvr>
                                      <p:to>
                                        <p:strVal val="visible"/>
                                      </p:to>
                                    </p:set>
                                    <p:anim calcmode="lin" valueType="num">
                                      <p:cBhvr>
                                        <p:cTn id="34" dur="3000" fill="hold"/>
                                        <p:tgtEl>
                                          <p:spTgt spid="2"/>
                                        </p:tgtEl>
                                        <p:attrNameLst>
                                          <p:attrName>ppt_w</p:attrName>
                                        </p:attrNameLst>
                                      </p:cBhvr>
                                      <p:tavLst>
                                        <p:tav tm="0">
                                          <p:val>
                                            <p:strVal val="4/3*#ppt_w"/>
                                          </p:val>
                                        </p:tav>
                                        <p:tav tm="100000">
                                          <p:val>
                                            <p:strVal val="#ppt_w"/>
                                          </p:val>
                                        </p:tav>
                                      </p:tavLst>
                                    </p:anim>
                                    <p:anim calcmode="lin" valueType="num">
                                      <p:cBhvr>
                                        <p:cTn id="35" dur="3000" fill="hold"/>
                                        <p:tgtEl>
                                          <p:spTgt spid="2"/>
                                        </p:tgtEl>
                                        <p:attrNameLst>
                                          <p:attrName>ppt_h</p:attrName>
                                        </p:attrNameLst>
                                      </p:cBhvr>
                                      <p:tavLst>
                                        <p:tav tm="0">
                                          <p:val>
                                            <p:strVal val="4/3*#ppt_h"/>
                                          </p:val>
                                        </p:tav>
                                        <p:tav tm="100000">
                                          <p:val>
                                            <p:strVal val="#ppt_h"/>
                                          </p:val>
                                        </p:tav>
                                      </p:tavLst>
                                    </p:anim>
                                  </p:childTnLst>
                                </p:cTn>
                              </p:par>
                              <p:par>
                                <p:cTn id="36" presetID="16" presetClass="entr" presetSubtype="37" fill="hold" nodeType="withEffect">
                                  <p:stCondLst>
                                    <p:cond delay="0"/>
                                  </p:stCondLst>
                                  <p:childTnLst>
                                    <p:set>
                                      <p:cBhvr>
                                        <p:cTn id="37" dur="1" fill="hold">
                                          <p:stCondLst>
                                            <p:cond delay="0"/>
                                          </p:stCondLst>
                                        </p:cTn>
                                        <p:tgtEl>
                                          <p:spTgt spid="2"/>
                                        </p:tgtEl>
                                        <p:attrNameLst>
                                          <p:attrName>style.visibility</p:attrName>
                                        </p:attrNameLst>
                                      </p:cBhvr>
                                      <p:to>
                                        <p:strVal val="visible"/>
                                      </p:to>
                                    </p:set>
                                    <p:animEffect transition="in" filter="barn(outVertical)">
                                      <p:cBhvr>
                                        <p:cTn id="38"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4" grpId="0" animBg="1"/>
      <p:bldP spid="4" grpId="1" animBg="1"/>
      <p:bldP spid="4" grpId="2" animBg="1"/>
      <p:bldP spid="5" grpId="0" animBg="1"/>
      <p:bldP spid="5" grpId="1" animBg="1"/>
      <p:bldP spid="5" grpId="2" animBg="1"/>
      <p:bldP spid="6" grpId="0" animBg="1"/>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32).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Decisión"/>
          <p:cNvSpPr/>
          <p:nvPr/>
        </p:nvSpPr>
        <p:spPr>
          <a:xfrm>
            <a:off x="0" y="214296"/>
            <a:ext cx="785818" cy="2357454"/>
          </a:xfrm>
          <a:prstGeom prst="flowChartDecision">
            <a:avLst/>
          </a:prstGeom>
          <a:gradFill flip="none" rotWithShape="1">
            <a:gsLst>
              <a:gs pos="37000">
                <a:srgbClr val="004C22">
                  <a:alpha val="39000"/>
                </a:srgbClr>
              </a:gs>
              <a:gs pos="50000">
                <a:srgbClr val="00CC00">
                  <a:shade val="67500"/>
                  <a:satMod val="115000"/>
                </a:srgbClr>
              </a:gs>
              <a:gs pos="100000">
                <a:srgbClr val="00CC00">
                  <a:shade val="100000"/>
                  <a:satMod val="115000"/>
                </a:srgbClr>
              </a:gs>
            </a:gsLst>
            <a:lin ang="1080000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Decisión"/>
          <p:cNvSpPr/>
          <p:nvPr/>
        </p:nvSpPr>
        <p:spPr>
          <a:xfrm>
            <a:off x="857224" y="214296"/>
            <a:ext cx="785818" cy="2357454"/>
          </a:xfrm>
          <a:prstGeom prst="flowChartDecision">
            <a:avLst/>
          </a:prstGeom>
          <a:gradFill flip="none" rotWithShape="1">
            <a:gsLst>
              <a:gs pos="37000">
                <a:srgbClr val="004C22">
                  <a:alpha val="39000"/>
                </a:srgbClr>
              </a:gs>
              <a:gs pos="50000">
                <a:srgbClr val="00CC00">
                  <a:shade val="67500"/>
                  <a:satMod val="115000"/>
                </a:srgbClr>
              </a:gs>
              <a:gs pos="100000">
                <a:srgbClr val="00CC00">
                  <a:shade val="100000"/>
                  <a:satMod val="115000"/>
                </a:srgbClr>
              </a:gs>
            </a:gsLst>
            <a:lin ang="1080000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Decisión"/>
          <p:cNvSpPr/>
          <p:nvPr/>
        </p:nvSpPr>
        <p:spPr>
          <a:xfrm>
            <a:off x="1714512" y="214296"/>
            <a:ext cx="785818" cy="2357454"/>
          </a:xfrm>
          <a:prstGeom prst="flowChartDecision">
            <a:avLst/>
          </a:prstGeom>
          <a:gradFill flip="none" rotWithShape="1">
            <a:gsLst>
              <a:gs pos="37000">
                <a:srgbClr val="004C22">
                  <a:alpha val="39000"/>
                </a:srgbClr>
              </a:gs>
              <a:gs pos="50000">
                <a:srgbClr val="00CC00">
                  <a:shade val="67500"/>
                  <a:satMod val="115000"/>
                </a:srgbClr>
              </a:gs>
              <a:gs pos="100000">
                <a:srgbClr val="00CC00">
                  <a:shade val="100000"/>
                  <a:satMod val="115000"/>
                </a:srgbClr>
              </a:gs>
            </a:gsLst>
            <a:lin ang="1080000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Decisión"/>
          <p:cNvSpPr/>
          <p:nvPr/>
        </p:nvSpPr>
        <p:spPr>
          <a:xfrm>
            <a:off x="2571736" y="214296"/>
            <a:ext cx="785818" cy="2357454"/>
          </a:xfrm>
          <a:prstGeom prst="flowChartDecision">
            <a:avLst/>
          </a:prstGeom>
          <a:gradFill flip="none" rotWithShape="1">
            <a:gsLst>
              <a:gs pos="37000">
                <a:srgbClr val="004C22">
                  <a:alpha val="39000"/>
                </a:srgbClr>
              </a:gs>
              <a:gs pos="50000">
                <a:srgbClr val="00CC00">
                  <a:shade val="67500"/>
                  <a:satMod val="115000"/>
                </a:srgbClr>
              </a:gs>
              <a:gs pos="100000">
                <a:srgbClr val="00CC00">
                  <a:shade val="100000"/>
                  <a:satMod val="115000"/>
                </a:srgbClr>
              </a:gs>
            </a:gsLst>
            <a:lin ang="1080000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Decisión"/>
          <p:cNvSpPr/>
          <p:nvPr/>
        </p:nvSpPr>
        <p:spPr>
          <a:xfrm>
            <a:off x="3357586" y="214296"/>
            <a:ext cx="785818" cy="2357454"/>
          </a:xfrm>
          <a:prstGeom prst="flowChartDecision">
            <a:avLst/>
          </a:prstGeom>
          <a:gradFill flip="none" rotWithShape="1">
            <a:gsLst>
              <a:gs pos="37000">
                <a:srgbClr val="004C22">
                  <a:alpha val="39000"/>
                </a:srgbClr>
              </a:gs>
              <a:gs pos="50000">
                <a:srgbClr val="00CC00">
                  <a:shade val="67500"/>
                  <a:satMod val="115000"/>
                </a:srgbClr>
              </a:gs>
              <a:gs pos="100000">
                <a:srgbClr val="00CC00">
                  <a:shade val="100000"/>
                  <a:satMod val="115000"/>
                </a:srgbClr>
              </a:gs>
            </a:gsLst>
            <a:lin ang="1080000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Decisión"/>
          <p:cNvSpPr/>
          <p:nvPr/>
        </p:nvSpPr>
        <p:spPr>
          <a:xfrm>
            <a:off x="4214810" y="214296"/>
            <a:ext cx="785818" cy="2357454"/>
          </a:xfrm>
          <a:prstGeom prst="flowChartDecision">
            <a:avLst/>
          </a:prstGeom>
          <a:gradFill flip="none" rotWithShape="1">
            <a:gsLst>
              <a:gs pos="37000">
                <a:srgbClr val="004C22">
                  <a:alpha val="39000"/>
                </a:srgbClr>
              </a:gs>
              <a:gs pos="50000">
                <a:srgbClr val="00CC00">
                  <a:shade val="67500"/>
                  <a:satMod val="115000"/>
                </a:srgbClr>
              </a:gs>
              <a:gs pos="100000">
                <a:srgbClr val="00CC00">
                  <a:shade val="100000"/>
                  <a:satMod val="115000"/>
                </a:srgbClr>
              </a:gs>
            </a:gsLst>
            <a:lin ang="1080000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Decisión"/>
          <p:cNvSpPr/>
          <p:nvPr/>
        </p:nvSpPr>
        <p:spPr>
          <a:xfrm>
            <a:off x="5072098" y="214296"/>
            <a:ext cx="785818" cy="2357454"/>
          </a:xfrm>
          <a:prstGeom prst="flowChartDecision">
            <a:avLst/>
          </a:prstGeom>
          <a:gradFill flip="none" rotWithShape="1">
            <a:gsLst>
              <a:gs pos="37000">
                <a:srgbClr val="004C22">
                  <a:alpha val="39000"/>
                </a:srgbClr>
              </a:gs>
              <a:gs pos="50000">
                <a:srgbClr val="00CC00">
                  <a:shade val="67500"/>
                  <a:satMod val="115000"/>
                </a:srgbClr>
              </a:gs>
              <a:gs pos="100000">
                <a:srgbClr val="00CC00">
                  <a:shade val="100000"/>
                  <a:satMod val="115000"/>
                </a:srgbClr>
              </a:gs>
            </a:gsLst>
            <a:lin ang="1080000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Decisión"/>
          <p:cNvSpPr/>
          <p:nvPr/>
        </p:nvSpPr>
        <p:spPr>
          <a:xfrm>
            <a:off x="5929322" y="214296"/>
            <a:ext cx="785818" cy="2357454"/>
          </a:xfrm>
          <a:prstGeom prst="flowChartDecision">
            <a:avLst/>
          </a:prstGeom>
          <a:gradFill flip="none" rotWithShape="1">
            <a:gsLst>
              <a:gs pos="37000">
                <a:srgbClr val="004C22">
                  <a:alpha val="39000"/>
                </a:srgbClr>
              </a:gs>
              <a:gs pos="50000">
                <a:srgbClr val="00CC00">
                  <a:shade val="67500"/>
                  <a:satMod val="115000"/>
                </a:srgbClr>
              </a:gs>
              <a:gs pos="100000">
                <a:srgbClr val="00CC00">
                  <a:shade val="100000"/>
                  <a:satMod val="115000"/>
                </a:srgbClr>
              </a:gs>
            </a:gsLst>
            <a:lin ang="1080000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Decisión"/>
          <p:cNvSpPr/>
          <p:nvPr/>
        </p:nvSpPr>
        <p:spPr>
          <a:xfrm>
            <a:off x="6715140" y="214296"/>
            <a:ext cx="785818" cy="2357454"/>
          </a:xfrm>
          <a:prstGeom prst="flowChartDecision">
            <a:avLst/>
          </a:prstGeom>
          <a:gradFill flip="none" rotWithShape="1">
            <a:gsLst>
              <a:gs pos="37000">
                <a:srgbClr val="004C22">
                  <a:alpha val="39000"/>
                </a:srgbClr>
              </a:gs>
              <a:gs pos="50000">
                <a:srgbClr val="00CC00">
                  <a:shade val="67500"/>
                  <a:satMod val="115000"/>
                </a:srgbClr>
              </a:gs>
              <a:gs pos="100000">
                <a:srgbClr val="00CC00">
                  <a:shade val="100000"/>
                  <a:satMod val="115000"/>
                </a:srgbClr>
              </a:gs>
            </a:gsLst>
            <a:lin ang="1080000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Decisión"/>
          <p:cNvSpPr/>
          <p:nvPr/>
        </p:nvSpPr>
        <p:spPr>
          <a:xfrm>
            <a:off x="7500958" y="214296"/>
            <a:ext cx="785818" cy="2357454"/>
          </a:xfrm>
          <a:prstGeom prst="flowChartDecision">
            <a:avLst/>
          </a:prstGeom>
          <a:gradFill flip="none" rotWithShape="1">
            <a:gsLst>
              <a:gs pos="37000">
                <a:srgbClr val="004C22">
                  <a:alpha val="39000"/>
                </a:srgbClr>
              </a:gs>
              <a:gs pos="50000">
                <a:srgbClr val="00CC00">
                  <a:shade val="67500"/>
                  <a:satMod val="115000"/>
                </a:srgbClr>
              </a:gs>
              <a:gs pos="100000">
                <a:srgbClr val="00CC00">
                  <a:shade val="100000"/>
                  <a:satMod val="115000"/>
                </a:srgbClr>
              </a:gs>
            </a:gsLst>
            <a:lin ang="1080000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Decisión"/>
          <p:cNvSpPr/>
          <p:nvPr/>
        </p:nvSpPr>
        <p:spPr>
          <a:xfrm>
            <a:off x="8358182" y="214296"/>
            <a:ext cx="785818" cy="2357454"/>
          </a:xfrm>
          <a:prstGeom prst="flowChartDecision">
            <a:avLst/>
          </a:prstGeom>
          <a:gradFill flip="none" rotWithShape="1">
            <a:gsLst>
              <a:gs pos="37000">
                <a:srgbClr val="004C22">
                  <a:alpha val="39000"/>
                </a:srgbClr>
              </a:gs>
              <a:gs pos="50000">
                <a:srgbClr val="00CC00">
                  <a:shade val="67500"/>
                  <a:satMod val="115000"/>
                </a:srgbClr>
              </a:gs>
              <a:gs pos="100000">
                <a:srgbClr val="00CC00">
                  <a:shade val="100000"/>
                  <a:satMod val="115000"/>
                </a:srgbClr>
              </a:gs>
            </a:gsLst>
            <a:lin ang="1080000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Decisión"/>
          <p:cNvSpPr/>
          <p:nvPr/>
        </p:nvSpPr>
        <p:spPr>
          <a:xfrm>
            <a:off x="0" y="2571750"/>
            <a:ext cx="785818" cy="2357454"/>
          </a:xfrm>
          <a:prstGeom prst="flowChartDecision">
            <a:avLst/>
          </a:prstGeom>
          <a:gradFill flip="none" rotWithShape="1">
            <a:gsLst>
              <a:gs pos="37000">
                <a:srgbClr val="004C22">
                  <a:alpha val="39000"/>
                </a:srgbClr>
              </a:gs>
              <a:gs pos="50000">
                <a:srgbClr val="00CC00">
                  <a:shade val="67500"/>
                  <a:satMod val="115000"/>
                </a:srgbClr>
              </a:gs>
              <a:gs pos="100000">
                <a:srgbClr val="00CC00">
                  <a:shade val="100000"/>
                  <a:satMod val="115000"/>
                </a:srgbClr>
              </a:gs>
            </a:gsLst>
            <a:lin ang="1080000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Decisión"/>
          <p:cNvSpPr/>
          <p:nvPr/>
        </p:nvSpPr>
        <p:spPr>
          <a:xfrm>
            <a:off x="857224" y="2571750"/>
            <a:ext cx="785818" cy="2357454"/>
          </a:xfrm>
          <a:prstGeom prst="flowChartDecision">
            <a:avLst/>
          </a:prstGeom>
          <a:gradFill flip="none" rotWithShape="1">
            <a:gsLst>
              <a:gs pos="37000">
                <a:srgbClr val="004C22">
                  <a:alpha val="39000"/>
                </a:srgbClr>
              </a:gs>
              <a:gs pos="50000">
                <a:srgbClr val="00CC00">
                  <a:shade val="67500"/>
                  <a:satMod val="115000"/>
                </a:srgbClr>
              </a:gs>
              <a:gs pos="100000">
                <a:srgbClr val="00CC00">
                  <a:shade val="100000"/>
                  <a:satMod val="115000"/>
                </a:srgbClr>
              </a:gs>
            </a:gsLst>
            <a:lin ang="1080000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Decisión"/>
          <p:cNvSpPr/>
          <p:nvPr/>
        </p:nvSpPr>
        <p:spPr>
          <a:xfrm>
            <a:off x="1714512" y="2571750"/>
            <a:ext cx="785818" cy="2357454"/>
          </a:xfrm>
          <a:prstGeom prst="flowChartDecision">
            <a:avLst/>
          </a:prstGeom>
          <a:gradFill flip="none" rotWithShape="1">
            <a:gsLst>
              <a:gs pos="37000">
                <a:srgbClr val="004C22">
                  <a:alpha val="39000"/>
                </a:srgbClr>
              </a:gs>
              <a:gs pos="50000">
                <a:srgbClr val="00CC00">
                  <a:shade val="67500"/>
                  <a:satMod val="115000"/>
                </a:srgbClr>
              </a:gs>
              <a:gs pos="100000">
                <a:srgbClr val="00CC00">
                  <a:shade val="100000"/>
                  <a:satMod val="115000"/>
                </a:srgbClr>
              </a:gs>
            </a:gsLst>
            <a:lin ang="1080000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Decisión"/>
          <p:cNvSpPr/>
          <p:nvPr/>
        </p:nvSpPr>
        <p:spPr>
          <a:xfrm>
            <a:off x="2571736" y="2571750"/>
            <a:ext cx="785818" cy="2357454"/>
          </a:xfrm>
          <a:prstGeom prst="flowChartDecision">
            <a:avLst/>
          </a:prstGeom>
          <a:gradFill flip="none" rotWithShape="1">
            <a:gsLst>
              <a:gs pos="37000">
                <a:srgbClr val="004C22">
                  <a:alpha val="39000"/>
                </a:srgbClr>
              </a:gs>
              <a:gs pos="50000">
                <a:srgbClr val="00CC00">
                  <a:shade val="67500"/>
                  <a:satMod val="115000"/>
                </a:srgbClr>
              </a:gs>
              <a:gs pos="100000">
                <a:srgbClr val="00CC00">
                  <a:shade val="100000"/>
                  <a:satMod val="115000"/>
                </a:srgbClr>
              </a:gs>
            </a:gsLst>
            <a:lin ang="1080000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Decisión"/>
          <p:cNvSpPr/>
          <p:nvPr/>
        </p:nvSpPr>
        <p:spPr>
          <a:xfrm>
            <a:off x="3357586" y="2571750"/>
            <a:ext cx="785818" cy="2357454"/>
          </a:xfrm>
          <a:prstGeom prst="flowChartDecision">
            <a:avLst/>
          </a:prstGeom>
          <a:gradFill flip="none" rotWithShape="1">
            <a:gsLst>
              <a:gs pos="37000">
                <a:srgbClr val="004C22">
                  <a:alpha val="39000"/>
                </a:srgbClr>
              </a:gs>
              <a:gs pos="50000">
                <a:srgbClr val="00CC00">
                  <a:shade val="67500"/>
                  <a:satMod val="115000"/>
                </a:srgbClr>
              </a:gs>
              <a:gs pos="100000">
                <a:srgbClr val="00CC00">
                  <a:shade val="100000"/>
                  <a:satMod val="115000"/>
                </a:srgbClr>
              </a:gs>
            </a:gsLst>
            <a:lin ang="1080000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Decisión"/>
          <p:cNvSpPr/>
          <p:nvPr/>
        </p:nvSpPr>
        <p:spPr>
          <a:xfrm>
            <a:off x="4214810" y="2571750"/>
            <a:ext cx="785818" cy="2357454"/>
          </a:xfrm>
          <a:prstGeom prst="flowChartDecision">
            <a:avLst/>
          </a:prstGeom>
          <a:gradFill flip="none" rotWithShape="1">
            <a:gsLst>
              <a:gs pos="37000">
                <a:srgbClr val="004C22">
                  <a:alpha val="39000"/>
                </a:srgbClr>
              </a:gs>
              <a:gs pos="50000">
                <a:srgbClr val="00CC00">
                  <a:shade val="67500"/>
                  <a:satMod val="115000"/>
                </a:srgbClr>
              </a:gs>
              <a:gs pos="100000">
                <a:srgbClr val="00CC00">
                  <a:shade val="100000"/>
                  <a:satMod val="115000"/>
                </a:srgbClr>
              </a:gs>
            </a:gsLst>
            <a:lin ang="1080000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Decisión"/>
          <p:cNvSpPr/>
          <p:nvPr/>
        </p:nvSpPr>
        <p:spPr>
          <a:xfrm>
            <a:off x="5072098" y="2571750"/>
            <a:ext cx="785818" cy="2357454"/>
          </a:xfrm>
          <a:prstGeom prst="flowChartDecision">
            <a:avLst/>
          </a:prstGeom>
          <a:gradFill flip="none" rotWithShape="1">
            <a:gsLst>
              <a:gs pos="37000">
                <a:srgbClr val="004C22">
                  <a:alpha val="39000"/>
                </a:srgbClr>
              </a:gs>
              <a:gs pos="50000">
                <a:srgbClr val="00CC00">
                  <a:shade val="67500"/>
                  <a:satMod val="115000"/>
                </a:srgbClr>
              </a:gs>
              <a:gs pos="100000">
                <a:srgbClr val="00CC00">
                  <a:shade val="100000"/>
                  <a:satMod val="115000"/>
                </a:srgbClr>
              </a:gs>
            </a:gsLst>
            <a:lin ang="1080000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Decisión"/>
          <p:cNvSpPr/>
          <p:nvPr/>
        </p:nvSpPr>
        <p:spPr>
          <a:xfrm>
            <a:off x="5929322" y="2571750"/>
            <a:ext cx="785818" cy="2357454"/>
          </a:xfrm>
          <a:prstGeom prst="flowChartDecision">
            <a:avLst/>
          </a:prstGeom>
          <a:gradFill flip="none" rotWithShape="1">
            <a:gsLst>
              <a:gs pos="37000">
                <a:srgbClr val="004C22">
                  <a:alpha val="39000"/>
                </a:srgbClr>
              </a:gs>
              <a:gs pos="50000">
                <a:srgbClr val="00CC00">
                  <a:shade val="67500"/>
                  <a:satMod val="115000"/>
                </a:srgbClr>
              </a:gs>
              <a:gs pos="100000">
                <a:srgbClr val="00CC00">
                  <a:shade val="100000"/>
                  <a:satMod val="115000"/>
                </a:srgbClr>
              </a:gs>
            </a:gsLst>
            <a:lin ang="1080000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Decisión"/>
          <p:cNvSpPr/>
          <p:nvPr/>
        </p:nvSpPr>
        <p:spPr>
          <a:xfrm>
            <a:off x="6715140" y="2571750"/>
            <a:ext cx="785818" cy="2357454"/>
          </a:xfrm>
          <a:prstGeom prst="flowChartDecision">
            <a:avLst/>
          </a:prstGeom>
          <a:gradFill flip="none" rotWithShape="1">
            <a:gsLst>
              <a:gs pos="37000">
                <a:srgbClr val="004C22">
                  <a:alpha val="39000"/>
                </a:srgbClr>
              </a:gs>
              <a:gs pos="50000">
                <a:srgbClr val="00CC00">
                  <a:shade val="67500"/>
                  <a:satMod val="115000"/>
                </a:srgbClr>
              </a:gs>
              <a:gs pos="100000">
                <a:srgbClr val="00CC00">
                  <a:shade val="100000"/>
                  <a:satMod val="115000"/>
                </a:srgbClr>
              </a:gs>
            </a:gsLst>
            <a:lin ang="1080000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Decisión"/>
          <p:cNvSpPr/>
          <p:nvPr/>
        </p:nvSpPr>
        <p:spPr>
          <a:xfrm>
            <a:off x="7500958" y="2571750"/>
            <a:ext cx="785818" cy="2357454"/>
          </a:xfrm>
          <a:prstGeom prst="flowChartDecision">
            <a:avLst/>
          </a:prstGeom>
          <a:gradFill flip="none" rotWithShape="1">
            <a:gsLst>
              <a:gs pos="37000">
                <a:srgbClr val="004C22">
                  <a:alpha val="39000"/>
                </a:srgbClr>
              </a:gs>
              <a:gs pos="50000">
                <a:srgbClr val="00CC00">
                  <a:shade val="67500"/>
                  <a:satMod val="115000"/>
                </a:srgbClr>
              </a:gs>
              <a:gs pos="100000">
                <a:srgbClr val="00CC00">
                  <a:shade val="100000"/>
                  <a:satMod val="115000"/>
                </a:srgbClr>
              </a:gs>
            </a:gsLst>
            <a:lin ang="1080000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Decisión"/>
          <p:cNvSpPr/>
          <p:nvPr/>
        </p:nvSpPr>
        <p:spPr>
          <a:xfrm>
            <a:off x="8358182" y="2571750"/>
            <a:ext cx="785818" cy="2357454"/>
          </a:xfrm>
          <a:prstGeom prst="flowChartDecision">
            <a:avLst/>
          </a:prstGeom>
          <a:gradFill flip="none" rotWithShape="1">
            <a:gsLst>
              <a:gs pos="37000">
                <a:srgbClr val="004C22">
                  <a:alpha val="39000"/>
                </a:srgbClr>
              </a:gs>
              <a:gs pos="50000">
                <a:srgbClr val="00CC00">
                  <a:shade val="67500"/>
                  <a:satMod val="115000"/>
                </a:srgbClr>
              </a:gs>
              <a:gs pos="100000">
                <a:srgbClr val="00CC00">
                  <a:shade val="100000"/>
                  <a:satMod val="115000"/>
                </a:srgbClr>
              </a:gs>
            </a:gsLst>
            <a:lin ang="1080000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Rectángulo"/>
          <p:cNvSpPr/>
          <p:nvPr/>
        </p:nvSpPr>
        <p:spPr>
          <a:xfrm>
            <a:off x="-428660" y="-214332"/>
            <a:ext cx="9787006" cy="5500726"/>
          </a:xfrm>
          <a:prstGeom prst="rect">
            <a:avLst/>
          </a:prstGeom>
          <a:gradFill flip="none" rotWithShape="1">
            <a:gsLst>
              <a:gs pos="21000">
                <a:srgbClr val="0033CC"/>
              </a:gs>
              <a:gs pos="50000">
                <a:srgbClr val="00CC00">
                  <a:shade val="67500"/>
                  <a:satMod val="115000"/>
                </a:srgbClr>
              </a:gs>
              <a:gs pos="100000">
                <a:srgbClr val="00CC00">
                  <a:shade val="100000"/>
                  <a:satMod val="115000"/>
                </a:srgb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25"/>
                                        </p:tgtEl>
                                        <p:attrNameLst>
                                          <p:attrName>style.visibility</p:attrName>
                                        </p:attrNameLst>
                                      </p:cBhvr>
                                      <p:to>
                                        <p:strVal val="hidden"/>
                                      </p:to>
                                    </p:set>
                                  </p:childTnLst>
                                </p:cTn>
                              </p:par>
                              <p:par>
                                <p:cTn id="7" presetID="13" presetClass="entr" presetSubtype="16" fill="hold" grpId="0" nodeType="withEffect">
                                  <p:stCondLst>
                                    <p:cond delay="0"/>
                                  </p:stCondLst>
                                  <p:childTnLst>
                                    <p:set>
                                      <p:cBhvr>
                                        <p:cTn id="8" dur="1" fill="hold">
                                          <p:stCondLst>
                                            <p:cond delay="0"/>
                                          </p:stCondLst>
                                        </p:cTn>
                                        <p:tgtEl>
                                          <p:spTgt spid="3"/>
                                        </p:tgtEl>
                                        <p:attrNameLst>
                                          <p:attrName>style.visibility</p:attrName>
                                        </p:attrNameLst>
                                      </p:cBhvr>
                                      <p:to>
                                        <p:strVal val="visible"/>
                                      </p:to>
                                    </p:set>
                                    <p:animEffect transition="in" filter="plus(in)">
                                      <p:cBhvr>
                                        <p:cTn id="9" dur="3000"/>
                                        <p:tgtEl>
                                          <p:spTgt spid="3"/>
                                        </p:tgtEl>
                                      </p:cBhvr>
                                    </p:animEffect>
                                  </p:childTnLst>
                                </p:cTn>
                              </p:par>
                              <p:par>
                                <p:cTn id="10" presetID="13" presetClass="entr" presetSubtype="16" fill="hold" grpId="0" nodeType="with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plus(in)">
                                      <p:cBhvr>
                                        <p:cTn id="12" dur="3000"/>
                                        <p:tgtEl>
                                          <p:spTgt spid="4"/>
                                        </p:tgtEl>
                                      </p:cBhvr>
                                    </p:animEffect>
                                  </p:childTnLst>
                                </p:cTn>
                              </p:par>
                              <p:par>
                                <p:cTn id="13" presetID="13" presetClass="entr" presetSubtype="16" fill="hold" grpId="0" nodeType="with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plus(in)">
                                      <p:cBhvr>
                                        <p:cTn id="15" dur="3000"/>
                                        <p:tgtEl>
                                          <p:spTgt spid="5"/>
                                        </p:tgtEl>
                                      </p:cBhvr>
                                    </p:animEffect>
                                  </p:childTnLst>
                                </p:cTn>
                              </p:par>
                              <p:par>
                                <p:cTn id="16" presetID="13" presetClass="entr" presetSubtype="16" fill="hold" grpId="0" nodeType="withEffect">
                                  <p:stCondLst>
                                    <p:cond delay="0"/>
                                  </p:stCondLst>
                                  <p:childTnLst>
                                    <p:set>
                                      <p:cBhvr>
                                        <p:cTn id="17" dur="1" fill="hold">
                                          <p:stCondLst>
                                            <p:cond delay="0"/>
                                          </p:stCondLst>
                                        </p:cTn>
                                        <p:tgtEl>
                                          <p:spTgt spid="6"/>
                                        </p:tgtEl>
                                        <p:attrNameLst>
                                          <p:attrName>style.visibility</p:attrName>
                                        </p:attrNameLst>
                                      </p:cBhvr>
                                      <p:to>
                                        <p:strVal val="visible"/>
                                      </p:to>
                                    </p:set>
                                    <p:animEffect transition="in" filter="plus(in)">
                                      <p:cBhvr>
                                        <p:cTn id="18" dur="3000"/>
                                        <p:tgtEl>
                                          <p:spTgt spid="6"/>
                                        </p:tgtEl>
                                      </p:cBhvr>
                                    </p:animEffect>
                                  </p:childTnLst>
                                </p:cTn>
                              </p:par>
                              <p:par>
                                <p:cTn id="19" presetID="13" presetClass="entr" presetSubtype="16" fill="hold" grpId="0" nodeType="withEffect">
                                  <p:stCondLst>
                                    <p:cond delay="0"/>
                                  </p:stCondLst>
                                  <p:childTnLst>
                                    <p:set>
                                      <p:cBhvr>
                                        <p:cTn id="20" dur="1" fill="hold">
                                          <p:stCondLst>
                                            <p:cond delay="0"/>
                                          </p:stCondLst>
                                        </p:cTn>
                                        <p:tgtEl>
                                          <p:spTgt spid="7"/>
                                        </p:tgtEl>
                                        <p:attrNameLst>
                                          <p:attrName>style.visibility</p:attrName>
                                        </p:attrNameLst>
                                      </p:cBhvr>
                                      <p:to>
                                        <p:strVal val="visible"/>
                                      </p:to>
                                    </p:set>
                                    <p:animEffect transition="in" filter="plus(in)">
                                      <p:cBhvr>
                                        <p:cTn id="21" dur="3000"/>
                                        <p:tgtEl>
                                          <p:spTgt spid="7"/>
                                        </p:tgtEl>
                                      </p:cBhvr>
                                    </p:animEffect>
                                  </p:childTnLst>
                                </p:cTn>
                              </p:par>
                              <p:par>
                                <p:cTn id="22" presetID="13" presetClass="entr" presetSubtype="16" fill="hold" grpId="0" nodeType="withEffect">
                                  <p:stCondLst>
                                    <p:cond delay="0"/>
                                  </p:stCondLst>
                                  <p:childTnLst>
                                    <p:set>
                                      <p:cBhvr>
                                        <p:cTn id="23" dur="1" fill="hold">
                                          <p:stCondLst>
                                            <p:cond delay="0"/>
                                          </p:stCondLst>
                                        </p:cTn>
                                        <p:tgtEl>
                                          <p:spTgt spid="8"/>
                                        </p:tgtEl>
                                        <p:attrNameLst>
                                          <p:attrName>style.visibility</p:attrName>
                                        </p:attrNameLst>
                                      </p:cBhvr>
                                      <p:to>
                                        <p:strVal val="visible"/>
                                      </p:to>
                                    </p:set>
                                    <p:animEffect transition="in" filter="plus(in)">
                                      <p:cBhvr>
                                        <p:cTn id="24" dur="3000"/>
                                        <p:tgtEl>
                                          <p:spTgt spid="8"/>
                                        </p:tgtEl>
                                      </p:cBhvr>
                                    </p:animEffect>
                                  </p:childTnLst>
                                </p:cTn>
                              </p:par>
                              <p:par>
                                <p:cTn id="25" presetID="13" presetClass="entr" presetSubtype="16" fill="hold" grpId="0" nodeType="withEffect">
                                  <p:stCondLst>
                                    <p:cond delay="0"/>
                                  </p:stCondLst>
                                  <p:childTnLst>
                                    <p:set>
                                      <p:cBhvr>
                                        <p:cTn id="26" dur="1" fill="hold">
                                          <p:stCondLst>
                                            <p:cond delay="0"/>
                                          </p:stCondLst>
                                        </p:cTn>
                                        <p:tgtEl>
                                          <p:spTgt spid="9"/>
                                        </p:tgtEl>
                                        <p:attrNameLst>
                                          <p:attrName>style.visibility</p:attrName>
                                        </p:attrNameLst>
                                      </p:cBhvr>
                                      <p:to>
                                        <p:strVal val="visible"/>
                                      </p:to>
                                    </p:set>
                                    <p:animEffect transition="in" filter="plus(in)">
                                      <p:cBhvr>
                                        <p:cTn id="27" dur="3000"/>
                                        <p:tgtEl>
                                          <p:spTgt spid="9"/>
                                        </p:tgtEl>
                                      </p:cBhvr>
                                    </p:animEffect>
                                  </p:childTnLst>
                                </p:cTn>
                              </p:par>
                              <p:par>
                                <p:cTn id="28" presetID="13" presetClass="entr" presetSubtype="16"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animEffect transition="in" filter="plus(in)">
                                      <p:cBhvr>
                                        <p:cTn id="30" dur="3000"/>
                                        <p:tgtEl>
                                          <p:spTgt spid="10"/>
                                        </p:tgtEl>
                                      </p:cBhvr>
                                    </p:animEffect>
                                  </p:childTnLst>
                                </p:cTn>
                              </p:par>
                              <p:par>
                                <p:cTn id="31" presetID="13" presetClass="entr" presetSubtype="16" fill="hold" grpId="0" nodeType="withEffect">
                                  <p:stCondLst>
                                    <p:cond delay="0"/>
                                  </p:stCondLst>
                                  <p:childTnLst>
                                    <p:set>
                                      <p:cBhvr>
                                        <p:cTn id="32" dur="1" fill="hold">
                                          <p:stCondLst>
                                            <p:cond delay="0"/>
                                          </p:stCondLst>
                                        </p:cTn>
                                        <p:tgtEl>
                                          <p:spTgt spid="11"/>
                                        </p:tgtEl>
                                        <p:attrNameLst>
                                          <p:attrName>style.visibility</p:attrName>
                                        </p:attrNameLst>
                                      </p:cBhvr>
                                      <p:to>
                                        <p:strVal val="visible"/>
                                      </p:to>
                                    </p:set>
                                    <p:animEffect transition="in" filter="plus(in)">
                                      <p:cBhvr>
                                        <p:cTn id="33" dur="3000"/>
                                        <p:tgtEl>
                                          <p:spTgt spid="11"/>
                                        </p:tgtEl>
                                      </p:cBhvr>
                                    </p:animEffect>
                                  </p:childTnLst>
                                </p:cTn>
                              </p:par>
                              <p:par>
                                <p:cTn id="34" presetID="13" presetClass="entr" presetSubtype="16" fill="hold" grpId="0" nodeType="withEffect">
                                  <p:stCondLst>
                                    <p:cond delay="0"/>
                                  </p:stCondLst>
                                  <p:childTnLst>
                                    <p:set>
                                      <p:cBhvr>
                                        <p:cTn id="35" dur="1" fill="hold">
                                          <p:stCondLst>
                                            <p:cond delay="0"/>
                                          </p:stCondLst>
                                        </p:cTn>
                                        <p:tgtEl>
                                          <p:spTgt spid="12"/>
                                        </p:tgtEl>
                                        <p:attrNameLst>
                                          <p:attrName>style.visibility</p:attrName>
                                        </p:attrNameLst>
                                      </p:cBhvr>
                                      <p:to>
                                        <p:strVal val="visible"/>
                                      </p:to>
                                    </p:set>
                                    <p:animEffect transition="in" filter="plus(in)">
                                      <p:cBhvr>
                                        <p:cTn id="36" dur="3000"/>
                                        <p:tgtEl>
                                          <p:spTgt spid="12"/>
                                        </p:tgtEl>
                                      </p:cBhvr>
                                    </p:animEffect>
                                  </p:childTnLst>
                                </p:cTn>
                              </p:par>
                              <p:par>
                                <p:cTn id="37" presetID="13" presetClass="entr" presetSubtype="16" fill="hold" grpId="0" nodeType="withEffect">
                                  <p:stCondLst>
                                    <p:cond delay="0"/>
                                  </p:stCondLst>
                                  <p:childTnLst>
                                    <p:set>
                                      <p:cBhvr>
                                        <p:cTn id="38" dur="1" fill="hold">
                                          <p:stCondLst>
                                            <p:cond delay="0"/>
                                          </p:stCondLst>
                                        </p:cTn>
                                        <p:tgtEl>
                                          <p:spTgt spid="13"/>
                                        </p:tgtEl>
                                        <p:attrNameLst>
                                          <p:attrName>style.visibility</p:attrName>
                                        </p:attrNameLst>
                                      </p:cBhvr>
                                      <p:to>
                                        <p:strVal val="visible"/>
                                      </p:to>
                                    </p:set>
                                    <p:animEffect transition="in" filter="plus(in)">
                                      <p:cBhvr>
                                        <p:cTn id="39" dur="3000"/>
                                        <p:tgtEl>
                                          <p:spTgt spid="13"/>
                                        </p:tgtEl>
                                      </p:cBhvr>
                                    </p:animEffect>
                                  </p:childTnLst>
                                </p:cTn>
                              </p:par>
                              <p:par>
                                <p:cTn id="40" presetID="13" presetClass="entr" presetSubtype="16" fill="hold" grpId="0" nodeType="withEffect">
                                  <p:stCondLst>
                                    <p:cond delay="0"/>
                                  </p:stCondLst>
                                  <p:childTnLst>
                                    <p:set>
                                      <p:cBhvr>
                                        <p:cTn id="41" dur="1" fill="hold">
                                          <p:stCondLst>
                                            <p:cond delay="0"/>
                                          </p:stCondLst>
                                        </p:cTn>
                                        <p:tgtEl>
                                          <p:spTgt spid="14"/>
                                        </p:tgtEl>
                                        <p:attrNameLst>
                                          <p:attrName>style.visibility</p:attrName>
                                        </p:attrNameLst>
                                      </p:cBhvr>
                                      <p:to>
                                        <p:strVal val="visible"/>
                                      </p:to>
                                    </p:set>
                                    <p:animEffect transition="in" filter="plus(in)">
                                      <p:cBhvr>
                                        <p:cTn id="42" dur="3000"/>
                                        <p:tgtEl>
                                          <p:spTgt spid="14"/>
                                        </p:tgtEl>
                                      </p:cBhvr>
                                    </p:animEffect>
                                  </p:childTnLst>
                                </p:cTn>
                              </p:par>
                              <p:par>
                                <p:cTn id="43" presetID="13" presetClass="entr" presetSubtype="16" fill="hold" grpId="0" nodeType="withEffect">
                                  <p:stCondLst>
                                    <p:cond delay="0"/>
                                  </p:stCondLst>
                                  <p:childTnLst>
                                    <p:set>
                                      <p:cBhvr>
                                        <p:cTn id="44" dur="1" fill="hold">
                                          <p:stCondLst>
                                            <p:cond delay="0"/>
                                          </p:stCondLst>
                                        </p:cTn>
                                        <p:tgtEl>
                                          <p:spTgt spid="15"/>
                                        </p:tgtEl>
                                        <p:attrNameLst>
                                          <p:attrName>style.visibility</p:attrName>
                                        </p:attrNameLst>
                                      </p:cBhvr>
                                      <p:to>
                                        <p:strVal val="visible"/>
                                      </p:to>
                                    </p:set>
                                    <p:animEffect transition="in" filter="plus(in)">
                                      <p:cBhvr>
                                        <p:cTn id="45" dur="3000"/>
                                        <p:tgtEl>
                                          <p:spTgt spid="15"/>
                                        </p:tgtEl>
                                      </p:cBhvr>
                                    </p:animEffect>
                                  </p:childTnLst>
                                </p:cTn>
                              </p:par>
                              <p:par>
                                <p:cTn id="46" presetID="13" presetClass="entr" presetSubtype="16" fill="hold" grpId="0" nodeType="withEffect">
                                  <p:stCondLst>
                                    <p:cond delay="0"/>
                                  </p:stCondLst>
                                  <p:childTnLst>
                                    <p:set>
                                      <p:cBhvr>
                                        <p:cTn id="47" dur="1" fill="hold">
                                          <p:stCondLst>
                                            <p:cond delay="0"/>
                                          </p:stCondLst>
                                        </p:cTn>
                                        <p:tgtEl>
                                          <p:spTgt spid="16"/>
                                        </p:tgtEl>
                                        <p:attrNameLst>
                                          <p:attrName>style.visibility</p:attrName>
                                        </p:attrNameLst>
                                      </p:cBhvr>
                                      <p:to>
                                        <p:strVal val="visible"/>
                                      </p:to>
                                    </p:set>
                                    <p:animEffect transition="in" filter="plus(in)">
                                      <p:cBhvr>
                                        <p:cTn id="48" dur="3000"/>
                                        <p:tgtEl>
                                          <p:spTgt spid="16"/>
                                        </p:tgtEl>
                                      </p:cBhvr>
                                    </p:animEffect>
                                  </p:childTnLst>
                                </p:cTn>
                              </p:par>
                              <p:par>
                                <p:cTn id="49" presetID="13" presetClass="entr" presetSubtype="16" fill="hold" grpId="0" nodeType="withEffect">
                                  <p:stCondLst>
                                    <p:cond delay="0"/>
                                  </p:stCondLst>
                                  <p:childTnLst>
                                    <p:set>
                                      <p:cBhvr>
                                        <p:cTn id="50" dur="1" fill="hold">
                                          <p:stCondLst>
                                            <p:cond delay="0"/>
                                          </p:stCondLst>
                                        </p:cTn>
                                        <p:tgtEl>
                                          <p:spTgt spid="17"/>
                                        </p:tgtEl>
                                        <p:attrNameLst>
                                          <p:attrName>style.visibility</p:attrName>
                                        </p:attrNameLst>
                                      </p:cBhvr>
                                      <p:to>
                                        <p:strVal val="visible"/>
                                      </p:to>
                                    </p:set>
                                    <p:animEffect transition="in" filter="plus(in)">
                                      <p:cBhvr>
                                        <p:cTn id="51" dur="3000"/>
                                        <p:tgtEl>
                                          <p:spTgt spid="17"/>
                                        </p:tgtEl>
                                      </p:cBhvr>
                                    </p:animEffect>
                                  </p:childTnLst>
                                </p:cTn>
                              </p:par>
                              <p:par>
                                <p:cTn id="52" presetID="13" presetClass="entr" presetSubtype="16" fill="hold" grpId="0" nodeType="withEffect">
                                  <p:stCondLst>
                                    <p:cond delay="0"/>
                                  </p:stCondLst>
                                  <p:childTnLst>
                                    <p:set>
                                      <p:cBhvr>
                                        <p:cTn id="53" dur="1" fill="hold">
                                          <p:stCondLst>
                                            <p:cond delay="0"/>
                                          </p:stCondLst>
                                        </p:cTn>
                                        <p:tgtEl>
                                          <p:spTgt spid="18"/>
                                        </p:tgtEl>
                                        <p:attrNameLst>
                                          <p:attrName>style.visibility</p:attrName>
                                        </p:attrNameLst>
                                      </p:cBhvr>
                                      <p:to>
                                        <p:strVal val="visible"/>
                                      </p:to>
                                    </p:set>
                                    <p:animEffect transition="in" filter="plus(in)">
                                      <p:cBhvr>
                                        <p:cTn id="54" dur="3000"/>
                                        <p:tgtEl>
                                          <p:spTgt spid="18"/>
                                        </p:tgtEl>
                                      </p:cBhvr>
                                    </p:animEffect>
                                  </p:childTnLst>
                                </p:cTn>
                              </p:par>
                              <p:par>
                                <p:cTn id="55" presetID="13" presetClass="entr" presetSubtype="16" fill="hold" grpId="0" nodeType="withEffect">
                                  <p:stCondLst>
                                    <p:cond delay="0"/>
                                  </p:stCondLst>
                                  <p:childTnLst>
                                    <p:set>
                                      <p:cBhvr>
                                        <p:cTn id="56" dur="1" fill="hold">
                                          <p:stCondLst>
                                            <p:cond delay="0"/>
                                          </p:stCondLst>
                                        </p:cTn>
                                        <p:tgtEl>
                                          <p:spTgt spid="19"/>
                                        </p:tgtEl>
                                        <p:attrNameLst>
                                          <p:attrName>style.visibility</p:attrName>
                                        </p:attrNameLst>
                                      </p:cBhvr>
                                      <p:to>
                                        <p:strVal val="visible"/>
                                      </p:to>
                                    </p:set>
                                    <p:animEffect transition="in" filter="plus(in)">
                                      <p:cBhvr>
                                        <p:cTn id="57" dur="3000"/>
                                        <p:tgtEl>
                                          <p:spTgt spid="19"/>
                                        </p:tgtEl>
                                      </p:cBhvr>
                                    </p:animEffect>
                                  </p:childTnLst>
                                </p:cTn>
                              </p:par>
                              <p:par>
                                <p:cTn id="58" presetID="13" presetClass="entr" presetSubtype="16" fill="hold" grpId="0" nodeType="withEffect">
                                  <p:stCondLst>
                                    <p:cond delay="0"/>
                                  </p:stCondLst>
                                  <p:childTnLst>
                                    <p:set>
                                      <p:cBhvr>
                                        <p:cTn id="59" dur="1" fill="hold">
                                          <p:stCondLst>
                                            <p:cond delay="0"/>
                                          </p:stCondLst>
                                        </p:cTn>
                                        <p:tgtEl>
                                          <p:spTgt spid="20"/>
                                        </p:tgtEl>
                                        <p:attrNameLst>
                                          <p:attrName>style.visibility</p:attrName>
                                        </p:attrNameLst>
                                      </p:cBhvr>
                                      <p:to>
                                        <p:strVal val="visible"/>
                                      </p:to>
                                    </p:set>
                                    <p:animEffect transition="in" filter="plus(in)">
                                      <p:cBhvr>
                                        <p:cTn id="60" dur="3000"/>
                                        <p:tgtEl>
                                          <p:spTgt spid="20"/>
                                        </p:tgtEl>
                                      </p:cBhvr>
                                    </p:animEffect>
                                  </p:childTnLst>
                                </p:cTn>
                              </p:par>
                              <p:par>
                                <p:cTn id="61" presetID="13" presetClass="entr" presetSubtype="16" fill="hold" grpId="0" nodeType="withEffect">
                                  <p:stCondLst>
                                    <p:cond delay="0"/>
                                  </p:stCondLst>
                                  <p:childTnLst>
                                    <p:set>
                                      <p:cBhvr>
                                        <p:cTn id="62" dur="1" fill="hold">
                                          <p:stCondLst>
                                            <p:cond delay="0"/>
                                          </p:stCondLst>
                                        </p:cTn>
                                        <p:tgtEl>
                                          <p:spTgt spid="21"/>
                                        </p:tgtEl>
                                        <p:attrNameLst>
                                          <p:attrName>style.visibility</p:attrName>
                                        </p:attrNameLst>
                                      </p:cBhvr>
                                      <p:to>
                                        <p:strVal val="visible"/>
                                      </p:to>
                                    </p:set>
                                    <p:animEffect transition="in" filter="plus(in)">
                                      <p:cBhvr>
                                        <p:cTn id="63" dur="3000"/>
                                        <p:tgtEl>
                                          <p:spTgt spid="21"/>
                                        </p:tgtEl>
                                      </p:cBhvr>
                                    </p:animEffect>
                                  </p:childTnLst>
                                </p:cTn>
                              </p:par>
                              <p:par>
                                <p:cTn id="64" presetID="13" presetClass="entr" presetSubtype="16" fill="hold" grpId="0" nodeType="withEffect">
                                  <p:stCondLst>
                                    <p:cond delay="0"/>
                                  </p:stCondLst>
                                  <p:childTnLst>
                                    <p:set>
                                      <p:cBhvr>
                                        <p:cTn id="65" dur="1" fill="hold">
                                          <p:stCondLst>
                                            <p:cond delay="0"/>
                                          </p:stCondLst>
                                        </p:cTn>
                                        <p:tgtEl>
                                          <p:spTgt spid="22"/>
                                        </p:tgtEl>
                                        <p:attrNameLst>
                                          <p:attrName>style.visibility</p:attrName>
                                        </p:attrNameLst>
                                      </p:cBhvr>
                                      <p:to>
                                        <p:strVal val="visible"/>
                                      </p:to>
                                    </p:set>
                                    <p:animEffect transition="in" filter="plus(in)">
                                      <p:cBhvr>
                                        <p:cTn id="66" dur="3000"/>
                                        <p:tgtEl>
                                          <p:spTgt spid="22"/>
                                        </p:tgtEl>
                                      </p:cBhvr>
                                    </p:animEffect>
                                  </p:childTnLst>
                                </p:cTn>
                              </p:par>
                              <p:par>
                                <p:cTn id="67" presetID="13" presetClass="entr" presetSubtype="16" fill="hold" grpId="0" nodeType="withEffect">
                                  <p:stCondLst>
                                    <p:cond delay="0"/>
                                  </p:stCondLst>
                                  <p:childTnLst>
                                    <p:set>
                                      <p:cBhvr>
                                        <p:cTn id="68" dur="1" fill="hold">
                                          <p:stCondLst>
                                            <p:cond delay="0"/>
                                          </p:stCondLst>
                                        </p:cTn>
                                        <p:tgtEl>
                                          <p:spTgt spid="23"/>
                                        </p:tgtEl>
                                        <p:attrNameLst>
                                          <p:attrName>style.visibility</p:attrName>
                                        </p:attrNameLst>
                                      </p:cBhvr>
                                      <p:to>
                                        <p:strVal val="visible"/>
                                      </p:to>
                                    </p:set>
                                    <p:animEffect transition="in" filter="plus(in)">
                                      <p:cBhvr>
                                        <p:cTn id="69" dur="3000"/>
                                        <p:tgtEl>
                                          <p:spTgt spid="23"/>
                                        </p:tgtEl>
                                      </p:cBhvr>
                                    </p:animEffect>
                                  </p:childTnLst>
                                </p:cTn>
                              </p:par>
                              <p:par>
                                <p:cTn id="70" presetID="13" presetClass="entr" presetSubtype="16" fill="hold" grpId="0" nodeType="withEffect">
                                  <p:stCondLst>
                                    <p:cond delay="0"/>
                                  </p:stCondLst>
                                  <p:childTnLst>
                                    <p:set>
                                      <p:cBhvr>
                                        <p:cTn id="71" dur="1" fill="hold">
                                          <p:stCondLst>
                                            <p:cond delay="0"/>
                                          </p:stCondLst>
                                        </p:cTn>
                                        <p:tgtEl>
                                          <p:spTgt spid="24"/>
                                        </p:tgtEl>
                                        <p:attrNameLst>
                                          <p:attrName>style.visibility</p:attrName>
                                        </p:attrNameLst>
                                      </p:cBhvr>
                                      <p:to>
                                        <p:strVal val="visible"/>
                                      </p:to>
                                    </p:set>
                                    <p:animEffect transition="in" filter="plus(in)">
                                      <p:cBhvr>
                                        <p:cTn id="72" dur="3000"/>
                                        <p:tgtEl>
                                          <p:spTgt spid="24"/>
                                        </p:tgtEl>
                                      </p:cBhvr>
                                    </p:animEffect>
                                  </p:childTnLst>
                                </p:cTn>
                              </p:par>
                              <p:par>
                                <p:cTn id="73" presetID="2" presetClass="entr" presetSubtype="4" fill="hold" grpId="1" nodeType="withEffect">
                                  <p:stCondLst>
                                    <p:cond delay="0"/>
                                  </p:stCondLst>
                                  <p:childTnLst>
                                    <p:set>
                                      <p:cBhvr>
                                        <p:cTn id="74" dur="1" fill="hold">
                                          <p:stCondLst>
                                            <p:cond delay="0"/>
                                          </p:stCondLst>
                                        </p:cTn>
                                        <p:tgtEl>
                                          <p:spTgt spid="3"/>
                                        </p:tgtEl>
                                        <p:attrNameLst>
                                          <p:attrName>style.visibility</p:attrName>
                                        </p:attrNameLst>
                                      </p:cBhvr>
                                      <p:to>
                                        <p:strVal val="visible"/>
                                      </p:to>
                                    </p:set>
                                    <p:anim calcmode="lin" valueType="num">
                                      <p:cBhvr additive="base">
                                        <p:cTn id="75" dur="3000" fill="hold"/>
                                        <p:tgtEl>
                                          <p:spTgt spid="3"/>
                                        </p:tgtEl>
                                        <p:attrNameLst>
                                          <p:attrName>ppt_x</p:attrName>
                                        </p:attrNameLst>
                                      </p:cBhvr>
                                      <p:tavLst>
                                        <p:tav tm="0">
                                          <p:val>
                                            <p:strVal val="#ppt_x"/>
                                          </p:val>
                                        </p:tav>
                                        <p:tav tm="100000">
                                          <p:val>
                                            <p:strVal val="#ppt_x"/>
                                          </p:val>
                                        </p:tav>
                                      </p:tavLst>
                                    </p:anim>
                                    <p:anim calcmode="lin" valueType="num">
                                      <p:cBhvr additive="base">
                                        <p:cTn id="76" dur="3000" fill="hold"/>
                                        <p:tgtEl>
                                          <p:spTgt spid="3"/>
                                        </p:tgtEl>
                                        <p:attrNameLst>
                                          <p:attrName>ppt_y</p:attrName>
                                        </p:attrNameLst>
                                      </p:cBhvr>
                                      <p:tavLst>
                                        <p:tav tm="0">
                                          <p:val>
                                            <p:strVal val="1+#ppt_h/2"/>
                                          </p:val>
                                        </p:tav>
                                        <p:tav tm="100000">
                                          <p:val>
                                            <p:strVal val="#ppt_y"/>
                                          </p:val>
                                        </p:tav>
                                      </p:tavLst>
                                    </p:anim>
                                  </p:childTnLst>
                                </p:cTn>
                              </p:par>
                              <p:par>
                                <p:cTn id="77" presetID="2" presetClass="entr" presetSubtype="4" fill="hold" grpId="1" nodeType="withEffect">
                                  <p:stCondLst>
                                    <p:cond delay="0"/>
                                  </p:stCondLst>
                                  <p:childTnLst>
                                    <p:set>
                                      <p:cBhvr>
                                        <p:cTn id="78" dur="1" fill="hold">
                                          <p:stCondLst>
                                            <p:cond delay="0"/>
                                          </p:stCondLst>
                                        </p:cTn>
                                        <p:tgtEl>
                                          <p:spTgt spid="4"/>
                                        </p:tgtEl>
                                        <p:attrNameLst>
                                          <p:attrName>style.visibility</p:attrName>
                                        </p:attrNameLst>
                                      </p:cBhvr>
                                      <p:to>
                                        <p:strVal val="visible"/>
                                      </p:to>
                                    </p:set>
                                    <p:anim calcmode="lin" valueType="num">
                                      <p:cBhvr additive="base">
                                        <p:cTn id="79" dur="3000" fill="hold"/>
                                        <p:tgtEl>
                                          <p:spTgt spid="4"/>
                                        </p:tgtEl>
                                        <p:attrNameLst>
                                          <p:attrName>ppt_x</p:attrName>
                                        </p:attrNameLst>
                                      </p:cBhvr>
                                      <p:tavLst>
                                        <p:tav tm="0">
                                          <p:val>
                                            <p:strVal val="#ppt_x"/>
                                          </p:val>
                                        </p:tav>
                                        <p:tav tm="100000">
                                          <p:val>
                                            <p:strVal val="#ppt_x"/>
                                          </p:val>
                                        </p:tav>
                                      </p:tavLst>
                                    </p:anim>
                                    <p:anim calcmode="lin" valueType="num">
                                      <p:cBhvr additive="base">
                                        <p:cTn id="80" dur="3000" fill="hold"/>
                                        <p:tgtEl>
                                          <p:spTgt spid="4"/>
                                        </p:tgtEl>
                                        <p:attrNameLst>
                                          <p:attrName>ppt_y</p:attrName>
                                        </p:attrNameLst>
                                      </p:cBhvr>
                                      <p:tavLst>
                                        <p:tav tm="0">
                                          <p:val>
                                            <p:strVal val="1+#ppt_h/2"/>
                                          </p:val>
                                        </p:tav>
                                        <p:tav tm="100000">
                                          <p:val>
                                            <p:strVal val="#ppt_y"/>
                                          </p:val>
                                        </p:tav>
                                      </p:tavLst>
                                    </p:anim>
                                  </p:childTnLst>
                                </p:cTn>
                              </p:par>
                              <p:par>
                                <p:cTn id="81" presetID="2" presetClass="entr" presetSubtype="4" fill="hold" grpId="1" nodeType="withEffect">
                                  <p:stCondLst>
                                    <p:cond delay="0"/>
                                  </p:stCondLst>
                                  <p:childTnLst>
                                    <p:set>
                                      <p:cBhvr>
                                        <p:cTn id="82" dur="1" fill="hold">
                                          <p:stCondLst>
                                            <p:cond delay="0"/>
                                          </p:stCondLst>
                                        </p:cTn>
                                        <p:tgtEl>
                                          <p:spTgt spid="5"/>
                                        </p:tgtEl>
                                        <p:attrNameLst>
                                          <p:attrName>style.visibility</p:attrName>
                                        </p:attrNameLst>
                                      </p:cBhvr>
                                      <p:to>
                                        <p:strVal val="visible"/>
                                      </p:to>
                                    </p:set>
                                    <p:anim calcmode="lin" valueType="num">
                                      <p:cBhvr additive="base">
                                        <p:cTn id="83" dur="3000" fill="hold"/>
                                        <p:tgtEl>
                                          <p:spTgt spid="5"/>
                                        </p:tgtEl>
                                        <p:attrNameLst>
                                          <p:attrName>ppt_x</p:attrName>
                                        </p:attrNameLst>
                                      </p:cBhvr>
                                      <p:tavLst>
                                        <p:tav tm="0">
                                          <p:val>
                                            <p:strVal val="#ppt_x"/>
                                          </p:val>
                                        </p:tav>
                                        <p:tav tm="100000">
                                          <p:val>
                                            <p:strVal val="#ppt_x"/>
                                          </p:val>
                                        </p:tav>
                                      </p:tavLst>
                                    </p:anim>
                                    <p:anim calcmode="lin" valueType="num">
                                      <p:cBhvr additive="base">
                                        <p:cTn id="84" dur="3000" fill="hold"/>
                                        <p:tgtEl>
                                          <p:spTgt spid="5"/>
                                        </p:tgtEl>
                                        <p:attrNameLst>
                                          <p:attrName>ppt_y</p:attrName>
                                        </p:attrNameLst>
                                      </p:cBhvr>
                                      <p:tavLst>
                                        <p:tav tm="0">
                                          <p:val>
                                            <p:strVal val="1+#ppt_h/2"/>
                                          </p:val>
                                        </p:tav>
                                        <p:tav tm="100000">
                                          <p:val>
                                            <p:strVal val="#ppt_y"/>
                                          </p:val>
                                        </p:tav>
                                      </p:tavLst>
                                    </p:anim>
                                  </p:childTnLst>
                                </p:cTn>
                              </p:par>
                              <p:par>
                                <p:cTn id="85" presetID="2" presetClass="entr" presetSubtype="4" fill="hold" grpId="1" nodeType="withEffect">
                                  <p:stCondLst>
                                    <p:cond delay="0"/>
                                  </p:stCondLst>
                                  <p:childTnLst>
                                    <p:set>
                                      <p:cBhvr>
                                        <p:cTn id="86" dur="1" fill="hold">
                                          <p:stCondLst>
                                            <p:cond delay="0"/>
                                          </p:stCondLst>
                                        </p:cTn>
                                        <p:tgtEl>
                                          <p:spTgt spid="6"/>
                                        </p:tgtEl>
                                        <p:attrNameLst>
                                          <p:attrName>style.visibility</p:attrName>
                                        </p:attrNameLst>
                                      </p:cBhvr>
                                      <p:to>
                                        <p:strVal val="visible"/>
                                      </p:to>
                                    </p:set>
                                    <p:anim calcmode="lin" valueType="num">
                                      <p:cBhvr additive="base">
                                        <p:cTn id="87" dur="3000" fill="hold"/>
                                        <p:tgtEl>
                                          <p:spTgt spid="6"/>
                                        </p:tgtEl>
                                        <p:attrNameLst>
                                          <p:attrName>ppt_x</p:attrName>
                                        </p:attrNameLst>
                                      </p:cBhvr>
                                      <p:tavLst>
                                        <p:tav tm="0">
                                          <p:val>
                                            <p:strVal val="#ppt_x"/>
                                          </p:val>
                                        </p:tav>
                                        <p:tav tm="100000">
                                          <p:val>
                                            <p:strVal val="#ppt_x"/>
                                          </p:val>
                                        </p:tav>
                                      </p:tavLst>
                                    </p:anim>
                                    <p:anim calcmode="lin" valueType="num">
                                      <p:cBhvr additive="base">
                                        <p:cTn id="88" dur="3000" fill="hold"/>
                                        <p:tgtEl>
                                          <p:spTgt spid="6"/>
                                        </p:tgtEl>
                                        <p:attrNameLst>
                                          <p:attrName>ppt_y</p:attrName>
                                        </p:attrNameLst>
                                      </p:cBhvr>
                                      <p:tavLst>
                                        <p:tav tm="0">
                                          <p:val>
                                            <p:strVal val="1+#ppt_h/2"/>
                                          </p:val>
                                        </p:tav>
                                        <p:tav tm="100000">
                                          <p:val>
                                            <p:strVal val="#ppt_y"/>
                                          </p:val>
                                        </p:tav>
                                      </p:tavLst>
                                    </p:anim>
                                  </p:childTnLst>
                                </p:cTn>
                              </p:par>
                              <p:par>
                                <p:cTn id="89" presetID="2" presetClass="entr" presetSubtype="4" fill="hold" grpId="1" nodeType="withEffect">
                                  <p:stCondLst>
                                    <p:cond delay="0"/>
                                  </p:stCondLst>
                                  <p:childTnLst>
                                    <p:set>
                                      <p:cBhvr>
                                        <p:cTn id="90" dur="1" fill="hold">
                                          <p:stCondLst>
                                            <p:cond delay="0"/>
                                          </p:stCondLst>
                                        </p:cTn>
                                        <p:tgtEl>
                                          <p:spTgt spid="7"/>
                                        </p:tgtEl>
                                        <p:attrNameLst>
                                          <p:attrName>style.visibility</p:attrName>
                                        </p:attrNameLst>
                                      </p:cBhvr>
                                      <p:to>
                                        <p:strVal val="visible"/>
                                      </p:to>
                                    </p:set>
                                    <p:anim calcmode="lin" valueType="num">
                                      <p:cBhvr additive="base">
                                        <p:cTn id="91" dur="3000" fill="hold"/>
                                        <p:tgtEl>
                                          <p:spTgt spid="7"/>
                                        </p:tgtEl>
                                        <p:attrNameLst>
                                          <p:attrName>ppt_x</p:attrName>
                                        </p:attrNameLst>
                                      </p:cBhvr>
                                      <p:tavLst>
                                        <p:tav tm="0">
                                          <p:val>
                                            <p:strVal val="#ppt_x"/>
                                          </p:val>
                                        </p:tav>
                                        <p:tav tm="100000">
                                          <p:val>
                                            <p:strVal val="#ppt_x"/>
                                          </p:val>
                                        </p:tav>
                                      </p:tavLst>
                                    </p:anim>
                                    <p:anim calcmode="lin" valueType="num">
                                      <p:cBhvr additive="base">
                                        <p:cTn id="92" dur="3000" fill="hold"/>
                                        <p:tgtEl>
                                          <p:spTgt spid="7"/>
                                        </p:tgtEl>
                                        <p:attrNameLst>
                                          <p:attrName>ppt_y</p:attrName>
                                        </p:attrNameLst>
                                      </p:cBhvr>
                                      <p:tavLst>
                                        <p:tav tm="0">
                                          <p:val>
                                            <p:strVal val="1+#ppt_h/2"/>
                                          </p:val>
                                        </p:tav>
                                        <p:tav tm="100000">
                                          <p:val>
                                            <p:strVal val="#ppt_y"/>
                                          </p:val>
                                        </p:tav>
                                      </p:tavLst>
                                    </p:anim>
                                  </p:childTnLst>
                                </p:cTn>
                              </p:par>
                              <p:par>
                                <p:cTn id="93" presetID="2" presetClass="entr" presetSubtype="4" fill="hold" grpId="1" nodeType="withEffect">
                                  <p:stCondLst>
                                    <p:cond delay="0"/>
                                  </p:stCondLst>
                                  <p:childTnLst>
                                    <p:set>
                                      <p:cBhvr>
                                        <p:cTn id="94" dur="1" fill="hold">
                                          <p:stCondLst>
                                            <p:cond delay="0"/>
                                          </p:stCondLst>
                                        </p:cTn>
                                        <p:tgtEl>
                                          <p:spTgt spid="8"/>
                                        </p:tgtEl>
                                        <p:attrNameLst>
                                          <p:attrName>style.visibility</p:attrName>
                                        </p:attrNameLst>
                                      </p:cBhvr>
                                      <p:to>
                                        <p:strVal val="visible"/>
                                      </p:to>
                                    </p:set>
                                    <p:anim calcmode="lin" valueType="num">
                                      <p:cBhvr additive="base">
                                        <p:cTn id="95" dur="3000" fill="hold"/>
                                        <p:tgtEl>
                                          <p:spTgt spid="8"/>
                                        </p:tgtEl>
                                        <p:attrNameLst>
                                          <p:attrName>ppt_x</p:attrName>
                                        </p:attrNameLst>
                                      </p:cBhvr>
                                      <p:tavLst>
                                        <p:tav tm="0">
                                          <p:val>
                                            <p:strVal val="#ppt_x"/>
                                          </p:val>
                                        </p:tav>
                                        <p:tav tm="100000">
                                          <p:val>
                                            <p:strVal val="#ppt_x"/>
                                          </p:val>
                                        </p:tav>
                                      </p:tavLst>
                                    </p:anim>
                                    <p:anim calcmode="lin" valueType="num">
                                      <p:cBhvr additive="base">
                                        <p:cTn id="96" dur="3000" fill="hold"/>
                                        <p:tgtEl>
                                          <p:spTgt spid="8"/>
                                        </p:tgtEl>
                                        <p:attrNameLst>
                                          <p:attrName>ppt_y</p:attrName>
                                        </p:attrNameLst>
                                      </p:cBhvr>
                                      <p:tavLst>
                                        <p:tav tm="0">
                                          <p:val>
                                            <p:strVal val="1+#ppt_h/2"/>
                                          </p:val>
                                        </p:tav>
                                        <p:tav tm="100000">
                                          <p:val>
                                            <p:strVal val="#ppt_y"/>
                                          </p:val>
                                        </p:tav>
                                      </p:tavLst>
                                    </p:anim>
                                  </p:childTnLst>
                                </p:cTn>
                              </p:par>
                              <p:par>
                                <p:cTn id="97" presetID="2" presetClass="entr" presetSubtype="4" fill="hold" grpId="1" nodeType="withEffect">
                                  <p:stCondLst>
                                    <p:cond delay="0"/>
                                  </p:stCondLst>
                                  <p:childTnLst>
                                    <p:set>
                                      <p:cBhvr>
                                        <p:cTn id="98" dur="1" fill="hold">
                                          <p:stCondLst>
                                            <p:cond delay="0"/>
                                          </p:stCondLst>
                                        </p:cTn>
                                        <p:tgtEl>
                                          <p:spTgt spid="9"/>
                                        </p:tgtEl>
                                        <p:attrNameLst>
                                          <p:attrName>style.visibility</p:attrName>
                                        </p:attrNameLst>
                                      </p:cBhvr>
                                      <p:to>
                                        <p:strVal val="visible"/>
                                      </p:to>
                                    </p:set>
                                    <p:anim calcmode="lin" valueType="num">
                                      <p:cBhvr additive="base">
                                        <p:cTn id="99" dur="3000" fill="hold"/>
                                        <p:tgtEl>
                                          <p:spTgt spid="9"/>
                                        </p:tgtEl>
                                        <p:attrNameLst>
                                          <p:attrName>ppt_x</p:attrName>
                                        </p:attrNameLst>
                                      </p:cBhvr>
                                      <p:tavLst>
                                        <p:tav tm="0">
                                          <p:val>
                                            <p:strVal val="#ppt_x"/>
                                          </p:val>
                                        </p:tav>
                                        <p:tav tm="100000">
                                          <p:val>
                                            <p:strVal val="#ppt_x"/>
                                          </p:val>
                                        </p:tav>
                                      </p:tavLst>
                                    </p:anim>
                                    <p:anim calcmode="lin" valueType="num">
                                      <p:cBhvr additive="base">
                                        <p:cTn id="100" dur="3000" fill="hold"/>
                                        <p:tgtEl>
                                          <p:spTgt spid="9"/>
                                        </p:tgtEl>
                                        <p:attrNameLst>
                                          <p:attrName>ppt_y</p:attrName>
                                        </p:attrNameLst>
                                      </p:cBhvr>
                                      <p:tavLst>
                                        <p:tav tm="0">
                                          <p:val>
                                            <p:strVal val="1+#ppt_h/2"/>
                                          </p:val>
                                        </p:tav>
                                        <p:tav tm="100000">
                                          <p:val>
                                            <p:strVal val="#ppt_y"/>
                                          </p:val>
                                        </p:tav>
                                      </p:tavLst>
                                    </p:anim>
                                  </p:childTnLst>
                                </p:cTn>
                              </p:par>
                              <p:par>
                                <p:cTn id="101" presetID="2" presetClass="entr" presetSubtype="4" fill="hold" grpId="1" nodeType="withEffect">
                                  <p:stCondLst>
                                    <p:cond delay="0"/>
                                  </p:stCondLst>
                                  <p:childTnLst>
                                    <p:set>
                                      <p:cBhvr>
                                        <p:cTn id="102" dur="1" fill="hold">
                                          <p:stCondLst>
                                            <p:cond delay="0"/>
                                          </p:stCondLst>
                                        </p:cTn>
                                        <p:tgtEl>
                                          <p:spTgt spid="10"/>
                                        </p:tgtEl>
                                        <p:attrNameLst>
                                          <p:attrName>style.visibility</p:attrName>
                                        </p:attrNameLst>
                                      </p:cBhvr>
                                      <p:to>
                                        <p:strVal val="visible"/>
                                      </p:to>
                                    </p:set>
                                    <p:anim calcmode="lin" valueType="num">
                                      <p:cBhvr additive="base">
                                        <p:cTn id="103" dur="3000" fill="hold"/>
                                        <p:tgtEl>
                                          <p:spTgt spid="10"/>
                                        </p:tgtEl>
                                        <p:attrNameLst>
                                          <p:attrName>ppt_x</p:attrName>
                                        </p:attrNameLst>
                                      </p:cBhvr>
                                      <p:tavLst>
                                        <p:tav tm="0">
                                          <p:val>
                                            <p:strVal val="#ppt_x"/>
                                          </p:val>
                                        </p:tav>
                                        <p:tav tm="100000">
                                          <p:val>
                                            <p:strVal val="#ppt_x"/>
                                          </p:val>
                                        </p:tav>
                                      </p:tavLst>
                                    </p:anim>
                                    <p:anim calcmode="lin" valueType="num">
                                      <p:cBhvr additive="base">
                                        <p:cTn id="104" dur="3000" fill="hold"/>
                                        <p:tgtEl>
                                          <p:spTgt spid="10"/>
                                        </p:tgtEl>
                                        <p:attrNameLst>
                                          <p:attrName>ppt_y</p:attrName>
                                        </p:attrNameLst>
                                      </p:cBhvr>
                                      <p:tavLst>
                                        <p:tav tm="0">
                                          <p:val>
                                            <p:strVal val="1+#ppt_h/2"/>
                                          </p:val>
                                        </p:tav>
                                        <p:tav tm="100000">
                                          <p:val>
                                            <p:strVal val="#ppt_y"/>
                                          </p:val>
                                        </p:tav>
                                      </p:tavLst>
                                    </p:anim>
                                  </p:childTnLst>
                                </p:cTn>
                              </p:par>
                              <p:par>
                                <p:cTn id="105" presetID="2" presetClass="entr" presetSubtype="4" fill="hold" grpId="1" nodeType="withEffect">
                                  <p:stCondLst>
                                    <p:cond delay="0"/>
                                  </p:stCondLst>
                                  <p:childTnLst>
                                    <p:set>
                                      <p:cBhvr>
                                        <p:cTn id="106" dur="1" fill="hold">
                                          <p:stCondLst>
                                            <p:cond delay="0"/>
                                          </p:stCondLst>
                                        </p:cTn>
                                        <p:tgtEl>
                                          <p:spTgt spid="11"/>
                                        </p:tgtEl>
                                        <p:attrNameLst>
                                          <p:attrName>style.visibility</p:attrName>
                                        </p:attrNameLst>
                                      </p:cBhvr>
                                      <p:to>
                                        <p:strVal val="visible"/>
                                      </p:to>
                                    </p:set>
                                    <p:anim calcmode="lin" valueType="num">
                                      <p:cBhvr additive="base">
                                        <p:cTn id="107" dur="3000" fill="hold"/>
                                        <p:tgtEl>
                                          <p:spTgt spid="11"/>
                                        </p:tgtEl>
                                        <p:attrNameLst>
                                          <p:attrName>ppt_x</p:attrName>
                                        </p:attrNameLst>
                                      </p:cBhvr>
                                      <p:tavLst>
                                        <p:tav tm="0">
                                          <p:val>
                                            <p:strVal val="#ppt_x"/>
                                          </p:val>
                                        </p:tav>
                                        <p:tav tm="100000">
                                          <p:val>
                                            <p:strVal val="#ppt_x"/>
                                          </p:val>
                                        </p:tav>
                                      </p:tavLst>
                                    </p:anim>
                                    <p:anim calcmode="lin" valueType="num">
                                      <p:cBhvr additive="base">
                                        <p:cTn id="108" dur="3000" fill="hold"/>
                                        <p:tgtEl>
                                          <p:spTgt spid="11"/>
                                        </p:tgtEl>
                                        <p:attrNameLst>
                                          <p:attrName>ppt_y</p:attrName>
                                        </p:attrNameLst>
                                      </p:cBhvr>
                                      <p:tavLst>
                                        <p:tav tm="0">
                                          <p:val>
                                            <p:strVal val="1+#ppt_h/2"/>
                                          </p:val>
                                        </p:tav>
                                        <p:tav tm="100000">
                                          <p:val>
                                            <p:strVal val="#ppt_y"/>
                                          </p:val>
                                        </p:tav>
                                      </p:tavLst>
                                    </p:anim>
                                  </p:childTnLst>
                                </p:cTn>
                              </p:par>
                              <p:par>
                                <p:cTn id="109" presetID="2" presetClass="entr" presetSubtype="4" fill="hold" grpId="1" nodeType="withEffect">
                                  <p:stCondLst>
                                    <p:cond delay="0"/>
                                  </p:stCondLst>
                                  <p:childTnLst>
                                    <p:set>
                                      <p:cBhvr>
                                        <p:cTn id="110" dur="1" fill="hold">
                                          <p:stCondLst>
                                            <p:cond delay="0"/>
                                          </p:stCondLst>
                                        </p:cTn>
                                        <p:tgtEl>
                                          <p:spTgt spid="12"/>
                                        </p:tgtEl>
                                        <p:attrNameLst>
                                          <p:attrName>style.visibility</p:attrName>
                                        </p:attrNameLst>
                                      </p:cBhvr>
                                      <p:to>
                                        <p:strVal val="visible"/>
                                      </p:to>
                                    </p:set>
                                    <p:anim calcmode="lin" valueType="num">
                                      <p:cBhvr additive="base">
                                        <p:cTn id="111" dur="3000" fill="hold"/>
                                        <p:tgtEl>
                                          <p:spTgt spid="12"/>
                                        </p:tgtEl>
                                        <p:attrNameLst>
                                          <p:attrName>ppt_x</p:attrName>
                                        </p:attrNameLst>
                                      </p:cBhvr>
                                      <p:tavLst>
                                        <p:tav tm="0">
                                          <p:val>
                                            <p:strVal val="#ppt_x"/>
                                          </p:val>
                                        </p:tav>
                                        <p:tav tm="100000">
                                          <p:val>
                                            <p:strVal val="#ppt_x"/>
                                          </p:val>
                                        </p:tav>
                                      </p:tavLst>
                                    </p:anim>
                                    <p:anim calcmode="lin" valueType="num">
                                      <p:cBhvr additive="base">
                                        <p:cTn id="112" dur="3000" fill="hold"/>
                                        <p:tgtEl>
                                          <p:spTgt spid="12"/>
                                        </p:tgtEl>
                                        <p:attrNameLst>
                                          <p:attrName>ppt_y</p:attrName>
                                        </p:attrNameLst>
                                      </p:cBhvr>
                                      <p:tavLst>
                                        <p:tav tm="0">
                                          <p:val>
                                            <p:strVal val="1+#ppt_h/2"/>
                                          </p:val>
                                        </p:tav>
                                        <p:tav tm="100000">
                                          <p:val>
                                            <p:strVal val="#ppt_y"/>
                                          </p:val>
                                        </p:tav>
                                      </p:tavLst>
                                    </p:anim>
                                  </p:childTnLst>
                                </p:cTn>
                              </p:par>
                              <p:par>
                                <p:cTn id="113" presetID="2" presetClass="entr" presetSubtype="4" fill="hold" grpId="1" nodeType="withEffect">
                                  <p:stCondLst>
                                    <p:cond delay="0"/>
                                  </p:stCondLst>
                                  <p:childTnLst>
                                    <p:set>
                                      <p:cBhvr>
                                        <p:cTn id="114" dur="1" fill="hold">
                                          <p:stCondLst>
                                            <p:cond delay="0"/>
                                          </p:stCondLst>
                                        </p:cTn>
                                        <p:tgtEl>
                                          <p:spTgt spid="13"/>
                                        </p:tgtEl>
                                        <p:attrNameLst>
                                          <p:attrName>style.visibility</p:attrName>
                                        </p:attrNameLst>
                                      </p:cBhvr>
                                      <p:to>
                                        <p:strVal val="visible"/>
                                      </p:to>
                                    </p:set>
                                    <p:anim calcmode="lin" valueType="num">
                                      <p:cBhvr additive="base">
                                        <p:cTn id="115" dur="3000" fill="hold"/>
                                        <p:tgtEl>
                                          <p:spTgt spid="13"/>
                                        </p:tgtEl>
                                        <p:attrNameLst>
                                          <p:attrName>ppt_x</p:attrName>
                                        </p:attrNameLst>
                                      </p:cBhvr>
                                      <p:tavLst>
                                        <p:tav tm="0">
                                          <p:val>
                                            <p:strVal val="#ppt_x"/>
                                          </p:val>
                                        </p:tav>
                                        <p:tav tm="100000">
                                          <p:val>
                                            <p:strVal val="#ppt_x"/>
                                          </p:val>
                                        </p:tav>
                                      </p:tavLst>
                                    </p:anim>
                                    <p:anim calcmode="lin" valueType="num">
                                      <p:cBhvr additive="base">
                                        <p:cTn id="116" dur="3000" fill="hold"/>
                                        <p:tgtEl>
                                          <p:spTgt spid="13"/>
                                        </p:tgtEl>
                                        <p:attrNameLst>
                                          <p:attrName>ppt_y</p:attrName>
                                        </p:attrNameLst>
                                      </p:cBhvr>
                                      <p:tavLst>
                                        <p:tav tm="0">
                                          <p:val>
                                            <p:strVal val="1+#ppt_h/2"/>
                                          </p:val>
                                        </p:tav>
                                        <p:tav tm="100000">
                                          <p:val>
                                            <p:strVal val="#ppt_y"/>
                                          </p:val>
                                        </p:tav>
                                      </p:tavLst>
                                    </p:anim>
                                  </p:childTnLst>
                                </p:cTn>
                              </p:par>
                              <p:par>
                                <p:cTn id="117" presetID="2" presetClass="entr" presetSubtype="1" fill="hold" grpId="1" nodeType="withEffect">
                                  <p:stCondLst>
                                    <p:cond delay="0"/>
                                  </p:stCondLst>
                                  <p:childTnLst>
                                    <p:set>
                                      <p:cBhvr>
                                        <p:cTn id="118" dur="1" fill="hold">
                                          <p:stCondLst>
                                            <p:cond delay="0"/>
                                          </p:stCondLst>
                                        </p:cTn>
                                        <p:tgtEl>
                                          <p:spTgt spid="14"/>
                                        </p:tgtEl>
                                        <p:attrNameLst>
                                          <p:attrName>style.visibility</p:attrName>
                                        </p:attrNameLst>
                                      </p:cBhvr>
                                      <p:to>
                                        <p:strVal val="visible"/>
                                      </p:to>
                                    </p:set>
                                    <p:anim calcmode="lin" valueType="num">
                                      <p:cBhvr additive="base">
                                        <p:cTn id="119" dur="3000" fill="hold"/>
                                        <p:tgtEl>
                                          <p:spTgt spid="14"/>
                                        </p:tgtEl>
                                        <p:attrNameLst>
                                          <p:attrName>ppt_x</p:attrName>
                                        </p:attrNameLst>
                                      </p:cBhvr>
                                      <p:tavLst>
                                        <p:tav tm="0">
                                          <p:val>
                                            <p:strVal val="#ppt_x"/>
                                          </p:val>
                                        </p:tav>
                                        <p:tav tm="100000">
                                          <p:val>
                                            <p:strVal val="#ppt_x"/>
                                          </p:val>
                                        </p:tav>
                                      </p:tavLst>
                                    </p:anim>
                                    <p:anim calcmode="lin" valueType="num">
                                      <p:cBhvr additive="base">
                                        <p:cTn id="120" dur="3000" fill="hold"/>
                                        <p:tgtEl>
                                          <p:spTgt spid="14"/>
                                        </p:tgtEl>
                                        <p:attrNameLst>
                                          <p:attrName>ppt_y</p:attrName>
                                        </p:attrNameLst>
                                      </p:cBhvr>
                                      <p:tavLst>
                                        <p:tav tm="0">
                                          <p:val>
                                            <p:strVal val="0-#ppt_h/2"/>
                                          </p:val>
                                        </p:tav>
                                        <p:tav tm="100000">
                                          <p:val>
                                            <p:strVal val="#ppt_y"/>
                                          </p:val>
                                        </p:tav>
                                      </p:tavLst>
                                    </p:anim>
                                  </p:childTnLst>
                                </p:cTn>
                              </p:par>
                              <p:par>
                                <p:cTn id="121" presetID="2" presetClass="entr" presetSubtype="1" fill="hold" grpId="1" nodeType="withEffect">
                                  <p:stCondLst>
                                    <p:cond delay="0"/>
                                  </p:stCondLst>
                                  <p:childTnLst>
                                    <p:set>
                                      <p:cBhvr>
                                        <p:cTn id="122" dur="1" fill="hold">
                                          <p:stCondLst>
                                            <p:cond delay="0"/>
                                          </p:stCondLst>
                                        </p:cTn>
                                        <p:tgtEl>
                                          <p:spTgt spid="15"/>
                                        </p:tgtEl>
                                        <p:attrNameLst>
                                          <p:attrName>style.visibility</p:attrName>
                                        </p:attrNameLst>
                                      </p:cBhvr>
                                      <p:to>
                                        <p:strVal val="visible"/>
                                      </p:to>
                                    </p:set>
                                    <p:anim calcmode="lin" valueType="num">
                                      <p:cBhvr additive="base">
                                        <p:cTn id="123" dur="3000" fill="hold"/>
                                        <p:tgtEl>
                                          <p:spTgt spid="15"/>
                                        </p:tgtEl>
                                        <p:attrNameLst>
                                          <p:attrName>ppt_x</p:attrName>
                                        </p:attrNameLst>
                                      </p:cBhvr>
                                      <p:tavLst>
                                        <p:tav tm="0">
                                          <p:val>
                                            <p:strVal val="#ppt_x"/>
                                          </p:val>
                                        </p:tav>
                                        <p:tav tm="100000">
                                          <p:val>
                                            <p:strVal val="#ppt_x"/>
                                          </p:val>
                                        </p:tav>
                                      </p:tavLst>
                                    </p:anim>
                                    <p:anim calcmode="lin" valueType="num">
                                      <p:cBhvr additive="base">
                                        <p:cTn id="124" dur="3000" fill="hold"/>
                                        <p:tgtEl>
                                          <p:spTgt spid="15"/>
                                        </p:tgtEl>
                                        <p:attrNameLst>
                                          <p:attrName>ppt_y</p:attrName>
                                        </p:attrNameLst>
                                      </p:cBhvr>
                                      <p:tavLst>
                                        <p:tav tm="0">
                                          <p:val>
                                            <p:strVal val="0-#ppt_h/2"/>
                                          </p:val>
                                        </p:tav>
                                        <p:tav tm="100000">
                                          <p:val>
                                            <p:strVal val="#ppt_y"/>
                                          </p:val>
                                        </p:tav>
                                      </p:tavLst>
                                    </p:anim>
                                  </p:childTnLst>
                                </p:cTn>
                              </p:par>
                              <p:par>
                                <p:cTn id="125" presetID="2" presetClass="entr" presetSubtype="1" fill="hold" grpId="1" nodeType="withEffect">
                                  <p:stCondLst>
                                    <p:cond delay="0"/>
                                  </p:stCondLst>
                                  <p:childTnLst>
                                    <p:set>
                                      <p:cBhvr>
                                        <p:cTn id="126" dur="1" fill="hold">
                                          <p:stCondLst>
                                            <p:cond delay="0"/>
                                          </p:stCondLst>
                                        </p:cTn>
                                        <p:tgtEl>
                                          <p:spTgt spid="16"/>
                                        </p:tgtEl>
                                        <p:attrNameLst>
                                          <p:attrName>style.visibility</p:attrName>
                                        </p:attrNameLst>
                                      </p:cBhvr>
                                      <p:to>
                                        <p:strVal val="visible"/>
                                      </p:to>
                                    </p:set>
                                    <p:anim calcmode="lin" valueType="num">
                                      <p:cBhvr additive="base">
                                        <p:cTn id="127" dur="3000" fill="hold"/>
                                        <p:tgtEl>
                                          <p:spTgt spid="16"/>
                                        </p:tgtEl>
                                        <p:attrNameLst>
                                          <p:attrName>ppt_x</p:attrName>
                                        </p:attrNameLst>
                                      </p:cBhvr>
                                      <p:tavLst>
                                        <p:tav tm="0">
                                          <p:val>
                                            <p:strVal val="#ppt_x"/>
                                          </p:val>
                                        </p:tav>
                                        <p:tav tm="100000">
                                          <p:val>
                                            <p:strVal val="#ppt_x"/>
                                          </p:val>
                                        </p:tav>
                                      </p:tavLst>
                                    </p:anim>
                                    <p:anim calcmode="lin" valueType="num">
                                      <p:cBhvr additive="base">
                                        <p:cTn id="128" dur="3000" fill="hold"/>
                                        <p:tgtEl>
                                          <p:spTgt spid="16"/>
                                        </p:tgtEl>
                                        <p:attrNameLst>
                                          <p:attrName>ppt_y</p:attrName>
                                        </p:attrNameLst>
                                      </p:cBhvr>
                                      <p:tavLst>
                                        <p:tav tm="0">
                                          <p:val>
                                            <p:strVal val="0-#ppt_h/2"/>
                                          </p:val>
                                        </p:tav>
                                        <p:tav tm="100000">
                                          <p:val>
                                            <p:strVal val="#ppt_y"/>
                                          </p:val>
                                        </p:tav>
                                      </p:tavLst>
                                    </p:anim>
                                  </p:childTnLst>
                                </p:cTn>
                              </p:par>
                              <p:par>
                                <p:cTn id="129" presetID="2" presetClass="entr" presetSubtype="1" fill="hold" grpId="1" nodeType="withEffect">
                                  <p:stCondLst>
                                    <p:cond delay="0"/>
                                  </p:stCondLst>
                                  <p:childTnLst>
                                    <p:set>
                                      <p:cBhvr>
                                        <p:cTn id="130" dur="1" fill="hold">
                                          <p:stCondLst>
                                            <p:cond delay="0"/>
                                          </p:stCondLst>
                                        </p:cTn>
                                        <p:tgtEl>
                                          <p:spTgt spid="17"/>
                                        </p:tgtEl>
                                        <p:attrNameLst>
                                          <p:attrName>style.visibility</p:attrName>
                                        </p:attrNameLst>
                                      </p:cBhvr>
                                      <p:to>
                                        <p:strVal val="visible"/>
                                      </p:to>
                                    </p:set>
                                    <p:anim calcmode="lin" valueType="num">
                                      <p:cBhvr additive="base">
                                        <p:cTn id="131" dur="3000" fill="hold"/>
                                        <p:tgtEl>
                                          <p:spTgt spid="17"/>
                                        </p:tgtEl>
                                        <p:attrNameLst>
                                          <p:attrName>ppt_x</p:attrName>
                                        </p:attrNameLst>
                                      </p:cBhvr>
                                      <p:tavLst>
                                        <p:tav tm="0">
                                          <p:val>
                                            <p:strVal val="#ppt_x"/>
                                          </p:val>
                                        </p:tav>
                                        <p:tav tm="100000">
                                          <p:val>
                                            <p:strVal val="#ppt_x"/>
                                          </p:val>
                                        </p:tav>
                                      </p:tavLst>
                                    </p:anim>
                                    <p:anim calcmode="lin" valueType="num">
                                      <p:cBhvr additive="base">
                                        <p:cTn id="132" dur="3000" fill="hold"/>
                                        <p:tgtEl>
                                          <p:spTgt spid="17"/>
                                        </p:tgtEl>
                                        <p:attrNameLst>
                                          <p:attrName>ppt_y</p:attrName>
                                        </p:attrNameLst>
                                      </p:cBhvr>
                                      <p:tavLst>
                                        <p:tav tm="0">
                                          <p:val>
                                            <p:strVal val="0-#ppt_h/2"/>
                                          </p:val>
                                        </p:tav>
                                        <p:tav tm="100000">
                                          <p:val>
                                            <p:strVal val="#ppt_y"/>
                                          </p:val>
                                        </p:tav>
                                      </p:tavLst>
                                    </p:anim>
                                  </p:childTnLst>
                                </p:cTn>
                              </p:par>
                              <p:par>
                                <p:cTn id="133" presetID="2" presetClass="entr" presetSubtype="1" fill="hold" grpId="1" nodeType="withEffect">
                                  <p:stCondLst>
                                    <p:cond delay="0"/>
                                  </p:stCondLst>
                                  <p:childTnLst>
                                    <p:set>
                                      <p:cBhvr>
                                        <p:cTn id="134" dur="1" fill="hold">
                                          <p:stCondLst>
                                            <p:cond delay="0"/>
                                          </p:stCondLst>
                                        </p:cTn>
                                        <p:tgtEl>
                                          <p:spTgt spid="18"/>
                                        </p:tgtEl>
                                        <p:attrNameLst>
                                          <p:attrName>style.visibility</p:attrName>
                                        </p:attrNameLst>
                                      </p:cBhvr>
                                      <p:to>
                                        <p:strVal val="visible"/>
                                      </p:to>
                                    </p:set>
                                    <p:anim calcmode="lin" valueType="num">
                                      <p:cBhvr additive="base">
                                        <p:cTn id="135" dur="3000" fill="hold"/>
                                        <p:tgtEl>
                                          <p:spTgt spid="18"/>
                                        </p:tgtEl>
                                        <p:attrNameLst>
                                          <p:attrName>ppt_x</p:attrName>
                                        </p:attrNameLst>
                                      </p:cBhvr>
                                      <p:tavLst>
                                        <p:tav tm="0">
                                          <p:val>
                                            <p:strVal val="#ppt_x"/>
                                          </p:val>
                                        </p:tav>
                                        <p:tav tm="100000">
                                          <p:val>
                                            <p:strVal val="#ppt_x"/>
                                          </p:val>
                                        </p:tav>
                                      </p:tavLst>
                                    </p:anim>
                                    <p:anim calcmode="lin" valueType="num">
                                      <p:cBhvr additive="base">
                                        <p:cTn id="136" dur="3000" fill="hold"/>
                                        <p:tgtEl>
                                          <p:spTgt spid="18"/>
                                        </p:tgtEl>
                                        <p:attrNameLst>
                                          <p:attrName>ppt_y</p:attrName>
                                        </p:attrNameLst>
                                      </p:cBhvr>
                                      <p:tavLst>
                                        <p:tav tm="0">
                                          <p:val>
                                            <p:strVal val="0-#ppt_h/2"/>
                                          </p:val>
                                        </p:tav>
                                        <p:tav tm="100000">
                                          <p:val>
                                            <p:strVal val="#ppt_y"/>
                                          </p:val>
                                        </p:tav>
                                      </p:tavLst>
                                    </p:anim>
                                  </p:childTnLst>
                                </p:cTn>
                              </p:par>
                              <p:par>
                                <p:cTn id="137" presetID="2" presetClass="entr" presetSubtype="1" fill="hold" grpId="1" nodeType="withEffect">
                                  <p:stCondLst>
                                    <p:cond delay="0"/>
                                  </p:stCondLst>
                                  <p:childTnLst>
                                    <p:set>
                                      <p:cBhvr>
                                        <p:cTn id="138" dur="1" fill="hold">
                                          <p:stCondLst>
                                            <p:cond delay="0"/>
                                          </p:stCondLst>
                                        </p:cTn>
                                        <p:tgtEl>
                                          <p:spTgt spid="19"/>
                                        </p:tgtEl>
                                        <p:attrNameLst>
                                          <p:attrName>style.visibility</p:attrName>
                                        </p:attrNameLst>
                                      </p:cBhvr>
                                      <p:to>
                                        <p:strVal val="visible"/>
                                      </p:to>
                                    </p:set>
                                    <p:anim calcmode="lin" valueType="num">
                                      <p:cBhvr additive="base">
                                        <p:cTn id="139" dur="3000" fill="hold"/>
                                        <p:tgtEl>
                                          <p:spTgt spid="19"/>
                                        </p:tgtEl>
                                        <p:attrNameLst>
                                          <p:attrName>ppt_x</p:attrName>
                                        </p:attrNameLst>
                                      </p:cBhvr>
                                      <p:tavLst>
                                        <p:tav tm="0">
                                          <p:val>
                                            <p:strVal val="#ppt_x"/>
                                          </p:val>
                                        </p:tav>
                                        <p:tav tm="100000">
                                          <p:val>
                                            <p:strVal val="#ppt_x"/>
                                          </p:val>
                                        </p:tav>
                                      </p:tavLst>
                                    </p:anim>
                                    <p:anim calcmode="lin" valueType="num">
                                      <p:cBhvr additive="base">
                                        <p:cTn id="140" dur="3000" fill="hold"/>
                                        <p:tgtEl>
                                          <p:spTgt spid="19"/>
                                        </p:tgtEl>
                                        <p:attrNameLst>
                                          <p:attrName>ppt_y</p:attrName>
                                        </p:attrNameLst>
                                      </p:cBhvr>
                                      <p:tavLst>
                                        <p:tav tm="0">
                                          <p:val>
                                            <p:strVal val="0-#ppt_h/2"/>
                                          </p:val>
                                        </p:tav>
                                        <p:tav tm="100000">
                                          <p:val>
                                            <p:strVal val="#ppt_y"/>
                                          </p:val>
                                        </p:tav>
                                      </p:tavLst>
                                    </p:anim>
                                  </p:childTnLst>
                                </p:cTn>
                              </p:par>
                              <p:par>
                                <p:cTn id="141" presetID="2" presetClass="entr" presetSubtype="1" fill="hold" grpId="1" nodeType="withEffect">
                                  <p:stCondLst>
                                    <p:cond delay="0"/>
                                  </p:stCondLst>
                                  <p:childTnLst>
                                    <p:set>
                                      <p:cBhvr>
                                        <p:cTn id="142" dur="1" fill="hold">
                                          <p:stCondLst>
                                            <p:cond delay="0"/>
                                          </p:stCondLst>
                                        </p:cTn>
                                        <p:tgtEl>
                                          <p:spTgt spid="20"/>
                                        </p:tgtEl>
                                        <p:attrNameLst>
                                          <p:attrName>style.visibility</p:attrName>
                                        </p:attrNameLst>
                                      </p:cBhvr>
                                      <p:to>
                                        <p:strVal val="visible"/>
                                      </p:to>
                                    </p:set>
                                    <p:anim calcmode="lin" valueType="num">
                                      <p:cBhvr additive="base">
                                        <p:cTn id="143" dur="3000" fill="hold"/>
                                        <p:tgtEl>
                                          <p:spTgt spid="20"/>
                                        </p:tgtEl>
                                        <p:attrNameLst>
                                          <p:attrName>ppt_x</p:attrName>
                                        </p:attrNameLst>
                                      </p:cBhvr>
                                      <p:tavLst>
                                        <p:tav tm="0">
                                          <p:val>
                                            <p:strVal val="#ppt_x"/>
                                          </p:val>
                                        </p:tav>
                                        <p:tav tm="100000">
                                          <p:val>
                                            <p:strVal val="#ppt_x"/>
                                          </p:val>
                                        </p:tav>
                                      </p:tavLst>
                                    </p:anim>
                                    <p:anim calcmode="lin" valueType="num">
                                      <p:cBhvr additive="base">
                                        <p:cTn id="144" dur="3000" fill="hold"/>
                                        <p:tgtEl>
                                          <p:spTgt spid="20"/>
                                        </p:tgtEl>
                                        <p:attrNameLst>
                                          <p:attrName>ppt_y</p:attrName>
                                        </p:attrNameLst>
                                      </p:cBhvr>
                                      <p:tavLst>
                                        <p:tav tm="0">
                                          <p:val>
                                            <p:strVal val="0-#ppt_h/2"/>
                                          </p:val>
                                        </p:tav>
                                        <p:tav tm="100000">
                                          <p:val>
                                            <p:strVal val="#ppt_y"/>
                                          </p:val>
                                        </p:tav>
                                      </p:tavLst>
                                    </p:anim>
                                  </p:childTnLst>
                                </p:cTn>
                              </p:par>
                              <p:par>
                                <p:cTn id="145" presetID="2" presetClass="entr" presetSubtype="1" fill="hold" grpId="1" nodeType="withEffect">
                                  <p:stCondLst>
                                    <p:cond delay="0"/>
                                  </p:stCondLst>
                                  <p:childTnLst>
                                    <p:set>
                                      <p:cBhvr>
                                        <p:cTn id="146" dur="1" fill="hold">
                                          <p:stCondLst>
                                            <p:cond delay="0"/>
                                          </p:stCondLst>
                                        </p:cTn>
                                        <p:tgtEl>
                                          <p:spTgt spid="21"/>
                                        </p:tgtEl>
                                        <p:attrNameLst>
                                          <p:attrName>style.visibility</p:attrName>
                                        </p:attrNameLst>
                                      </p:cBhvr>
                                      <p:to>
                                        <p:strVal val="visible"/>
                                      </p:to>
                                    </p:set>
                                    <p:anim calcmode="lin" valueType="num">
                                      <p:cBhvr additive="base">
                                        <p:cTn id="147" dur="3000" fill="hold"/>
                                        <p:tgtEl>
                                          <p:spTgt spid="21"/>
                                        </p:tgtEl>
                                        <p:attrNameLst>
                                          <p:attrName>ppt_x</p:attrName>
                                        </p:attrNameLst>
                                      </p:cBhvr>
                                      <p:tavLst>
                                        <p:tav tm="0">
                                          <p:val>
                                            <p:strVal val="#ppt_x"/>
                                          </p:val>
                                        </p:tav>
                                        <p:tav tm="100000">
                                          <p:val>
                                            <p:strVal val="#ppt_x"/>
                                          </p:val>
                                        </p:tav>
                                      </p:tavLst>
                                    </p:anim>
                                    <p:anim calcmode="lin" valueType="num">
                                      <p:cBhvr additive="base">
                                        <p:cTn id="148" dur="3000" fill="hold"/>
                                        <p:tgtEl>
                                          <p:spTgt spid="21"/>
                                        </p:tgtEl>
                                        <p:attrNameLst>
                                          <p:attrName>ppt_y</p:attrName>
                                        </p:attrNameLst>
                                      </p:cBhvr>
                                      <p:tavLst>
                                        <p:tav tm="0">
                                          <p:val>
                                            <p:strVal val="0-#ppt_h/2"/>
                                          </p:val>
                                        </p:tav>
                                        <p:tav tm="100000">
                                          <p:val>
                                            <p:strVal val="#ppt_y"/>
                                          </p:val>
                                        </p:tav>
                                      </p:tavLst>
                                    </p:anim>
                                  </p:childTnLst>
                                </p:cTn>
                              </p:par>
                              <p:par>
                                <p:cTn id="149" presetID="2" presetClass="entr" presetSubtype="1" fill="hold" grpId="1" nodeType="withEffect">
                                  <p:stCondLst>
                                    <p:cond delay="0"/>
                                  </p:stCondLst>
                                  <p:childTnLst>
                                    <p:set>
                                      <p:cBhvr>
                                        <p:cTn id="150" dur="1" fill="hold">
                                          <p:stCondLst>
                                            <p:cond delay="0"/>
                                          </p:stCondLst>
                                        </p:cTn>
                                        <p:tgtEl>
                                          <p:spTgt spid="22"/>
                                        </p:tgtEl>
                                        <p:attrNameLst>
                                          <p:attrName>style.visibility</p:attrName>
                                        </p:attrNameLst>
                                      </p:cBhvr>
                                      <p:to>
                                        <p:strVal val="visible"/>
                                      </p:to>
                                    </p:set>
                                    <p:anim calcmode="lin" valueType="num">
                                      <p:cBhvr additive="base">
                                        <p:cTn id="151" dur="3000" fill="hold"/>
                                        <p:tgtEl>
                                          <p:spTgt spid="22"/>
                                        </p:tgtEl>
                                        <p:attrNameLst>
                                          <p:attrName>ppt_x</p:attrName>
                                        </p:attrNameLst>
                                      </p:cBhvr>
                                      <p:tavLst>
                                        <p:tav tm="0">
                                          <p:val>
                                            <p:strVal val="#ppt_x"/>
                                          </p:val>
                                        </p:tav>
                                        <p:tav tm="100000">
                                          <p:val>
                                            <p:strVal val="#ppt_x"/>
                                          </p:val>
                                        </p:tav>
                                      </p:tavLst>
                                    </p:anim>
                                    <p:anim calcmode="lin" valueType="num">
                                      <p:cBhvr additive="base">
                                        <p:cTn id="152" dur="3000" fill="hold"/>
                                        <p:tgtEl>
                                          <p:spTgt spid="22"/>
                                        </p:tgtEl>
                                        <p:attrNameLst>
                                          <p:attrName>ppt_y</p:attrName>
                                        </p:attrNameLst>
                                      </p:cBhvr>
                                      <p:tavLst>
                                        <p:tav tm="0">
                                          <p:val>
                                            <p:strVal val="0-#ppt_h/2"/>
                                          </p:val>
                                        </p:tav>
                                        <p:tav tm="100000">
                                          <p:val>
                                            <p:strVal val="#ppt_y"/>
                                          </p:val>
                                        </p:tav>
                                      </p:tavLst>
                                    </p:anim>
                                  </p:childTnLst>
                                </p:cTn>
                              </p:par>
                              <p:par>
                                <p:cTn id="153" presetID="2" presetClass="entr" presetSubtype="1" fill="hold" grpId="1" nodeType="withEffect">
                                  <p:stCondLst>
                                    <p:cond delay="0"/>
                                  </p:stCondLst>
                                  <p:childTnLst>
                                    <p:set>
                                      <p:cBhvr>
                                        <p:cTn id="154" dur="1" fill="hold">
                                          <p:stCondLst>
                                            <p:cond delay="0"/>
                                          </p:stCondLst>
                                        </p:cTn>
                                        <p:tgtEl>
                                          <p:spTgt spid="23"/>
                                        </p:tgtEl>
                                        <p:attrNameLst>
                                          <p:attrName>style.visibility</p:attrName>
                                        </p:attrNameLst>
                                      </p:cBhvr>
                                      <p:to>
                                        <p:strVal val="visible"/>
                                      </p:to>
                                    </p:set>
                                    <p:anim calcmode="lin" valueType="num">
                                      <p:cBhvr additive="base">
                                        <p:cTn id="155" dur="3000" fill="hold"/>
                                        <p:tgtEl>
                                          <p:spTgt spid="23"/>
                                        </p:tgtEl>
                                        <p:attrNameLst>
                                          <p:attrName>ppt_x</p:attrName>
                                        </p:attrNameLst>
                                      </p:cBhvr>
                                      <p:tavLst>
                                        <p:tav tm="0">
                                          <p:val>
                                            <p:strVal val="#ppt_x"/>
                                          </p:val>
                                        </p:tav>
                                        <p:tav tm="100000">
                                          <p:val>
                                            <p:strVal val="#ppt_x"/>
                                          </p:val>
                                        </p:tav>
                                      </p:tavLst>
                                    </p:anim>
                                    <p:anim calcmode="lin" valueType="num">
                                      <p:cBhvr additive="base">
                                        <p:cTn id="156" dur="3000" fill="hold"/>
                                        <p:tgtEl>
                                          <p:spTgt spid="23"/>
                                        </p:tgtEl>
                                        <p:attrNameLst>
                                          <p:attrName>ppt_y</p:attrName>
                                        </p:attrNameLst>
                                      </p:cBhvr>
                                      <p:tavLst>
                                        <p:tav tm="0">
                                          <p:val>
                                            <p:strVal val="0-#ppt_h/2"/>
                                          </p:val>
                                        </p:tav>
                                        <p:tav tm="100000">
                                          <p:val>
                                            <p:strVal val="#ppt_y"/>
                                          </p:val>
                                        </p:tav>
                                      </p:tavLst>
                                    </p:anim>
                                  </p:childTnLst>
                                </p:cTn>
                              </p:par>
                              <p:par>
                                <p:cTn id="157" presetID="2" presetClass="entr" presetSubtype="1" fill="hold" grpId="1" nodeType="withEffect">
                                  <p:stCondLst>
                                    <p:cond delay="0"/>
                                  </p:stCondLst>
                                  <p:childTnLst>
                                    <p:set>
                                      <p:cBhvr>
                                        <p:cTn id="158" dur="1" fill="hold">
                                          <p:stCondLst>
                                            <p:cond delay="0"/>
                                          </p:stCondLst>
                                        </p:cTn>
                                        <p:tgtEl>
                                          <p:spTgt spid="24"/>
                                        </p:tgtEl>
                                        <p:attrNameLst>
                                          <p:attrName>style.visibility</p:attrName>
                                        </p:attrNameLst>
                                      </p:cBhvr>
                                      <p:to>
                                        <p:strVal val="visible"/>
                                      </p:to>
                                    </p:set>
                                    <p:anim calcmode="lin" valueType="num">
                                      <p:cBhvr additive="base">
                                        <p:cTn id="159" dur="3000" fill="hold"/>
                                        <p:tgtEl>
                                          <p:spTgt spid="24"/>
                                        </p:tgtEl>
                                        <p:attrNameLst>
                                          <p:attrName>ppt_x</p:attrName>
                                        </p:attrNameLst>
                                      </p:cBhvr>
                                      <p:tavLst>
                                        <p:tav tm="0">
                                          <p:val>
                                            <p:strVal val="#ppt_x"/>
                                          </p:val>
                                        </p:tav>
                                        <p:tav tm="100000">
                                          <p:val>
                                            <p:strVal val="#ppt_x"/>
                                          </p:val>
                                        </p:tav>
                                      </p:tavLst>
                                    </p:anim>
                                    <p:anim calcmode="lin" valueType="num">
                                      <p:cBhvr additive="base">
                                        <p:cTn id="160" dur="3000" fill="hold"/>
                                        <p:tgtEl>
                                          <p:spTgt spid="24"/>
                                        </p:tgtEl>
                                        <p:attrNameLst>
                                          <p:attrName>ppt_y</p:attrName>
                                        </p:attrNameLst>
                                      </p:cBhvr>
                                      <p:tavLst>
                                        <p:tav tm="0">
                                          <p:val>
                                            <p:strVal val="0-#ppt_h/2"/>
                                          </p:val>
                                        </p:tav>
                                        <p:tav tm="100000">
                                          <p:val>
                                            <p:strVal val="#ppt_y"/>
                                          </p:val>
                                        </p:tav>
                                      </p:tavLst>
                                    </p:anim>
                                  </p:childTnLst>
                                </p:cTn>
                              </p:par>
                              <p:par>
                                <p:cTn id="161" presetID="19" presetClass="entr" presetSubtype="10" fill="hold" grpId="2" nodeType="withEffect">
                                  <p:stCondLst>
                                    <p:cond delay="0"/>
                                  </p:stCondLst>
                                  <p:childTnLst>
                                    <p:set>
                                      <p:cBhvr>
                                        <p:cTn id="162" dur="1" fill="hold">
                                          <p:stCondLst>
                                            <p:cond delay="0"/>
                                          </p:stCondLst>
                                        </p:cTn>
                                        <p:tgtEl>
                                          <p:spTgt spid="3"/>
                                        </p:tgtEl>
                                        <p:attrNameLst>
                                          <p:attrName>style.visibility</p:attrName>
                                        </p:attrNameLst>
                                      </p:cBhvr>
                                      <p:to>
                                        <p:strVal val="visible"/>
                                      </p:to>
                                    </p:set>
                                    <p:anim calcmode="lin" valueType="num">
                                      <p:cBhvr>
                                        <p:cTn id="163" dur="3000" fill="hold"/>
                                        <p:tgtEl>
                                          <p:spTgt spid="3"/>
                                        </p:tgtEl>
                                        <p:attrNameLst>
                                          <p:attrName>ppt_w</p:attrName>
                                        </p:attrNameLst>
                                      </p:cBhvr>
                                      <p:tavLst>
                                        <p:tav tm="0" fmla="#ppt_w*sin(2.5*pi*$)">
                                          <p:val>
                                            <p:fltVal val="0"/>
                                          </p:val>
                                        </p:tav>
                                        <p:tav tm="100000">
                                          <p:val>
                                            <p:fltVal val="1"/>
                                          </p:val>
                                        </p:tav>
                                      </p:tavLst>
                                    </p:anim>
                                    <p:anim calcmode="lin" valueType="num">
                                      <p:cBhvr>
                                        <p:cTn id="164" dur="3000" fill="hold"/>
                                        <p:tgtEl>
                                          <p:spTgt spid="3"/>
                                        </p:tgtEl>
                                        <p:attrNameLst>
                                          <p:attrName>ppt_h</p:attrName>
                                        </p:attrNameLst>
                                      </p:cBhvr>
                                      <p:tavLst>
                                        <p:tav tm="0">
                                          <p:val>
                                            <p:strVal val="#ppt_h"/>
                                          </p:val>
                                        </p:tav>
                                        <p:tav tm="100000">
                                          <p:val>
                                            <p:strVal val="#ppt_h"/>
                                          </p:val>
                                        </p:tav>
                                      </p:tavLst>
                                    </p:anim>
                                  </p:childTnLst>
                                </p:cTn>
                              </p:par>
                              <p:par>
                                <p:cTn id="165" presetID="19" presetClass="entr" presetSubtype="10" fill="hold" grpId="2" nodeType="withEffect">
                                  <p:stCondLst>
                                    <p:cond delay="0"/>
                                  </p:stCondLst>
                                  <p:childTnLst>
                                    <p:set>
                                      <p:cBhvr>
                                        <p:cTn id="166" dur="1" fill="hold">
                                          <p:stCondLst>
                                            <p:cond delay="0"/>
                                          </p:stCondLst>
                                        </p:cTn>
                                        <p:tgtEl>
                                          <p:spTgt spid="4"/>
                                        </p:tgtEl>
                                        <p:attrNameLst>
                                          <p:attrName>style.visibility</p:attrName>
                                        </p:attrNameLst>
                                      </p:cBhvr>
                                      <p:to>
                                        <p:strVal val="visible"/>
                                      </p:to>
                                    </p:set>
                                    <p:anim calcmode="lin" valueType="num">
                                      <p:cBhvr>
                                        <p:cTn id="167" dur="3000" fill="hold"/>
                                        <p:tgtEl>
                                          <p:spTgt spid="4"/>
                                        </p:tgtEl>
                                        <p:attrNameLst>
                                          <p:attrName>ppt_w</p:attrName>
                                        </p:attrNameLst>
                                      </p:cBhvr>
                                      <p:tavLst>
                                        <p:tav tm="0" fmla="#ppt_w*sin(2.5*pi*$)">
                                          <p:val>
                                            <p:fltVal val="0"/>
                                          </p:val>
                                        </p:tav>
                                        <p:tav tm="100000">
                                          <p:val>
                                            <p:fltVal val="1"/>
                                          </p:val>
                                        </p:tav>
                                      </p:tavLst>
                                    </p:anim>
                                    <p:anim calcmode="lin" valueType="num">
                                      <p:cBhvr>
                                        <p:cTn id="168" dur="3000" fill="hold"/>
                                        <p:tgtEl>
                                          <p:spTgt spid="4"/>
                                        </p:tgtEl>
                                        <p:attrNameLst>
                                          <p:attrName>ppt_h</p:attrName>
                                        </p:attrNameLst>
                                      </p:cBhvr>
                                      <p:tavLst>
                                        <p:tav tm="0">
                                          <p:val>
                                            <p:strVal val="#ppt_h"/>
                                          </p:val>
                                        </p:tav>
                                        <p:tav tm="100000">
                                          <p:val>
                                            <p:strVal val="#ppt_h"/>
                                          </p:val>
                                        </p:tav>
                                      </p:tavLst>
                                    </p:anim>
                                  </p:childTnLst>
                                </p:cTn>
                              </p:par>
                              <p:par>
                                <p:cTn id="169" presetID="19" presetClass="entr" presetSubtype="10" fill="hold" grpId="2" nodeType="withEffect">
                                  <p:stCondLst>
                                    <p:cond delay="0"/>
                                  </p:stCondLst>
                                  <p:childTnLst>
                                    <p:set>
                                      <p:cBhvr>
                                        <p:cTn id="170" dur="1" fill="hold">
                                          <p:stCondLst>
                                            <p:cond delay="0"/>
                                          </p:stCondLst>
                                        </p:cTn>
                                        <p:tgtEl>
                                          <p:spTgt spid="5"/>
                                        </p:tgtEl>
                                        <p:attrNameLst>
                                          <p:attrName>style.visibility</p:attrName>
                                        </p:attrNameLst>
                                      </p:cBhvr>
                                      <p:to>
                                        <p:strVal val="visible"/>
                                      </p:to>
                                    </p:set>
                                    <p:anim calcmode="lin" valueType="num">
                                      <p:cBhvr>
                                        <p:cTn id="171" dur="3000" fill="hold"/>
                                        <p:tgtEl>
                                          <p:spTgt spid="5"/>
                                        </p:tgtEl>
                                        <p:attrNameLst>
                                          <p:attrName>ppt_w</p:attrName>
                                        </p:attrNameLst>
                                      </p:cBhvr>
                                      <p:tavLst>
                                        <p:tav tm="0" fmla="#ppt_w*sin(2.5*pi*$)">
                                          <p:val>
                                            <p:fltVal val="0"/>
                                          </p:val>
                                        </p:tav>
                                        <p:tav tm="100000">
                                          <p:val>
                                            <p:fltVal val="1"/>
                                          </p:val>
                                        </p:tav>
                                      </p:tavLst>
                                    </p:anim>
                                    <p:anim calcmode="lin" valueType="num">
                                      <p:cBhvr>
                                        <p:cTn id="172" dur="3000" fill="hold"/>
                                        <p:tgtEl>
                                          <p:spTgt spid="5"/>
                                        </p:tgtEl>
                                        <p:attrNameLst>
                                          <p:attrName>ppt_h</p:attrName>
                                        </p:attrNameLst>
                                      </p:cBhvr>
                                      <p:tavLst>
                                        <p:tav tm="0">
                                          <p:val>
                                            <p:strVal val="#ppt_h"/>
                                          </p:val>
                                        </p:tav>
                                        <p:tav tm="100000">
                                          <p:val>
                                            <p:strVal val="#ppt_h"/>
                                          </p:val>
                                        </p:tav>
                                      </p:tavLst>
                                    </p:anim>
                                  </p:childTnLst>
                                </p:cTn>
                              </p:par>
                              <p:par>
                                <p:cTn id="173" presetID="19" presetClass="entr" presetSubtype="10" fill="hold" grpId="2" nodeType="withEffect">
                                  <p:stCondLst>
                                    <p:cond delay="0"/>
                                  </p:stCondLst>
                                  <p:childTnLst>
                                    <p:set>
                                      <p:cBhvr>
                                        <p:cTn id="174" dur="1" fill="hold">
                                          <p:stCondLst>
                                            <p:cond delay="0"/>
                                          </p:stCondLst>
                                        </p:cTn>
                                        <p:tgtEl>
                                          <p:spTgt spid="6"/>
                                        </p:tgtEl>
                                        <p:attrNameLst>
                                          <p:attrName>style.visibility</p:attrName>
                                        </p:attrNameLst>
                                      </p:cBhvr>
                                      <p:to>
                                        <p:strVal val="visible"/>
                                      </p:to>
                                    </p:set>
                                    <p:anim calcmode="lin" valueType="num">
                                      <p:cBhvr>
                                        <p:cTn id="175" dur="3000" fill="hold"/>
                                        <p:tgtEl>
                                          <p:spTgt spid="6"/>
                                        </p:tgtEl>
                                        <p:attrNameLst>
                                          <p:attrName>ppt_w</p:attrName>
                                        </p:attrNameLst>
                                      </p:cBhvr>
                                      <p:tavLst>
                                        <p:tav tm="0" fmla="#ppt_w*sin(2.5*pi*$)">
                                          <p:val>
                                            <p:fltVal val="0"/>
                                          </p:val>
                                        </p:tav>
                                        <p:tav tm="100000">
                                          <p:val>
                                            <p:fltVal val="1"/>
                                          </p:val>
                                        </p:tav>
                                      </p:tavLst>
                                    </p:anim>
                                    <p:anim calcmode="lin" valueType="num">
                                      <p:cBhvr>
                                        <p:cTn id="176" dur="3000" fill="hold"/>
                                        <p:tgtEl>
                                          <p:spTgt spid="6"/>
                                        </p:tgtEl>
                                        <p:attrNameLst>
                                          <p:attrName>ppt_h</p:attrName>
                                        </p:attrNameLst>
                                      </p:cBhvr>
                                      <p:tavLst>
                                        <p:tav tm="0">
                                          <p:val>
                                            <p:strVal val="#ppt_h"/>
                                          </p:val>
                                        </p:tav>
                                        <p:tav tm="100000">
                                          <p:val>
                                            <p:strVal val="#ppt_h"/>
                                          </p:val>
                                        </p:tav>
                                      </p:tavLst>
                                    </p:anim>
                                  </p:childTnLst>
                                </p:cTn>
                              </p:par>
                              <p:par>
                                <p:cTn id="177" presetID="19" presetClass="entr" presetSubtype="10" fill="hold" grpId="2" nodeType="withEffect">
                                  <p:stCondLst>
                                    <p:cond delay="0"/>
                                  </p:stCondLst>
                                  <p:childTnLst>
                                    <p:set>
                                      <p:cBhvr>
                                        <p:cTn id="178" dur="1" fill="hold">
                                          <p:stCondLst>
                                            <p:cond delay="0"/>
                                          </p:stCondLst>
                                        </p:cTn>
                                        <p:tgtEl>
                                          <p:spTgt spid="7"/>
                                        </p:tgtEl>
                                        <p:attrNameLst>
                                          <p:attrName>style.visibility</p:attrName>
                                        </p:attrNameLst>
                                      </p:cBhvr>
                                      <p:to>
                                        <p:strVal val="visible"/>
                                      </p:to>
                                    </p:set>
                                    <p:anim calcmode="lin" valueType="num">
                                      <p:cBhvr>
                                        <p:cTn id="179" dur="3000" fill="hold"/>
                                        <p:tgtEl>
                                          <p:spTgt spid="7"/>
                                        </p:tgtEl>
                                        <p:attrNameLst>
                                          <p:attrName>ppt_w</p:attrName>
                                        </p:attrNameLst>
                                      </p:cBhvr>
                                      <p:tavLst>
                                        <p:tav tm="0" fmla="#ppt_w*sin(2.5*pi*$)">
                                          <p:val>
                                            <p:fltVal val="0"/>
                                          </p:val>
                                        </p:tav>
                                        <p:tav tm="100000">
                                          <p:val>
                                            <p:fltVal val="1"/>
                                          </p:val>
                                        </p:tav>
                                      </p:tavLst>
                                    </p:anim>
                                    <p:anim calcmode="lin" valueType="num">
                                      <p:cBhvr>
                                        <p:cTn id="180" dur="3000" fill="hold"/>
                                        <p:tgtEl>
                                          <p:spTgt spid="7"/>
                                        </p:tgtEl>
                                        <p:attrNameLst>
                                          <p:attrName>ppt_h</p:attrName>
                                        </p:attrNameLst>
                                      </p:cBhvr>
                                      <p:tavLst>
                                        <p:tav tm="0">
                                          <p:val>
                                            <p:strVal val="#ppt_h"/>
                                          </p:val>
                                        </p:tav>
                                        <p:tav tm="100000">
                                          <p:val>
                                            <p:strVal val="#ppt_h"/>
                                          </p:val>
                                        </p:tav>
                                      </p:tavLst>
                                    </p:anim>
                                  </p:childTnLst>
                                </p:cTn>
                              </p:par>
                              <p:par>
                                <p:cTn id="181" presetID="19" presetClass="entr" presetSubtype="10" fill="hold" grpId="2" nodeType="withEffect">
                                  <p:stCondLst>
                                    <p:cond delay="0"/>
                                  </p:stCondLst>
                                  <p:childTnLst>
                                    <p:set>
                                      <p:cBhvr>
                                        <p:cTn id="182" dur="1" fill="hold">
                                          <p:stCondLst>
                                            <p:cond delay="0"/>
                                          </p:stCondLst>
                                        </p:cTn>
                                        <p:tgtEl>
                                          <p:spTgt spid="8"/>
                                        </p:tgtEl>
                                        <p:attrNameLst>
                                          <p:attrName>style.visibility</p:attrName>
                                        </p:attrNameLst>
                                      </p:cBhvr>
                                      <p:to>
                                        <p:strVal val="visible"/>
                                      </p:to>
                                    </p:set>
                                    <p:anim calcmode="lin" valueType="num">
                                      <p:cBhvr>
                                        <p:cTn id="183" dur="3000" fill="hold"/>
                                        <p:tgtEl>
                                          <p:spTgt spid="8"/>
                                        </p:tgtEl>
                                        <p:attrNameLst>
                                          <p:attrName>ppt_w</p:attrName>
                                        </p:attrNameLst>
                                      </p:cBhvr>
                                      <p:tavLst>
                                        <p:tav tm="0" fmla="#ppt_w*sin(2.5*pi*$)">
                                          <p:val>
                                            <p:fltVal val="0"/>
                                          </p:val>
                                        </p:tav>
                                        <p:tav tm="100000">
                                          <p:val>
                                            <p:fltVal val="1"/>
                                          </p:val>
                                        </p:tav>
                                      </p:tavLst>
                                    </p:anim>
                                    <p:anim calcmode="lin" valueType="num">
                                      <p:cBhvr>
                                        <p:cTn id="184" dur="3000" fill="hold"/>
                                        <p:tgtEl>
                                          <p:spTgt spid="8"/>
                                        </p:tgtEl>
                                        <p:attrNameLst>
                                          <p:attrName>ppt_h</p:attrName>
                                        </p:attrNameLst>
                                      </p:cBhvr>
                                      <p:tavLst>
                                        <p:tav tm="0">
                                          <p:val>
                                            <p:strVal val="#ppt_h"/>
                                          </p:val>
                                        </p:tav>
                                        <p:tav tm="100000">
                                          <p:val>
                                            <p:strVal val="#ppt_h"/>
                                          </p:val>
                                        </p:tav>
                                      </p:tavLst>
                                    </p:anim>
                                  </p:childTnLst>
                                </p:cTn>
                              </p:par>
                              <p:par>
                                <p:cTn id="185" presetID="19" presetClass="entr" presetSubtype="10" fill="hold" grpId="2" nodeType="withEffect">
                                  <p:stCondLst>
                                    <p:cond delay="0"/>
                                  </p:stCondLst>
                                  <p:childTnLst>
                                    <p:set>
                                      <p:cBhvr>
                                        <p:cTn id="186" dur="1" fill="hold">
                                          <p:stCondLst>
                                            <p:cond delay="0"/>
                                          </p:stCondLst>
                                        </p:cTn>
                                        <p:tgtEl>
                                          <p:spTgt spid="9"/>
                                        </p:tgtEl>
                                        <p:attrNameLst>
                                          <p:attrName>style.visibility</p:attrName>
                                        </p:attrNameLst>
                                      </p:cBhvr>
                                      <p:to>
                                        <p:strVal val="visible"/>
                                      </p:to>
                                    </p:set>
                                    <p:anim calcmode="lin" valueType="num">
                                      <p:cBhvr>
                                        <p:cTn id="187" dur="3000" fill="hold"/>
                                        <p:tgtEl>
                                          <p:spTgt spid="9"/>
                                        </p:tgtEl>
                                        <p:attrNameLst>
                                          <p:attrName>ppt_w</p:attrName>
                                        </p:attrNameLst>
                                      </p:cBhvr>
                                      <p:tavLst>
                                        <p:tav tm="0" fmla="#ppt_w*sin(2.5*pi*$)">
                                          <p:val>
                                            <p:fltVal val="0"/>
                                          </p:val>
                                        </p:tav>
                                        <p:tav tm="100000">
                                          <p:val>
                                            <p:fltVal val="1"/>
                                          </p:val>
                                        </p:tav>
                                      </p:tavLst>
                                    </p:anim>
                                    <p:anim calcmode="lin" valueType="num">
                                      <p:cBhvr>
                                        <p:cTn id="188" dur="3000" fill="hold"/>
                                        <p:tgtEl>
                                          <p:spTgt spid="9"/>
                                        </p:tgtEl>
                                        <p:attrNameLst>
                                          <p:attrName>ppt_h</p:attrName>
                                        </p:attrNameLst>
                                      </p:cBhvr>
                                      <p:tavLst>
                                        <p:tav tm="0">
                                          <p:val>
                                            <p:strVal val="#ppt_h"/>
                                          </p:val>
                                        </p:tav>
                                        <p:tav tm="100000">
                                          <p:val>
                                            <p:strVal val="#ppt_h"/>
                                          </p:val>
                                        </p:tav>
                                      </p:tavLst>
                                    </p:anim>
                                  </p:childTnLst>
                                </p:cTn>
                              </p:par>
                              <p:par>
                                <p:cTn id="189" presetID="19" presetClass="entr" presetSubtype="10" fill="hold" grpId="2" nodeType="withEffect">
                                  <p:stCondLst>
                                    <p:cond delay="0"/>
                                  </p:stCondLst>
                                  <p:childTnLst>
                                    <p:set>
                                      <p:cBhvr>
                                        <p:cTn id="190" dur="1" fill="hold">
                                          <p:stCondLst>
                                            <p:cond delay="0"/>
                                          </p:stCondLst>
                                        </p:cTn>
                                        <p:tgtEl>
                                          <p:spTgt spid="10"/>
                                        </p:tgtEl>
                                        <p:attrNameLst>
                                          <p:attrName>style.visibility</p:attrName>
                                        </p:attrNameLst>
                                      </p:cBhvr>
                                      <p:to>
                                        <p:strVal val="visible"/>
                                      </p:to>
                                    </p:set>
                                    <p:anim calcmode="lin" valueType="num">
                                      <p:cBhvr>
                                        <p:cTn id="191" dur="3000" fill="hold"/>
                                        <p:tgtEl>
                                          <p:spTgt spid="10"/>
                                        </p:tgtEl>
                                        <p:attrNameLst>
                                          <p:attrName>ppt_w</p:attrName>
                                        </p:attrNameLst>
                                      </p:cBhvr>
                                      <p:tavLst>
                                        <p:tav tm="0" fmla="#ppt_w*sin(2.5*pi*$)">
                                          <p:val>
                                            <p:fltVal val="0"/>
                                          </p:val>
                                        </p:tav>
                                        <p:tav tm="100000">
                                          <p:val>
                                            <p:fltVal val="1"/>
                                          </p:val>
                                        </p:tav>
                                      </p:tavLst>
                                    </p:anim>
                                    <p:anim calcmode="lin" valueType="num">
                                      <p:cBhvr>
                                        <p:cTn id="192" dur="3000" fill="hold"/>
                                        <p:tgtEl>
                                          <p:spTgt spid="10"/>
                                        </p:tgtEl>
                                        <p:attrNameLst>
                                          <p:attrName>ppt_h</p:attrName>
                                        </p:attrNameLst>
                                      </p:cBhvr>
                                      <p:tavLst>
                                        <p:tav tm="0">
                                          <p:val>
                                            <p:strVal val="#ppt_h"/>
                                          </p:val>
                                        </p:tav>
                                        <p:tav tm="100000">
                                          <p:val>
                                            <p:strVal val="#ppt_h"/>
                                          </p:val>
                                        </p:tav>
                                      </p:tavLst>
                                    </p:anim>
                                  </p:childTnLst>
                                </p:cTn>
                              </p:par>
                              <p:par>
                                <p:cTn id="193" presetID="19" presetClass="entr" presetSubtype="10" fill="hold" grpId="2" nodeType="withEffect">
                                  <p:stCondLst>
                                    <p:cond delay="0"/>
                                  </p:stCondLst>
                                  <p:childTnLst>
                                    <p:set>
                                      <p:cBhvr>
                                        <p:cTn id="194" dur="1" fill="hold">
                                          <p:stCondLst>
                                            <p:cond delay="0"/>
                                          </p:stCondLst>
                                        </p:cTn>
                                        <p:tgtEl>
                                          <p:spTgt spid="11"/>
                                        </p:tgtEl>
                                        <p:attrNameLst>
                                          <p:attrName>style.visibility</p:attrName>
                                        </p:attrNameLst>
                                      </p:cBhvr>
                                      <p:to>
                                        <p:strVal val="visible"/>
                                      </p:to>
                                    </p:set>
                                    <p:anim calcmode="lin" valueType="num">
                                      <p:cBhvr>
                                        <p:cTn id="195" dur="3000" fill="hold"/>
                                        <p:tgtEl>
                                          <p:spTgt spid="11"/>
                                        </p:tgtEl>
                                        <p:attrNameLst>
                                          <p:attrName>ppt_w</p:attrName>
                                        </p:attrNameLst>
                                      </p:cBhvr>
                                      <p:tavLst>
                                        <p:tav tm="0" fmla="#ppt_w*sin(2.5*pi*$)">
                                          <p:val>
                                            <p:fltVal val="0"/>
                                          </p:val>
                                        </p:tav>
                                        <p:tav tm="100000">
                                          <p:val>
                                            <p:fltVal val="1"/>
                                          </p:val>
                                        </p:tav>
                                      </p:tavLst>
                                    </p:anim>
                                    <p:anim calcmode="lin" valueType="num">
                                      <p:cBhvr>
                                        <p:cTn id="196" dur="3000" fill="hold"/>
                                        <p:tgtEl>
                                          <p:spTgt spid="11"/>
                                        </p:tgtEl>
                                        <p:attrNameLst>
                                          <p:attrName>ppt_h</p:attrName>
                                        </p:attrNameLst>
                                      </p:cBhvr>
                                      <p:tavLst>
                                        <p:tav tm="0">
                                          <p:val>
                                            <p:strVal val="#ppt_h"/>
                                          </p:val>
                                        </p:tav>
                                        <p:tav tm="100000">
                                          <p:val>
                                            <p:strVal val="#ppt_h"/>
                                          </p:val>
                                        </p:tav>
                                      </p:tavLst>
                                    </p:anim>
                                  </p:childTnLst>
                                </p:cTn>
                              </p:par>
                              <p:par>
                                <p:cTn id="197" presetID="19" presetClass="entr" presetSubtype="10" fill="hold" grpId="2" nodeType="withEffect">
                                  <p:stCondLst>
                                    <p:cond delay="0"/>
                                  </p:stCondLst>
                                  <p:childTnLst>
                                    <p:set>
                                      <p:cBhvr>
                                        <p:cTn id="198" dur="1" fill="hold">
                                          <p:stCondLst>
                                            <p:cond delay="0"/>
                                          </p:stCondLst>
                                        </p:cTn>
                                        <p:tgtEl>
                                          <p:spTgt spid="12"/>
                                        </p:tgtEl>
                                        <p:attrNameLst>
                                          <p:attrName>style.visibility</p:attrName>
                                        </p:attrNameLst>
                                      </p:cBhvr>
                                      <p:to>
                                        <p:strVal val="visible"/>
                                      </p:to>
                                    </p:set>
                                    <p:anim calcmode="lin" valueType="num">
                                      <p:cBhvr>
                                        <p:cTn id="199" dur="3000" fill="hold"/>
                                        <p:tgtEl>
                                          <p:spTgt spid="12"/>
                                        </p:tgtEl>
                                        <p:attrNameLst>
                                          <p:attrName>ppt_w</p:attrName>
                                        </p:attrNameLst>
                                      </p:cBhvr>
                                      <p:tavLst>
                                        <p:tav tm="0" fmla="#ppt_w*sin(2.5*pi*$)">
                                          <p:val>
                                            <p:fltVal val="0"/>
                                          </p:val>
                                        </p:tav>
                                        <p:tav tm="100000">
                                          <p:val>
                                            <p:fltVal val="1"/>
                                          </p:val>
                                        </p:tav>
                                      </p:tavLst>
                                    </p:anim>
                                    <p:anim calcmode="lin" valueType="num">
                                      <p:cBhvr>
                                        <p:cTn id="200" dur="3000" fill="hold"/>
                                        <p:tgtEl>
                                          <p:spTgt spid="12"/>
                                        </p:tgtEl>
                                        <p:attrNameLst>
                                          <p:attrName>ppt_h</p:attrName>
                                        </p:attrNameLst>
                                      </p:cBhvr>
                                      <p:tavLst>
                                        <p:tav tm="0">
                                          <p:val>
                                            <p:strVal val="#ppt_h"/>
                                          </p:val>
                                        </p:tav>
                                        <p:tav tm="100000">
                                          <p:val>
                                            <p:strVal val="#ppt_h"/>
                                          </p:val>
                                        </p:tav>
                                      </p:tavLst>
                                    </p:anim>
                                  </p:childTnLst>
                                </p:cTn>
                              </p:par>
                              <p:par>
                                <p:cTn id="201" presetID="19" presetClass="entr" presetSubtype="10" fill="hold" grpId="2" nodeType="withEffect">
                                  <p:stCondLst>
                                    <p:cond delay="0"/>
                                  </p:stCondLst>
                                  <p:childTnLst>
                                    <p:set>
                                      <p:cBhvr>
                                        <p:cTn id="202" dur="1" fill="hold">
                                          <p:stCondLst>
                                            <p:cond delay="0"/>
                                          </p:stCondLst>
                                        </p:cTn>
                                        <p:tgtEl>
                                          <p:spTgt spid="13"/>
                                        </p:tgtEl>
                                        <p:attrNameLst>
                                          <p:attrName>style.visibility</p:attrName>
                                        </p:attrNameLst>
                                      </p:cBhvr>
                                      <p:to>
                                        <p:strVal val="visible"/>
                                      </p:to>
                                    </p:set>
                                    <p:anim calcmode="lin" valueType="num">
                                      <p:cBhvr>
                                        <p:cTn id="203" dur="3000" fill="hold"/>
                                        <p:tgtEl>
                                          <p:spTgt spid="13"/>
                                        </p:tgtEl>
                                        <p:attrNameLst>
                                          <p:attrName>ppt_w</p:attrName>
                                        </p:attrNameLst>
                                      </p:cBhvr>
                                      <p:tavLst>
                                        <p:tav tm="0" fmla="#ppt_w*sin(2.5*pi*$)">
                                          <p:val>
                                            <p:fltVal val="0"/>
                                          </p:val>
                                        </p:tav>
                                        <p:tav tm="100000">
                                          <p:val>
                                            <p:fltVal val="1"/>
                                          </p:val>
                                        </p:tav>
                                      </p:tavLst>
                                    </p:anim>
                                    <p:anim calcmode="lin" valueType="num">
                                      <p:cBhvr>
                                        <p:cTn id="204" dur="3000" fill="hold"/>
                                        <p:tgtEl>
                                          <p:spTgt spid="13"/>
                                        </p:tgtEl>
                                        <p:attrNameLst>
                                          <p:attrName>ppt_h</p:attrName>
                                        </p:attrNameLst>
                                      </p:cBhvr>
                                      <p:tavLst>
                                        <p:tav tm="0">
                                          <p:val>
                                            <p:strVal val="#ppt_h"/>
                                          </p:val>
                                        </p:tav>
                                        <p:tav tm="100000">
                                          <p:val>
                                            <p:strVal val="#ppt_h"/>
                                          </p:val>
                                        </p:tav>
                                      </p:tavLst>
                                    </p:anim>
                                  </p:childTnLst>
                                </p:cTn>
                              </p:par>
                              <p:par>
                                <p:cTn id="205" presetID="19" presetClass="entr" presetSubtype="10" fill="hold" grpId="2" nodeType="withEffect">
                                  <p:stCondLst>
                                    <p:cond delay="0"/>
                                  </p:stCondLst>
                                  <p:childTnLst>
                                    <p:set>
                                      <p:cBhvr>
                                        <p:cTn id="206" dur="1" fill="hold">
                                          <p:stCondLst>
                                            <p:cond delay="0"/>
                                          </p:stCondLst>
                                        </p:cTn>
                                        <p:tgtEl>
                                          <p:spTgt spid="14"/>
                                        </p:tgtEl>
                                        <p:attrNameLst>
                                          <p:attrName>style.visibility</p:attrName>
                                        </p:attrNameLst>
                                      </p:cBhvr>
                                      <p:to>
                                        <p:strVal val="visible"/>
                                      </p:to>
                                    </p:set>
                                    <p:anim calcmode="lin" valueType="num">
                                      <p:cBhvr>
                                        <p:cTn id="207" dur="3000" fill="hold"/>
                                        <p:tgtEl>
                                          <p:spTgt spid="14"/>
                                        </p:tgtEl>
                                        <p:attrNameLst>
                                          <p:attrName>ppt_w</p:attrName>
                                        </p:attrNameLst>
                                      </p:cBhvr>
                                      <p:tavLst>
                                        <p:tav tm="0" fmla="#ppt_w*sin(2.5*pi*$)">
                                          <p:val>
                                            <p:fltVal val="0"/>
                                          </p:val>
                                        </p:tav>
                                        <p:tav tm="100000">
                                          <p:val>
                                            <p:fltVal val="1"/>
                                          </p:val>
                                        </p:tav>
                                      </p:tavLst>
                                    </p:anim>
                                    <p:anim calcmode="lin" valueType="num">
                                      <p:cBhvr>
                                        <p:cTn id="208" dur="3000" fill="hold"/>
                                        <p:tgtEl>
                                          <p:spTgt spid="14"/>
                                        </p:tgtEl>
                                        <p:attrNameLst>
                                          <p:attrName>ppt_h</p:attrName>
                                        </p:attrNameLst>
                                      </p:cBhvr>
                                      <p:tavLst>
                                        <p:tav tm="0">
                                          <p:val>
                                            <p:strVal val="#ppt_h"/>
                                          </p:val>
                                        </p:tav>
                                        <p:tav tm="100000">
                                          <p:val>
                                            <p:strVal val="#ppt_h"/>
                                          </p:val>
                                        </p:tav>
                                      </p:tavLst>
                                    </p:anim>
                                  </p:childTnLst>
                                </p:cTn>
                              </p:par>
                              <p:par>
                                <p:cTn id="209" presetID="19" presetClass="entr" presetSubtype="10" fill="hold" grpId="2" nodeType="withEffect">
                                  <p:stCondLst>
                                    <p:cond delay="0"/>
                                  </p:stCondLst>
                                  <p:childTnLst>
                                    <p:set>
                                      <p:cBhvr>
                                        <p:cTn id="210" dur="1" fill="hold">
                                          <p:stCondLst>
                                            <p:cond delay="0"/>
                                          </p:stCondLst>
                                        </p:cTn>
                                        <p:tgtEl>
                                          <p:spTgt spid="15"/>
                                        </p:tgtEl>
                                        <p:attrNameLst>
                                          <p:attrName>style.visibility</p:attrName>
                                        </p:attrNameLst>
                                      </p:cBhvr>
                                      <p:to>
                                        <p:strVal val="visible"/>
                                      </p:to>
                                    </p:set>
                                    <p:anim calcmode="lin" valueType="num">
                                      <p:cBhvr>
                                        <p:cTn id="211" dur="3000" fill="hold"/>
                                        <p:tgtEl>
                                          <p:spTgt spid="15"/>
                                        </p:tgtEl>
                                        <p:attrNameLst>
                                          <p:attrName>ppt_w</p:attrName>
                                        </p:attrNameLst>
                                      </p:cBhvr>
                                      <p:tavLst>
                                        <p:tav tm="0" fmla="#ppt_w*sin(2.5*pi*$)">
                                          <p:val>
                                            <p:fltVal val="0"/>
                                          </p:val>
                                        </p:tav>
                                        <p:tav tm="100000">
                                          <p:val>
                                            <p:fltVal val="1"/>
                                          </p:val>
                                        </p:tav>
                                      </p:tavLst>
                                    </p:anim>
                                    <p:anim calcmode="lin" valueType="num">
                                      <p:cBhvr>
                                        <p:cTn id="212" dur="3000" fill="hold"/>
                                        <p:tgtEl>
                                          <p:spTgt spid="15"/>
                                        </p:tgtEl>
                                        <p:attrNameLst>
                                          <p:attrName>ppt_h</p:attrName>
                                        </p:attrNameLst>
                                      </p:cBhvr>
                                      <p:tavLst>
                                        <p:tav tm="0">
                                          <p:val>
                                            <p:strVal val="#ppt_h"/>
                                          </p:val>
                                        </p:tav>
                                        <p:tav tm="100000">
                                          <p:val>
                                            <p:strVal val="#ppt_h"/>
                                          </p:val>
                                        </p:tav>
                                      </p:tavLst>
                                    </p:anim>
                                  </p:childTnLst>
                                </p:cTn>
                              </p:par>
                              <p:par>
                                <p:cTn id="213" presetID="19" presetClass="entr" presetSubtype="10" fill="hold" grpId="2" nodeType="withEffect">
                                  <p:stCondLst>
                                    <p:cond delay="0"/>
                                  </p:stCondLst>
                                  <p:childTnLst>
                                    <p:set>
                                      <p:cBhvr>
                                        <p:cTn id="214" dur="1" fill="hold">
                                          <p:stCondLst>
                                            <p:cond delay="0"/>
                                          </p:stCondLst>
                                        </p:cTn>
                                        <p:tgtEl>
                                          <p:spTgt spid="16"/>
                                        </p:tgtEl>
                                        <p:attrNameLst>
                                          <p:attrName>style.visibility</p:attrName>
                                        </p:attrNameLst>
                                      </p:cBhvr>
                                      <p:to>
                                        <p:strVal val="visible"/>
                                      </p:to>
                                    </p:set>
                                    <p:anim calcmode="lin" valueType="num">
                                      <p:cBhvr>
                                        <p:cTn id="215" dur="3000" fill="hold"/>
                                        <p:tgtEl>
                                          <p:spTgt spid="16"/>
                                        </p:tgtEl>
                                        <p:attrNameLst>
                                          <p:attrName>ppt_w</p:attrName>
                                        </p:attrNameLst>
                                      </p:cBhvr>
                                      <p:tavLst>
                                        <p:tav tm="0" fmla="#ppt_w*sin(2.5*pi*$)">
                                          <p:val>
                                            <p:fltVal val="0"/>
                                          </p:val>
                                        </p:tav>
                                        <p:tav tm="100000">
                                          <p:val>
                                            <p:fltVal val="1"/>
                                          </p:val>
                                        </p:tav>
                                      </p:tavLst>
                                    </p:anim>
                                    <p:anim calcmode="lin" valueType="num">
                                      <p:cBhvr>
                                        <p:cTn id="216" dur="3000" fill="hold"/>
                                        <p:tgtEl>
                                          <p:spTgt spid="16"/>
                                        </p:tgtEl>
                                        <p:attrNameLst>
                                          <p:attrName>ppt_h</p:attrName>
                                        </p:attrNameLst>
                                      </p:cBhvr>
                                      <p:tavLst>
                                        <p:tav tm="0">
                                          <p:val>
                                            <p:strVal val="#ppt_h"/>
                                          </p:val>
                                        </p:tav>
                                        <p:tav tm="100000">
                                          <p:val>
                                            <p:strVal val="#ppt_h"/>
                                          </p:val>
                                        </p:tav>
                                      </p:tavLst>
                                    </p:anim>
                                  </p:childTnLst>
                                </p:cTn>
                              </p:par>
                              <p:par>
                                <p:cTn id="217" presetID="19" presetClass="entr" presetSubtype="10" fill="hold" grpId="2" nodeType="withEffect">
                                  <p:stCondLst>
                                    <p:cond delay="0"/>
                                  </p:stCondLst>
                                  <p:childTnLst>
                                    <p:set>
                                      <p:cBhvr>
                                        <p:cTn id="218" dur="1" fill="hold">
                                          <p:stCondLst>
                                            <p:cond delay="0"/>
                                          </p:stCondLst>
                                        </p:cTn>
                                        <p:tgtEl>
                                          <p:spTgt spid="17"/>
                                        </p:tgtEl>
                                        <p:attrNameLst>
                                          <p:attrName>style.visibility</p:attrName>
                                        </p:attrNameLst>
                                      </p:cBhvr>
                                      <p:to>
                                        <p:strVal val="visible"/>
                                      </p:to>
                                    </p:set>
                                    <p:anim calcmode="lin" valueType="num">
                                      <p:cBhvr>
                                        <p:cTn id="219" dur="3000" fill="hold"/>
                                        <p:tgtEl>
                                          <p:spTgt spid="17"/>
                                        </p:tgtEl>
                                        <p:attrNameLst>
                                          <p:attrName>ppt_w</p:attrName>
                                        </p:attrNameLst>
                                      </p:cBhvr>
                                      <p:tavLst>
                                        <p:tav tm="0" fmla="#ppt_w*sin(2.5*pi*$)">
                                          <p:val>
                                            <p:fltVal val="0"/>
                                          </p:val>
                                        </p:tav>
                                        <p:tav tm="100000">
                                          <p:val>
                                            <p:fltVal val="1"/>
                                          </p:val>
                                        </p:tav>
                                      </p:tavLst>
                                    </p:anim>
                                    <p:anim calcmode="lin" valueType="num">
                                      <p:cBhvr>
                                        <p:cTn id="220" dur="3000" fill="hold"/>
                                        <p:tgtEl>
                                          <p:spTgt spid="17"/>
                                        </p:tgtEl>
                                        <p:attrNameLst>
                                          <p:attrName>ppt_h</p:attrName>
                                        </p:attrNameLst>
                                      </p:cBhvr>
                                      <p:tavLst>
                                        <p:tav tm="0">
                                          <p:val>
                                            <p:strVal val="#ppt_h"/>
                                          </p:val>
                                        </p:tav>
                                        <p:tav tm="100000">
                                          <p:val>
                                            <p:strVal val="#ppt_h"/>
                                          </p:val>
                                        </p:tav>
                                      </p:tavLst>
                                    </p:anim>
                                  </p:childTnLst>
                                </p:cTn>
                              </p:par>
                              <p:par>
                                <p:cTn id="221" presetID="19" presetClass="entr" presetSubtype="10" fill="hold" grpId="2" nodeType="withEffect">
                                  <p:stCondLst>
                                    <p:cond delay="0"/>
                                  </p:stCondLst>
                                  <p:childTnLst>
                                    <p:set>
                                      <p:cBhvr>
                                        <p:cTn id="222" dur="1" fill="hold">
                                          <p:stCondLst>
                                            <p:cond delay="0"/>
                                          </p:stCondLst>
                                        </p:cTn>
                                        <p:tgtEl>
                                          <p:spTgt spid="18"/>
                                        </p:tgtEl>
                                        <p:attrNameLst>
                                          <p:attrName>style.visibility</p:attrName>
                                        </p:attrNameLst>
                                      </p:cBhvr>
                                      <p:to>
                                        <p:strVal val="visible"/>
                                      </p:to>
                                    </p:set>
                                    <p:anim calcmode="lin" valueType="num">
                                      <p:cBhvr>
                                        <p:cTn id="223" dur="3000" fill="hold"/>
                                        <p:tgtEl>
                                          <p:spTgt spid="18"/>
                                        </p:tgtEl>
                                        <p:attrNameLst>
                                          <p:attrName>ppt_w</p:attrName>
                                        </p:attrNameLst>
                                      </p:cBhvr>
                                      <p:tavLst>
                                        <p:tav tm="0" fmla="#ppt_w*sin(2.5*pi*$)">
                                          <p:val>
                                            <p:fltVal val="0"/>
                                          </p:val>
                                        </p:tav>
                                        <p:tav tm="100000">
                                          <p:val>
                                            <p:fltVal val="1"/>
                                          </p:val>
                                        </p:tav>
                                      </p:tavLst>
                                    </p:anim>
                                    <p:anim calcmode="lin" valueType="num">
                                      <p:cBhvr>
                                        <p:cTn id="224" dur="3000" fill="hold"/>
                                        <p:tgtEl>
                                          <p:spTgt spid="18"/>
                                        </p:tgtEl>
                                        <p:attrNameLst>
                                          <p:attrName>ppt_h</p:attrName>
                                        </p:attrNameLst>
                                      </p:cBhvr>
                                      <p:tavLst>
                                        <p:tav tm="0">
                                          <p:val>
                                            <p:strVal val="#ppt_h"/>
                                          </p:val>
                                        </p:tav>
                                        <p:tav tm="100000">
                                          <p:val>
                                            <p:strVal val="#ppt_h"/>
                                          </p:val>
                                        </p:tav>
                                      </p:tavLst>
                                    </p:anim>
                                  </p:childTnLst>
                                </p:cTn>
                              </p:par>
                              <p:par>
                                <p:cTn id="225" presetID="19" presetClass="entr" presetSubtype="10" fill="hold" grpId="2" nodeType="withEffect">
                                  <p:stCondLst>
                                    <p:cond delay="0"/>
                                  </p:stCondLst>
                                  <p:childTnLst>
                                    <p:set>
                                      <p:cBhvr>
                                        <p:cTn id="226" dur="1" fill="hold">
                                          <p:stCondLst>
                                            <p:cond delay="0"/>
                                          </p:stCondLst>
                                        </p:cTn>
                                        <p:tgtEl>
                                          <p:spTgt spid="19"/>
                                        </p:tgtEl>
                                        <p:attrNameLst>
                                          <p:attrName>style.visibility</p:attrName>
                                        </p:attrNameLst>
                                      </p:cBhvr>
                                      <p:to>
                                        <p:strVal val="visible"/>
                                      </p:to>
                                    </p:set>
                                    <p:anim calcmode="lin" valueType="num">
                                      <p:cBhvr>
                                        <p:cTn id="227" dur="3000" fill="hold"/>
                                        <p:tgtEl>
                                          <p:spTgt spid="19"/>
                                        </p:tgtEl>
                                        <p:attrNameLst>
                                          <p:attrName>ppt_w</p:attrName>
                                        </p:attrNameLst>
                                      </p:cBhvr>
                                      <p:tavLst>
                                        <p:tav tm="0" fmla="#ppt_w*sin(2.5*pi*$)">
                                          <p:val>
                                            <p:fltVal val="0"/>
                                          </p:val>
                                        </p:tav>
                                        <p:tav tm="100000">
                                          <p:val>
                                            <p:fltVal val="1"/>
                                          </p:val>
                                        </p:tav>
                                      </p:tavLst>
                                    </p:anim>
                                    <p:anim calcmode="lin" valueType="num">
                                      <p:cBhvr>
                                        <p:cTn id="228" dur="3000" fill="hold"/>
                                        <p:tgtEl>
                                          <p:spTgt spid="19"/>
                                        </p:tgtEl>
                                        <p:attrNameLst>
                                          <p:attrName>ppt_h</p:attrName>
                                        </p:attrNameLst>
                                      </p:cBhvr>
                                      <p:tavLst>
                                        <p:tav tm="0">
                                          <p:val>
                                            <p:strVal val="#ppt_h"/>
                                          </p:val>
                                        </p:tav>
                                        <p:tav tm="100000">
                                          <p:val>
                                            <p:strVal val="#ppt_h"/>
                                          </p:val>
                                        </p:tav>
                                      </p:tavLst>
                                    </p:anim>
                                  </p:childTnLst>
                                </p:cTn>
                              </p:par>
                              <p:par>
                                <p:cTn id="229" presetID="19" presetClass="entr" presetSubtype="10" fill="hold" grpId="2" nodeType="withEffect">
                                  <p:stCondLst>
                                    <p:cond delay="0"/>
                                  </p:stCondLst>
                                  <p:childTnLst>
                                    <p:set>
                                      <p:cBhvr>
                                        <p:cTn id="230" dur="1" fill="hold">
                                          <p:stCondLst>
                                            <p:cond delay="0"/>
                                          </p:stCondLst>
                                        </p:cTn>
                                        <p:tgtEl>
                                          <p:spTgt spid="20"/>
                                        </p:tgtEl>
                                        <p:attrNameLst>
                                          <p:attrName>style.visibility</p:attrName>
                                        </p:attrNameLst>
                                      </p:cBhvr>
                                      <p:to>
                                        <p:strVal val="visible"/>
                                      </p:to>
                                    </p:set>
                                    <p:anim calcmode="lin" valueType="num">
                                      <p:cBhvr>
                                        <p:cTn id="231" dur="3000" fill="hold"/>
                                        <p:tgtEl>
                                          <p:spTgt spid="20"/>
                                        </p:tgtEl>
                                        <p:attrNameLst>
                                          <p:attrName>ppt_w</p:attrName>
                                        </p:attrNameLst>
                                      </p:cBhvr>
                                      <p:tavLst>
                                        <p:tav tm="0" fmla="#ppt_w*sin(2.5*pi*$)">
                                          <p:val>
                                            <p:fltVal val="0"/>
                                          </p:val>
                                        </p:tav>
                                        <p:tav tm="100000">
                                          <p:val>
                                            <p:fltVal val="1"/>
                                          </p:val>
                                        </p:tav>
                                      </p:tavLst>
                                    </p:anim>
                                    <p:anim calcmode="lin" valueType="num">
                                      <p:cBhvr>
                                        <p:cTn id="232" dur="3000" fill="hold"/>
                                        <p:tgtEl>
                                          <p:spTgt spid="20"/>
                                        </p:tgtEl>
                                        <p:attrNameLst>
                                          <p:attrName>ppt_h</p:attrName>
                                        </p:attrNameLst>
                                      </p:cBhvr>
                                      <p:tavLst>
                                        <p:tav tm="0">
                                          <p:val>
                                            <p:strVal val="#ppt_h"/>
                                          </p:val>
                                        </p:tav>
                                        <p:tav tm="100000">
                                          <p:val>
                                            <p:strVal val="#ppt_h"/>
                                          </p:val>
                                        </p:tav>
                                      </p:tavLst>
                                    </p:anim>
                                  </p:childTnLst>
                                </p:cTn>
                              </p:par>
                              <p:par>
                                <p:cTn id="233" presetID="19" presetClass="entr" presetSubtype="10" fill="hold" grpId="2" nodeType="withEffect">
                                  <p:stCondLst>
                                    <p:cond delay="0"/>
                                  </p:stCondLst>
                                  <p:childTnLst>
                                    <p:set>
                                      <p:cBhvr>
                                        <p:cTn id="234" dur="1" fill="hold">
                                          <p:stCondLst>
                                            <p:cond delay="0"/>
                                          </p:stCondLst>
                                        </p:cTn>
                                        <p:tgtEl>
                                          <p:spTgt spid="21"/>
                                        </p:tgtEl>
                                        <p:attrNameLst>
                                          <p:attrName>style.visibility</p:attrName>
                                        </p:attrNameLst>
                                      </p:cBhvr>
                                      <p:to>
                                        <p:strVal val="visible"/>
                                      </p:to>
                                    </p:set>
                                    <p:anim calcmode="lin" valueType="num">
                                      <p:cBhvr>
                                        <p:cTn id="235" dur="3000" fill="hold"/>
                                        <p:tgtEl>
                                          <p:spTgt spid="21"/>
                                        </p:tgtEl>
                                        <p:attrNameLst>
                                          <p:attrName>ppt_w</p:attrName>
                                        </p:attrNameLst>
                                      </p:cBhvr>
                                      <p:tavLst>
                                        <p:tav tm="0" fmla="#ppt_w*sin(2.5*pi*$)">
                                          <p:val>
                                            <p:fltVal val="0"/>
                                          </p:val>
                                        </p:tav>
                                        <p:tav tm="100000">
                                          <p:val>
                                            <p:fltVal val="1"/>
                                          </p:val>
                                        </p:tav>
                                      </p:tavLst>
                                    </p:anim>
                                    <p:anim calcmode="lin" valueType="num">
                                      <p:cBhvr>
                                        <p:cTn id="236" dur="3000" fill="hold"/>
                                        <p:tgtEl>
                                          <p:spTgt spid="21"/>
                                        </p:tgtEl>
                                        <p:attrNameLst>
                                          <p:attrName>ppt_h</p:attrName>
                                        </p:attrNameLst>
                                      </p:cBhvr>
                                      <p:tavLst>
                                        <p:tav tm="0">
                                          <p:val>
                                            <p:strVal val="#ppt_h"/>
                                          </p:val>
                                        </p:tav>
                                        <p:tav tm="100000">
                                          <p:val>
                                            <p:strVal val="#ppt_h"/>
                                          </p:val>
                                        </p:tav>
                                      </p:tavLst>
                                    </p:anim>
                                  </p:childTnLst>
                                </p:cTn>
                              </p:par>
                              <p:par>
                                <p:cTn id="237" presetID="19" presetClass="entr" presetSubtype="10" fill="hold" grpId="2" nodeType="withEffect">
                                  <p:stCondLst>
                                    <p:cond delay="0"/>
                                  </p:stCondLst>
                                  <p:childTnLst>
                                    <p:set>
                                      <p:cBhvr>
                                        <p:cTn id="238" dur="1" fill="hold">
                                          <p:stCondLst>
                                            <p:cond delay="0"/>
                                          </p:stCondLst>
                                        </p:cTn>
                                        <p:tgtEl>
                                          <p:spTgt spid="22"/>
                                        </p:tgtEl>
                                        <p:attrNameLst>
                                          <p:attrName>style.visibility</p:attrName>
                                        </p:attrNameLst>
                                      </p:cBhvr>
                                      <p:to>
                                        <p:strVal val="visible"/>
                                      </p:to>
                                    </p:set>
                                    <p:anim calcmode="lin" valueType="num">
                                      <p:cBhvr>
                                        <p:cTn id="239" dur="3000" fill="hold"/>
                                        <p:tgtEl>
                                          <p:spTgt spid="22"/>
                                        </p:tgtEl>
                                        <p:attrNameLst>
                                          <p:attrName>ppt_w</p:attrName>
                                        </p:attrNameLst>
                                      </p:cBhvr>
                                      <p:tavLst>
                                        <p:tav tm="0" fmla="#ppt_w*sin(2.5*pi*$)">
                                          <p:val>
                                            <p:fltVal val="0"/>
                                          </p:val>
                                        </p:tav>
                                        <p:tav tm="100000">
                                          <p:val>
                                            <p:fltVal val="1"/>
                                          </p:val>
                                        </p:tav>
                                      </p:tavLst>
                                    </p:anim>
                                    <p:anim calcmode="lin" valueType="num">
                                      <p:cBhvr>
                                        <p:cTn id="240" dur="3000" fill="hold"/>
                                        <p:tgtEl>
                                          <p:spTgt spid="22"/>
                                        </p:tgtEl>
                                        <p:attrNameLst>
                                          <p:attrName>ppt_h</p:attrName>
                                        </p:attrNameLst>
                                      </p:cBhvr>
                                      <p:tavLst>
                                        <p:tav tm="0">
                                          <p:val>
                                            <p:strVal val="#ppt_h"/>
                                          </p:val>
                                        </p:tav>
                                        <p:tav tm="100000">
                                          <p:val>
                                            <p:strVal val="#ppt_h"/>
                                          </p:val>
                                        </p:tav>
                                      </p:tavLst>
                                    </p:anim>
                                  </p:childTnLst>
                                </p:cTn>
                              </p:par>
                              <p:par>
                                <p:cTn id="241" presetID="19" presetClass="entr" presetSubtype="10" fill="hold" grpId="2" nodeType="withEffect">
                                  <p:stCondLst>
                                    <p:cond delay="0"/>
                                  </p:stCondLst>
                                  <p:childTnLst>
                                    <p:set>
                                      <p:cBhvr>
                                        <p:cTn id="242" dur="1" fill="hold">
                                          <p:stCondLst>
                                            <p:cond delay="0"/>
                                          </p:stCondLst>
                                        </p:cTn>
                                        <p:tgtEl>
                                          <p:spTgt spid="23"/>
                                        </p:tgtEl>
                                        <p:attrNameLst>
                                          <p:attrName>style.visibility</p:attrName>
                                        </p:attrNameLst>
                                      </p:cBhvr>
                                      <p:to>
                                        <p:strVal val="visible"/>
                                      </p:to>
                                    </p:set>
                                    <p:anim calcmode="lin" valueType="num">
                                      <p:cBhvr>
                                        <p:cTn id="243" dur="3000" fill="hold"/>
                                        <p:tgtEl>
                                          <p:spTgt spid="23"/>
                                        </p:tgtEl>
                                        <p:attrNameLst>
                                          <p:attrName>ppt_w</p:attrName>
                                        </p:attrNameLst>
                                      </p:cBhvr>
                                      <p:tavLst>
                                        <p:tav tm="0" fmla="#ppt_w*sin(2.5*pi*$)">
                                          <p:val>
                                            <p:fltVal val="0"/>
                                          </p:val>
                                        </p:tav>
                                        <p:tav tm="100000">
                                          <p:val>
                                            <p:fltVal val="1"/>
                                          </p:val>
                                        </p:tav>
                                      </p:tavLst>
                                    </p:anim>
                                    <p:anim calcmode="lin" valueType="num">
                                      <p:cBhvr>
                                        <p:cTn id="244" dur="3000" fill="hold"/>
                                        <p:tgtEl>
                                          <p:spTgt spid="23"/>
                                        </p:tgtEl>
                                        <p:attrNameLst>
                                          <p:attrName>ppt_h</p:attrName>
                                        </p:attrNameLst>
                                      </p:cBhvr>
                                      <p:tavLst>
                                        <p:tav tm="0">
                                          <p:val>
                                            <p:strVal val="#ppt_h"/>
                                          </p:val>
                                        </p:tav>
                                        <p:tav tm="100000">
                                          <p:val>
                                            <p:strVal val="#ppt_h"/>
                                          </p:val>
                                        </p:tav>
                                      </p:tavLst>
                                    </p:anim>
                                  </p:childTnLst>
                                </p:cTn>
                              </p:par>
                              <p:par>
                                <p:cTn id="245" presetID="19" presetClass="entr" presetSubtype="10" fill="hold" grpId="2" nodeType="withEffect">
                                  <p:stCondLst>
                                    <p:cond delay="0"/>
                                  </p:stCondLst>
                                  <p:childTnLst>
                                    <p:set>
                                      <p:cBhvr>
                                        <p:cTn id="246" dur="1" fill="hold">
                                          <p:stCondLst>
                                            <p:cond delay="0"/>
                                          </p:stCondLst>
                                        </p:cTn>
                                        <p:tgtEl>
                                          <p:spTgt spid="24"/>
                                        </p:tgtEl>
                                        <p:attrNameLst>
                                          <p:attrName>style.visibility</p:attrName>
                                        </p:attrNameLst>
                                      </p:cBhvr>
                                      <p:to>
                                        <p:strVal val="visible"/>
                                      </p:to>
                                    </p:set>
                                    <p:anim calcmode="lin" valueType="num">
                                      <p:cBhvr>
                                        <p:cTn id="247" dur="3000" fill="hold"/>
                                        <p:tgtEl>
                                          <p:spTgt spid="24"/>
                                        </p:tgtEl>
                                        <p:attrNameLst>
                                          <p:attrName>ppt_w</p:attrName>
                                        </p:attrNameLst>
                                      </p:cBhvr>
                                      <p:tavLst>
                                        <p:tav tm="0" fmla="#ppt_w*sin(2.5*pi*$)">
                                          <p:val>
                                            <p:fltVal val="0"/>
                                          </p:val>
                                        </p:tav>
                                        <p:tav tm="100000">
                                          <p:val>
                                            <p:fltVal val="1"/>
                                          </p:val>
                                        </p:tav>
                                      </p:tavLst>
                                    </p:anim>
                                    <p:anim calcmode="lin" valueType="num">
                                      <p:cBhvr>
                                        <p:cTn id="248" dur="3000" fill="hold"/>
                                        <p:tgtEl>
                                          <p:spTgt spid="24"/>
                                        </p:tgtEl>
                                        <p:attrNameLst>
                                          <p:attrName>ppt_h</p:attrName>
                                        </p:attrNameLst>
                                      </p:cBhvr>
                                      <p:tavLst>
                                        <p:tav tm="0">
                                          <p:val>
                                            <p:strVal val="#ppt_h"/>
                                          </p:val>
                                        </p:tav>
                                        <p:tav tm="100000">
                                          <p:val>
                                            <p:strVal val="#ppt_h"/>
                                          </p:val>
                                        </p:tav>
                                      </p:tavLst>
                                    </p:anim>
                                  </p:childTnLst>
                                </p:cTn>
                              </p:par>
                            </p:childTnLst>
                          </p:cTn>
                        </p:par>
                        <p:par>
                          <p:cTn id="249" fill="hold">
                            <p:stCondLst>
                              <p:cond delay="3000"/>
                            </p:stCondLst>
                            <p:childTnLst>
                              <p:par>
                                <p:cTn id="250" presetID="2" presetClass="exit" presetSubtype="8" fill="hold" grpId="3" nodeType="afterEffect">
                                  <p:stCondLst>
                                    <p:cond delay="0"/>
                                  </p:stCondLst>
                                  <p:childTnLst>
                                    <p:anim calcmode="lin" valueType="num">
                                      <p:cBhvr additive="base">
                                        <p:cTn id="251" dur="3000"/>
                                        <p:tgtEl>
                                          <p:spTgt spid="3"/>
                                        </p:tgtEl>
                                        <p:attrNameLst>
                                          <p:attrName>ppt_x</p:attrName>
                                        </p:attrNameLst>
                                      </p:cBhvr>
                                      <p:tavLst>
                                        <p:tav tm="0">
                                          <p:val>
                                            <p:strVal val="ppt_x"/>
                                          </p:val>
                                        </p:tav>
                                        <p:tav tm="100000">
                                          <p:val>
                                            <p:strVal val="0-ppt_w/2"/>
                                          </p:val>
                                        </p:tav>
                                      </p:tavLst>
                                    </p:anim>
                                    <p:anim calcmode="lin" valueType="num">
                                      <p:cBhvr additive="base">
                                        <p:cTn id="252" dur="3000"/>
                                        <p:tgtEl>
                                          <p:spTgt spid="3"/>
                                        </p:tgtEl>
                                        <p:attrNameLst>
                                          <p:attrName>ppt_y</p:attrName>
                                        </p:attrNameLst>
                                      </p:cBhvr>
                                      <p:tavLst>
                                        <p:tav tm="0">
                                          <p:val>
                                            <p:strVal val="ppt_y"/>
                                          </p:val>
                                        </p:tav>
                                        <p:tav tm="100000">
                                          <p:val>
                                            <p:strVal val="ppt_y"/>
                                          </p:val>
                                        </p:tav>
                                      </p:tavLst>
                                    </p:anim>
                                    <p:set>
                                      <p:cBhvr>
                                        <p:cTn id="253" dur="1" fill="hold">
                                          <p:stCondLst>
                                            <p:cond delay="2999"/>
                                          </p:stCondLst>
                                        </p:cTn>
                                        <p:tgtEl>
                                          <p:spTgt spid="3"/>
                                        </p:tgtEl>
                                        <p:attrNameLst>
                                          <p:attrName>style.visibility</p:attrName>
                                        </p:attrNameLst>
                                      </p:cBhvr>
                                      <p:to>
                                        <p:strVal val="hidden"/>
                                      </p:to>
                                    </p:set>
                                  </p:childTnLst>
                                </p:cTn>
                              </p:par>
                              <p:par>
                                <p:cTn id="254" presetID="2" presetClass="exit" presetSubtype="8" fill="hold" grpId="3" nodeType="withEffect">
                                  <p:stCondLst>
                                    <p:cond delay="0"/>
                                  </p:stCondLst>
                                  <p:childTnLst>
                                    <p:anim calcmode="lin" valueType="num">
                                      <p:cBhvr additive="base">
                                        <p:cTn id="255" dur="3000"/>
                                        <p:tgtEl>
                                          <p:spTgt spid="4"/>
                                        </p:tgtEl>
                                        <p:attrNameLst>
                                          <p:attrName>ppt_x</p:attrName>
                                        </p:attrNameLst>
                                      </p:cBhvr>
                                      <p:tavLst>
                                        <p:tav tm="0">
                                          <p:val>
                                            <p:strVal val="ppt_x"/>
                                          </p:val>
                                        </p:tav>
                                        <p:tav tm="100000">
                                          <p:val>
                                            <p:strVal val="0-ppt_w/2"/>
                                          </p:val>
                                        </p:tav>
                                      </p:tavLst>
                                    </p:anim>
                                    <p:anim calcmode="lin" valueType="num">
                                      <p:cBhvr additive="base">
                                        <p:cTn id="256" dur="3000"/>
                                        <p:tgtEl>
                                          <p:spTgt spid="4"/>
                                        </p:tgtEl>
                                        <p:attrNameLst>
                                          <p:attrName>ppt_y</p:attrName>
                                        </p:attrNameLst>
                                      </p:cBhvr>
                                      <p:tavLst>
                                        <p:tav tm="0">
                                          <p:val>
                                            <p:strVal val="ppt_y"/>
                                          </p:val>
                                        </p:tav>
                                        <p:tav tm="100000">
                                          <p:val>
                                            <p:strVal val="ppt_y"/>
                                          </p:val>
                                        </p:tav>
                                      </p:tavLst>
                                    </p:anim>
                                    <p:set>
                                      <p:cBhvr>
                                        <p:cTn id="257" dur="1" fill="hold">
                                          <p:stCondLst>
                                            <p:cond delay="2999"/>
                                          </p:stCondLst>
                                        </p:cTn>
                                        <p:tgtEl>
                                          <p:spTgt spid="4"/>
                                        </p:tgtEl>
                                        <p:attrNameLst>
                                          <p:attrName>style.visibility</p:attrName>
                                        </p:attrNameLst>
                                      </p:cBhvr>
                                      <p:to>
                                        <p:strVal val="hidden"/>
                                      </p:to>
                                    </p:set>
                                  </p:childTnLst>
                                </p:cTn>
                              </p:par>
                              <p:par>
                                <p:cTn id="258" presetID="2" presetClass="exit" presetSubtype="8" fill="hold" grpId="3" nodeType="withEffect">
                                  <p:stCondLst>
                                    <p:cond delay="0"/>
                                  </p:stCondLst>
                                  <p:childTnLst>
                                    <p:anim calcmode="lin" valueType="num">
                                      <p:cBhvr additive="base">
                                        <p:cTn id="259" dur="3000"/>
                                        <p:tgtEl>
                                          <p:spTgt spid="5"/>
                                        </p:tgtEl>
                                        <p:attrNameLst>
                                          <p:attrName>ppt_x</p:attrName>
                                        </p:attrNameLst>
                                      </p:cBhvr>
                                      <p:tavLst>
                                        <p:tav tm="0">
                                          <p:val>
                                            <p:strVal val="ppt_x"/>
                                          </p:val>
                                        </p:tav>
                                        <p:tav tm="100000">
                                          <p:val>
                                            <p:strVal val="0-ppt_w/2"/>
                                          </p:val>
                                        </p:tav>
                                      </p:tavLst>
                                    </p:anim>
                                    <p:anim calcmode="lin" valueType="num">
                                      <p:cBhvr additive="base">
                                        <p:cTn id="260" dur="3000"/>
                                        <p:tgtEl>
                                          <p:spTgt spid="5"/>
                                        </p:tgtEl>
                                        <p:attrNameLst>
                                          <p:attrName>ppt_y</p:attrName>
                                        </p:attrNameLst>
                                      </p:cBhvr>
                                      <p:tavLst>
                                        <p:tav tm="0">
                                          <p:val>
                                            <p:strVal val="ppt_y"/>
                                          </p:val>
                                        </p:tav>
                                        <p:tav tm="100000">
                                          <p:val>
                                            <p:strVal val="ppt_y"/>
                                          </p:val>
                                        </p:tav>
                                      </p:tavLst>
                                    </p:anim>
                                    <p:set>
                                      <p:cBhvr>
                                        <p:cTn id="261" dur="1" fill="hold">
                                          <p:stCondLst>
                                            <p:cond delay="2999"/>
                                          </p:stCondLst>
                                        </p:cTn>
                                        <p:tgtEl>
                                          <p:spTgt spid="5"/>
                                        </p:tgtEl>
                                        <p:attrNameLst>
                                          <p:attrName>style.visibility</p:attrName>
                                        </p:attrNameLst>
                                      </p:cBhvr>
                                      <p:to>
                                        <p:strVal val="hidden"/>
                                      </p:to>
                                    </p:set>
                                  </p:childTnLst>
                                </p:cTn>
                              </p:par>
                              <p:par>
                                <p:cTn id="262" presetID="2" presetClass="exit" presetSubtype="8" fill="hold" grpId="3" nodeType="withEffect">
                                  <p:stCondLst>
                                    <p:cond delay="0"/>
                                  </p:stCondLst>
                                  <p:childTnLst>
                                    <p:anim calcmode="lin" valueType="num">
                                      <p:cBhvr additive="base">
                                        <p:cTn id="263" dur="3000"/>
                                        <p:tgtEl>
                                          <p:spTgt spid="6"/>
                                        </p:tgtEl>
                                        <p:attrNameLst>
                                          <p:attrName>ppt_x</p:attrName>
                                        </p:attrNameLst>
                                      </p:cBhvr>
                                      <p:tavLst>
                                        <p:tav tm="0">
                                          <p:val>
                                            <p:strVal val="ppt_x"/>
                                          </p:val>
                                        </p:tav>
                                        <p:tav tm="100000">
                                          <p:val>
                                            <p:strVal val="0-ppt_w/2"/>
                                          </p:val>
                                        </p:tav>
                                      </p:tavLst>
                                    </p:anim>
                                    <p:anim calcmode="lin" valueType="num">
                                      <p:cBhvr additive="base">
                                        <p:cTn id="264" dur="3000"/>
                                        <p:tgtEl>
                                          <p:spTgt spid="6"/>
                                        </p:tgtEl>
                                        <p:attrNameLst>
                                          <p:attrName>ppt_y</p:attrName>
                                        </p:attrNameLst>
                                      </p:cBhvr>
                                      <p:tavLst>
                                        <p:tav tm="0">
                                          <p:val>
                                            <p:strVal val="ppt_y"/>
                                          </p:val>
                                        </p:tav>
                                        <p:tav tm="100000">
                                          <p:val>
                                            <p:strVal val="ppt_y"/>
                                          </p:val>
                                        </p:tav>
                                      </p:tavLst>
                                    </p:anim>
                                    <p:set>
                                      <p:cBhvr>
                                        <p:cTn id="265" dur="1" fill="hold">
                                          <p:stCondLst>
                                            <p:cond delay="2999"/>
                                          </p:stCondLst>
                                        </p:cTn>
                                        <p:tgtEl>
                                          <p:spTgt spid="6"/>
                                        </p:tgtEl>
                                        <p:attrNameLst>
                                          <p:attrName>style.visibility</p:attrName>
                                        </p:attrNameLst>
                                      </p:cBhvr>
                                      <p:to>
                                        <p:strVal val="hidden"/>
                                      </p:to>
                                    </p:set>
                                  </p:childTnLst>
                                </p:cTn>
                              </p:par>
                              <p:par>
                                <p:cTn id="266" presetID="2" presetClass="exit" presetSubtype="8" fill="hold" grpId="3" nodeType="withEffect">
                                  <p:stCondLst>
                                    <p:cond delay="0"/>
                                  </p:stCondLst>
                                  <p:childTnLst>
                                    <p:anim calcmode="lin" valueType="num">
                                      <p:cBhvr additive="base">
                                        <p:cTn id="267" dur="3000"/>
                                        <p:tgtEl>
                                          <p:spTgt spid="7"/>
                                        </p:tgtEl>
                                        <p:attrNameLst>
                                          <p:attrName>ppt_x</p:attrName>
                                        </p:attrNameLst>
                                      </p:cBhvr>
                                      <p:tavLst>
                                        <p:tav tm="0">
                                          <p:val>
                                            <p:strVal val="ppt_x"/>
                                          </p:val>
                                        </p:tav>
                                        <p:tav tm="100000">
                                          <p:val>
                                            <p:strVal val="0-ppt_w/2"/>
                                          </p:val>
                                        </p:tav>
                                      </p:tavLst>
                                    </p:anim>
                                    <p:anim calcmode="lin" valueType="num">
                                      <p:cBhvr additive="base">
                                        <p:cTn id="268" dur="3000"/>
                                        <p:tgtEl>
                                          <p:spTgt spid="7"/>
                                        </p:tgtEl>
                                        <p:attrNameLst>
                                          <p:attrName>ppt_y</p:attrName>
                                        </p:attrNameLst>
                                      </p:cBhvr>
                                      <p:tavLst>
                                        <p:tav tm="0">
                                          <p:val>
                                            <p:strVal val="ppt_y"/>
                                          </p:val>
                                        </p:tav>
                                        <p:tav tm="100000">
                                          <p:val>
                                            <p:strVal val="ppt_y"/>
                                          </p:val>
                                        </p:tav>
                                      </p:tavLst>
                                    </p:anim>
                                    <p:set>
                                      <p:cBhvr>
                                        <p:cTn id="269" dur="1" fill="hold">
                                          <p:stCondLst>
                                            <p:cond delay="2999"/>
                                          </p:stCondLst>
                                        </p:cTn>
                                        <p:tgtEl>
                                          <p:spTgt spid="7"/>
                                        </p:tgtEl>
                                        <p:attrNameLst>
                                          <p:attrName>style.visibility</p:attrName>
                                        </p:attrNameLst>
                                      </p:cBhvr>
                                      <p:to>
                                        <p:strVal val="hidden"/>
                                      </p:to>
                                    </p:set>
                                  </p:childTnLst>
                                </p:cTn>
                              </p:par>
                              <p:par>
                                <p:cTn id="270" presetID="2" presetClass="exit" presetSubtype="8" fill="hold" grpId="3" nodeType="withEffect">
                                  <p:stCondLst>
                                    <p:cond delay="0"/>
                                  </p:stCondLst>
                                  <p:childTnLst>
                                    <p:anim calcmode="lin" valueType="num">
                                      <p:cBhvr additive="base">
                                        <p:cTn id="271" dur="3000"/>
                                        <p:tgtEl>
                                          <p:spTgt spid="8"/>
                                        </p:tgtEl>
                                        <p:attrNameLst>
                                          <p:attrName>ppt_x</p:attrName>
                                        </p:attrNameLst>
                                      </p:cBhvr>
                                      <p:tavLst>
                                        <p:tav tm="0">
                                          <p:val>
                                            <p:strVal val="ppt_x"/>
                                          </p:val>
                                        </p:tav>
                                        <p:tav tm="100000">
                                          <p:val>
                                            <p:strVal val="0-ppt_w/2"/>
                                          </p:val>
                                        </p:tav>
                                      </p:tavLst>
                                    </p:anim>
                                    <p:anim calcmode="lin" valueType="num">
                                      <p:cBhvr additive="base">
                                        <p:cTn id="272" dur="3000"/>
                                        <p:tgtEl>
                                          <p:spTgt spid="8"/>
                                        </p:tgtEl>
                                        <p:attrNameLst>
                                          <p:attrName>ppt_y</p:attrName>
                                        </p:attrNameLst>
                                      </p:cBhvr>
                                      <p:tavLst>
                                        <p:tav tm="0">
                                          <p:val>
                                            <p:strVal val="ppt_y"/>
                                          </p:val>
                                        </p:tav>
                                        <p:tav tm="100000">
                                          <p:val>
                                            <p:strVal val="ppt_y"/>
                                          </p:val>
                                        </p:tav>
                                      </p:tavLst>
                                    </p:anim>
                                    <p:set>
                                      <p:cBhvr>
                                        <p:cTn id="273" dur="1" fill="hold">
                                          <p:stCondLst>
                                            <p:cond delay="2999"/>
                                          </p:stCondLst>
                                        </p:cTn>
                                        <p:tgtEl>
                                          <p:spTgt spid="8"/>
                                        </p:tgtEl>
                                        <p:attrNameLst>
                                          <p:attrName>style.visibility</p:attrName>
                                        </p:attrNameLst>
                                      </p:cBhvr>
                                      <p:to>
                                        <p:strVal val="hidden"/>
                                      </p:to>
                                    </p:set>
                                  </p:childTnLst>
                                </p:cTn>
                              </p:par>
                              <p:par>
                                <p:cTn id="274" presetID="2" presetClass="exit" presetSubtype="8" fill="hold" grpId="3" nodeType="withEffect">
                                  <p:stCondLst>
                                    <p:cond delay="0"/>
                                  </p:stCondLst>
                                  <p:childTnLst>
                                    <p:anim calcmode="lin" valueType="num">
                                      <p:cBhvr additive="base">
                                        <p:cTn id="275" dur="3000"/>
                                        <p:tgtEl>
                                          <p:spTgt spid="9"/>
                                        </p:tgtEl>
                                        <p:attrNameLst>
                                          <p:attrName>ppt_x</p:attrName>
                                        </p:attrNameLst>
                                      </p:cBhvr>
                                      <p:tavLst>
                                        <p:tav tm="0">
                                          <p:val>
                                            <p:strVal val="ppt_x"/>
                                          </p:val>
                                        </p:tav>
                                        <p:tav tm="100000">
                                          <p:val>
                                            <p:strVal val="0-ppt_w/2"/>
                                          </p:val>
                                        </p:tav>
                                      </p:tavLst>
                                    </p:anim>
                                    <p:anim calcmode="lin" valueType="num">
                                      <p:cBhvr additive="base">
                                        <p:cTn id="276" dur="3000"/>
                                        <p:tgtEl>
                                          <p:spTgt spid="9"/>
                                        </p:tgtEl>
                                        <p:attrNameLst>
                                          <p:attrName>ppt_y</p:attrName>
                                        </p:attrNameLst>
                                      </p:cBhvr>
                                      <p:tavLst>
                                        <p:tav tm="0">
                                          <p:val>
                                            <p:strVal val="ppt_y"/>
                                          </p:val>
                                        </p:tav>
                                        <p:tav tm="100000">
                                          <p:val>
                                            <p:strVal val="ppt_y"/>
                                          </p:val>
                                        </p:tav>
                                      </p:tavLst>
                                    </p:anim>
                                    <p:set>
                                      <p:cBhvr>
                                        <p:cTn id="277" dur="1" fill="hold">
                                          <p:stCondLst>
                                            <p:cond delay="2999"/>
                                          </p:stCondLst>
                                        </p:cTn>
                                        <p:tgtEl>
                                          <p:spTgt spid="9"/>
                                        </p:tgtEl>
                                        <p:attrNameLst>
                                          <p:attrName>style.visibility</p:attrName>
                                        </p:attrNameLst>
                                      </p:cBhvr>
                                      <p:to>
                                        <p:strVal val="hidden"/>
                                      </p:to>
                                    </p:set>
                                  </p:childTnLst>
                                </p:cTn>
                              </p:par>
                              <p:par>
                                <p:cTn id="278" presetID="2" presetClass="exit" presetSubtype="8" fill="hold" grpId="3" nodeType="withEffect">
                                  <p:stCondLst>
                                    <p:cond delay="0"/>
                                  </p:stCondLst>
                                  <p:childTnLst>
                                    <p:anim calcmode="lin" valueType="num">
                                      <p:cBhvr additive="base">
                                        <p:cTn id="279" dur="3000"/>
                                        <p:tgtEl>
                                          <p:spTgt spid="10"/>
                                        </p:tgtEl>
                                        <p:attrNameLst>
                                          <p:attrName>ppt_x</p:attrName>
                                        </p:attrNameLst>
                                      </p:cBhvr>
                                      <p:tavLst>
                                        <p:tav tm="0">
                                          <p:val>
                                            <p:strVal val="ppt_x"/>
                                          </p:val>
                                        </p:tav>
                                        <p:tav tm="100000">
                                          <p:val>
                                            <p:strVal val="0-ppt_w/2"/>
                                          </p:val>
                                        </p:tav>
                                      </p:tavLst>
                                    </p:anim>
                                    <p:anim calcmode="lin" valueType="num">
                                      <p:cBhvr additive="base">
                                        <p:cTn id="280" dur="3000"/>
                                        <p:tgtEl>
                                          <p:spTgt spid="10"/>
                                        </p:tgtEl>
                                        <p:attrNameLst>
                                          <p:attrName>ppt_y</p:attrName>
                                        </p:attrNameLst>
                                      </p:cBhvr>
                                      <p:tavLst>
                                        <p:tav tm="0">
                                          <p:val>
                                            <p:strVal val="ppt_y"/>
                                          </p:val>
                                        </p:tav>
                                        <p:tav tm="100000">
                                          <p:val>
                                            <p:strVal val="ppt_y"/>
                                          </p:val>
                                        </p:tav>
                                      </p:tavLst>
                                    </p:anim>
                                    <p:set>
                                      <p:cBhvr>
                                        <p:cTn id="281" dur="1" fill="hold">
                                          <p:stCondLst>
                                            <p:cond delay="2999"/>
                                          </p:stCondLst>
                                        </p:cTn>
                                        <p:tgtEl>
                                          <p:spTgt spid="10"/>
                                        </p:tgtEl>
                                        <p:attrNameLst>
                                          <p:attrName>style.visibility</p:attrName>
                                        </p:attrNameLst>
                                      </p:cBhvr>
                                      <p:to>
                                        <p:strVal val="hidden"/>
                                      </p:to>
                                    </p:set>
                                  </p:childTnLst>
                                </p:cTn>
                              </p:par>
                              <p:par>
                                <p:cTn id="282" presetID="2" presetClass="exit" presetSubtype="8" fill="hold" grpId="3" nodeType="withEffect">
                                  <p:stCondLst>
                                    <p:cond delay="0"/>
                                  </p:stCondLst>
                                  <p:childTnLst>
                                    <p:anim calcmode="lin" valueType="num">
                                      <p:cBhvr additive="base">
                                        <p:cTn id="283" dur="3000"/>
                                        <p:tgtEl>
                                          <p:spTgt spid="11"/>
                                        </p:tgtEl>
                                        <p:attrNameLst>
                                          <p:attrName>ppt_x</p:attrName>
                                        </p:attrNameLst>
                                      </p:cBhvr>
                                      <p:tavLst>
                                        <p:tav tm="0">
                                          <p:val>
                                            <p:strVal val="ppt_x"/>
                                          </p:val>
                                        </p:tav>
                                        <p:tav tm="100000">
                                          <p:val>
                                            <p:strVal val="0-ppt_w/2"/>
                                          </p:val>
                                        </p:tav>
                                      </p:tavLst>
                                    </p:anim>
                                    <p:anim calcmode="lin" valueType="num">
                                      <p:cBhvr additive="base">
                                        <p:cTn id="284" dur="3000"/>
                                        <p:tgtEl>
                                          <p:spTgt spid="11"/>
                                        </p:tgtEl>
                                        <p:attrNameLst>
                                          <p:attrName>ppt_y</p:attrName>
                                        </p:attrNameLst>
                                      </p:cBhvr>
                                      <p:tavLst>
                                        <p:tav tm="0">
                                          <p:val>
                                            <p:strVal val="ppt_y"/>
                                          </p:val>
                                        </p:tav>
                                        <p:tav tm="100000">
                                          <p:val>
                                            <p:strVal val="ppt_y"/>
                                          </p:val>
                                        </p:tav>
                                      </p:tavLst>
                                    </p:anim>
                                    <p:set>
                                      <p:cBhvr>
                                        <p:cTn id="285" dur="1" fill="hold">
                                          <p:stCondLst>
                                            <p:cond delay="2999"/>
                                          </p:stCondLst>
                                        </p:cTn>
                                        <p:tgtEl>
                                          <p:spTgt spid="11"/>
                                        </p:tgtEl>
                                        <p:attrNameLst>
                                          <p:attrName>style.visibility</p:attrName>
                                        </p:attrNameLst>
                                      </p:cBhvr>
                                      <p:to>
                                        <p:strVal val="hidden"/>
                                      </p:to>
                                    </p:set>
                                  </p:childTnLst>
                                </p:cTn>
                              </p:par>
                              <p:par>
                                <p:cTn id="286" presetID="2" presetClass="exit" presetSubtype="8" fill="hold" grpId="3" nodeType="withEffect">
                                  <p:stCondLst>
                                    <p:cond delay="0"/>
                                  </p:stCondLst>
                                  <p:childTnLst>
                                    <p:anim calcmode="lin" valueType="num">
                                      <p:cBhvr additive="base">
                                        <p:cTn id="287" dur="3000"/>
                                        <p:tgtEl>
                                          <p:spTgt spid="12"/>
                                        </p:tgtEl>
                                        <p:attrNameLst>
                                          <p:attrName>ppt_x</p:attrName>
                                        </p:attrNameLst>
                                      </p:cBhvr>
                                      <p:tavLst>
                                        <p:tav tm="0">
                                          <p:val>
                                            <p:strVal val="ppt_x"/>
                                          </p:val>
                                        </p:tav>
                                        <p:tav tm="100000">
                                          <p:val>
                                            <p:strVal val="0-ppt_w/2"/>
                                          </p:val>
                                        </p:tav>
                                      </p:tavLst>
                                    </p:anim>
                                    <p:anim calcmode="lin" valueType="num">
                                      <p:cBhvr additive="base">
                                        <p:cTn id="288" dur="3000"/>
                                        <p:tgtEl>
                                          <p:spTgt spid="12"/>
                                        </p:tgtEl>
                                        <p:attrNameLst>
                                          <p:attrName>ppt_y</p:attrName>
                                        </p:attrNameLst>
                                      </p:cBhvr>
                                      <p:tavLst>
                                        <p:tav tm="0">
                                          <p:val>
                                            <p:strVal val="ppt_y"/>
                                          </p:val>
                                        </p:tav>
                                        <p:tav tm="100000">
                                          <p:val>
                                            <p:strVal val="ppt_y"/>
                                          </p:val>
                                        </p:tav>
                                      </p:tavLst>
                                    </p:anim>
                                    <p:set>
                                      <p:cBhvr>
                                        <p:cTn id="289" dur="1" fill="hold">
                                          <p:stCondLst>
                                            <p:cond delay="2999"/>
                                          </p:stCondLst>
                                        </p:cTn>
                                        <p:tgtEl>
                                          <p:spTgt spid="12"/>
                                        </p:tgtEl>
                                        <p:attrNameLst>
                                          <p:attrName>style.visibility</p:attrName>
                                        </p:attrNameLst>
                                      </p:cBhvr>
                                      <p:to>
                                        <p:strVal val="hidden"/>
                                      </p:to>
                                    </p:set>
                                  </p:childTnLst>
                                </p:cTn>
                              </p:par>
                              <p:par>
                                <p:cTn id="290" presetID="2" presetClass="exit" presetSubtype="8" fill="hold" grpId="3" nodeType="withEffect">
                                  <p:stCondLst>
                                    <p:cond delay="0"/>
                                  </p:stCondLst>
                                  <p:childTnLst>
                                    <p:anim calcmode="lin" valueType="num">
                                      <p:cBhvr additive="base">
                                        <p:cTn id="291" dur="3000"/>
                                        <p:tgtEl>
                                          <p:spTgt spid="13"/>
                                        </p:tgtEl>
                                        <p:attrNameLst>
                                          <p:attrName>ppt_x</p:attrName>
                                        </p:attrNameLst>
                                      </p:cBhvr>
                                      <p:tavLst>
                                        <p:tav tm="0">
                                          <p:val>
                                            <p:strVal val="ppt_x"/>
                                          </p:val>
                                        </p:tav>
                                        <p:tav tm="100000">
                                          <p:val>
                                            <p:strVal val="0-ppt_w/2"/>
                                          </p:val>
                                        </p:tav>
                                      </p:tavLst>
                                    </p:anim>
                                    <p:anim calcmode="lin" valueType="num">
                                      <p:cBhvr additive="base">
                                        <p:cTn id="292" dur="3000"/>
                                        <p:tgtEl>
                                          <p:spTgt spid="13"/>
                                        </p:tgtEl>
                                        <p:attrNameLst>
                                          <p:attrName>ppt_y</p:attrName>
                                        </p:attrNameLst>
                                      </p:cBhvr>
                                      <p:tavLst>
                                        <p:tav tm="0">
                                          <p:val>
                                            <p:strVal val="ppt_y"/>
                                          </p:val>
                                        </p:tav>
                                        <p:tav tm="100000">
                                          <p:val>
                                            <p:strVal val="ppt_y"/>
                                          </p:val>
                                        </p:tav>
                                      </p:tavLst>
                                    </p:anim>
                                    <p:set>
                                      <p:cBhvr>
                                        <p:cTn id="293" dur="1" fill="hold">
                                          <p:stCondLst>
                                            <p:cond delay="2999"/>
                                          </p:stCondLst>
                                        </p:cTn>
                                        <p:tgtEl>
                                          <p:spTgt spid="13"/>
                                        </p:tgtEl>
                                        <p:attrNameLst>
                                          <p:attrName>style.visibility</p:attrName>
                                        </p:attrNameLst>
                                      </p:cBhvr>
                                      <p:to>
                                        <p:strVal val="hidden"/>
                                      </p:to>
                                    </p:set>
                                  </p:childTnLst>
                                </p:cTn>
                              </p:par>
                              <p:par>
                                <p:cTn id="294" presetID="2" presetClass="exit" presetSubtype="2" fill="hold" grpId="3" nodeType="withEffect">
                                  <p:stCondLst>
                                    <p:cond delay="0"/>
                                  </p:stCondLst>
                                  <p:childTnLst>
                                    <p:anim calcmode="lin" valueType="num">
                                      <p:cBhvr additive="base">
                                        <p:cTn id="295" dur="3000"/>
                                        <p:tgtEl>
                                          <p:spTgt spid="14"/>
                                        </p:tgtEl>
                                        <p:attrNameLst>
                                          <p:attrName>ppt_x</p:attrName>
                                        </p:attrNameLst>
                                      </p:cBhvr>
                                      <p:tavLst>
                                        <p:tav tm="0">
                                          <p:val>
                                            <p:strVal val="ppt_x"/>
                                          </p:val>
                                        </p:tav>
                                        <p:tav tm="100000">
                                          <p:val>
                                            <p:strVal val="1+ppt_w/2"/>
                                          </p:val>
                                        </p:tav>
                                      </p:tavLst>
                                    </p:anim>
                                    <p:anim calcmode="lin" valueType="num">
                                      <p:cBhvr additive="base">
                                        <p:cTn id="296" dur="3000"/>
                                        <p:tgtEl>
                                          <p:spTgt spid="14"/>
                                        </p:tgtEl>
                                        <p:attrNameLst>
                                          <p:attrName>ppt_y</p:attrName>
                                        </p:attrNameLst>
                                      </p:cBhvr>
                                      <p:tavLst>
                                        <p:tav tm="0">
                                          <p:val>
                                            <p:strVal val="ppt_y"/>
                                          </p:val>
                                        </p:tav>
                                        <p:tav tm="100000">
                                          <p:val>
                                            <p:strVal val="ppt_y"/>
                                          </p:val>
                                        </p:tav>
                                      </p:tavLst>
                                    </p:anim>
                                    <p:set>
                                      <p:cBhvr>
                                        <p:cTn id="297" dur="1" fill="hold">
                                          <p:stCondLst>
                                            <p:cond delay="2999"/>
                                          </p:stCondLst>
                                        </p:cTn>
                                        <p:tgtEl>
                                          <p:spTgt spid="14"/>
                                        </p:tgtEl>
                                        <p:attrNameLst>
                                          <p:attrName>style.visibility</p:attrName>
                                        </p:attrNameLst>
                                      </p:cBhvr>
                                      <p:to>
                                        <p:strVal val="hidden"/>
                                      </p:to>
                                    </p:set>
                                  </p:childTnLst>
                                </p:cTn>
                              </p:par>
                              <p:par>
                                <p:cTn id="298" presetID="2" presetClass="exit" presetSubtype="2" fill="hold" grpId="3" nodeType="withEffect">
                                  <p:stCondLst>
                                    <p:cond delay="0"/>
                                  </p:stCondLst>
                                  <p:childTnLst>
                                    <p:anim calcmode="lin" valueType="num">
                                      <p:cBhvr additive="base">
                                        <p:cTn id="299" dur="3000"/>
                                        <p:tgtEl>
                                          <p:spTgt spid="15"/>
                                        </p:tgtEl>
                                        <p:attrNameLst>
                                          <p:attrName>ppt_x</p:attrName>
                                        </p:attrNameLst>
                                      </p:cBhvr>
                                      <p:tavLst>
                                        <p:tav tm="0">
                                          <p:val>
                                            <p:strVal val="ppt_x"/>
                                          </p:val>
                                        </p:tav>
                                        <p:tav tm="100000">
                                          <p:val>
                                            <p:strVal val="1+ppt_w/2"/>
                                          </p:val>
                                        </p:tav>
                                      </p:tavLst>
                                    </p:anim>
                                    <p:anim calcmode="lin" valueType="num">
                                      <p:cBhvr additive="base">
                                        <p:cTn id="300" dur="3000"/>
                                        <p:tgtEl>
                                          <p:spTgt spid="15"/>
                                        </p:tgtEl>
                                        <p:attrNameLst>
                                          <p:attrName>ppt_y</p:attrName>
                                        </p:attrNameLst>
                                      </p:cBhvr>
                                      <p:tavLst>
                                        <p:tav tm="0">
                                          <p:val>
                                            <p:strVal val="ppt_y"/>
                                          </p:val>
                                        </p:tav>
                                        <p:tav tm="100000">
                                          <p:val>
                                            <p:strVal val="ppt_y"/>
                                          </p:val>
                                        </p:tav>
                                      </p:tavLst>
                                    </p:anim>
                                    <p:set>
                                      <p:cBhvr>
                                        <p:cTn id="301" dur="1" fill="hold">
                                          <p:stCondLst>
                                            <p:cond delay="2999"/>
                                          </p:stCondLst>
                                        </p:cTn>
                                        <p:tgtEl>
                                          <p:spTgt spid="15"/>
                                        </p:tgtEl>
                                        <p:attrNameLst>
                                          <p:attrName>style.visibility</p:attrName>
                                        </p:attrNameLst>
                                      </p:cBhvr>
                                      <p:to>
                                        <p:strVal val="hidden"/>
                                      </p:to>
                                    </p:set>
                                  </p:childTnLst>
                                </p:cTn>
                              </p:par>
                              <p:par>
                                <p:cTn id="302" presetID="2" presetClass="exit" presetSubtype="2" fill="hold" grpId="3" nodeType="withEffect">
                                  <p:stCondLst>
                                    <p:cond delay="0"/>
                                  </p:stCondLst>
                                  <p:childTnLst>
                                    <p:anim calcmode="lin" valueType="num">
                                      <p:cBhvr additive="base">
                                        <p:cTn id="303" dur="3000"/>
                                        <p:tgtEl>
                                          <p:spTgt spid="16"/>
                                        </p:tgtEl>
                                        <p:attrNameLst>
                                          <p:attrName>ppt_x</p:attrName>
                                        </p:attrNameLst>
                                      </p:cBhvr>
                                      <p:tavLst>
                                        <p:tav tm="0">
                                          <p:val>
                                            <p:strVal val="ppt_x"/>
                                          </p:val>
                                        </p:tav>
                                        <p:tav tm="100000">
                                          <p:val>
                                            <p:strVal val="1+ppt_w/2"/>
                                          </p:val>
                                        </p:tav>
                                      </p:tavLst>
                                    </p:anim>
                                    <p:anim calcmode="lin" valueType="num">
                                      <p:cBhvr additive="base">
                                        <p:cTn id="304" dur="3000"/>
                                        <p:tgtEl>
                                          <p:spTgt spid="16"/>
                                        </p:tgtEl>
                                        <p:attrNameLst>
                                          <p:attrName>ppt_y</p:attrName>
                                        </p:attrNameLst>
                                      </p:cBhvr>
                                      <p:tavLst>
                                        <p:tav tm="0">
                                          <p:val>
                                            <p:strVal val="ppt_y"/>
                                          </p:val>
                                        </p:tav>
                                        <p:tav tm="100000">
                                          <p:val>
                                            <p:strVal val="ppt_y"/>
                                          </p:val>
                                        </p:tav>
                                      </p:tavLst>
                                    </p:anim>
                                    <p:set>
                                      <p:cBhvr>
                                        <p:cTn id="305" dur="1" fill="hold">
                                          <p:stCondLst>
                                            <p:cond delay="2999"/>
                                          </p:stCondLst>
                                        </p:cTn>
                                        <p:tgtEl>
                                          <p:spTgt spid="16"/>
                                        </p:tgtEl>
                                        <p:attrNameLst>
                                          <p:attrName>style.visibility</p:attrName>
                                        </p:attrNameLst>
                                      </p:cBhvr>
                                      <p:to>
                                        <p:strVal val="hidden"/>
                                      </p:to>
                                    </p:set>
                                  </p:childTnLst>
                                </p:cTn>
                              </p:par>
                              <p:par>
                                <p:cTn id="306" presetID="2" presetClass="exit" presetSubtype="2" fill="hold" grpId="3" nodeType="withEffect">
                                  <p:stCondLst>
                                    <p:cond delay="0"/>
                                  </p:stCondLst>
                                  <p:childTnLst>
                                    <p:anim calcmode="lin" valueType="num">
                                      <p:cBhvr additive="base">
                                        <p:cTn id="307" dur="3000"/>
                                        <p:tgtEl>
                                          <p:spTgt spid="17"/>
                                        </p:tgtEl>
                                        <p:attrNameLst>
                                          <p:attrName>ppt_x</p:attrName>
                                        </p:attrNameLst>
                                      </p:cBhvr>
                                      <p:tavLst>
                                        <p:tav tm="0">
                                          <p:val>
                                            <p:strVal val="ppt_x"/>
                                          </p:val>
                                        </p:tav>
                                        <p:tav tm="100000">
                                          <p:val>
                                            <p:strVal val="1+ppt_w/2"/>
                                          </p:val>
                                        </p:tav>
                                      </p:tavLst>
                                    </p:anim>
                                    <p:anim calcmode="lin" valueType="num">
                                      <p:cBhvr additive="base">
                                        <p:cTn id="308" dur="3000"/>
                                        <p:tgtEl>
                                          <p:spTgt spid="17"/>
                                        </p:tgtEl>
                                        <p:attrNameLst>
                                          <p:attrName>ppt_y</p:attrName>
                                        </p:attrNameLst>
                                      </p:cBhvr>
                                      <p:tavLst>
                                        <p:tav tm="0">
                                          <p:val>
                                            <p:strVal val="ppt_y"/>
                                          </p:val>
                                        </p:tav>
                                        <p:tav tm="100000">
                                          <p:val>
                                            <p:strVal val="ppt_y"/>
                                          </p:val>
                                        </p:tav>
                                      </p:tavLst>
                                    </p:anim>
                                    <p:set>
                                      <p:cBhvr>
                                        <p:cTn id="309" dur="1" fill="hold">
                                          <p:stCondLst>
                                            <p:cond delay="2999"/>
                                          </p:stCondLst>
                                        </p:cTn>
                                        <p:tgtEl>
                                          <p:spTgt spid="17"/>
                                        </p:tgtEl>
                                        <p:attrNameLst>
                                          <p:attrName>style.visibility</p:attrName>
                                        </p:attrNameLst>
                                      </p:cBhvr>
                                      <p:to>
                                        <p:strVal val="hidden"/>
                                      </p:to>
                                    </p:set>
                                  </p:childTnLst>
                                </p:cTn>
                              </p:par>
                              <p:par>
                                <p:cTn id="310" presetID="2" presetClass="exit" presetSubtype="2" fill="hold" grpId="3" nodeType="withEffect">
                                  <p:stCondLst>
                                    <p:cond delay="0"/>
                                  </p:stCondLst>
                                  <p:childTnLst>
                                    <p:anim calcmode="lin" valueType="num">
                                      <p:cBhvr additive="base">
                                        <p:cTn id="311" dur="3000"/>
                                        <p:tgtEl>
                                          <p:spTgt spid="18"/>
                                        </p:tgtEl>
                                        <p:attrNameLst>
                                          <p:attrName>ppt_x</p:attrName>
                                        </p:attrNameLst>
                                      </p:cBhvr>
                                      <p:tavLst>
                                        <p:tav tm="0">
                                          <p:val>
                                            <p:strVal val="ppt_x"/>
                                          </p:val>
                                        </p:tav>
                                        <p:tav tm="100000">
                                          <p:val>
                                            <p:strVal val="1+ppt_w/2"/>
                                          </p:val>
                                        </p:tav>
                                      </p:tavLst>
                                    </p:anim>
                                    <p:anim calcmode="lin" valueType="num">
                                      <p:cBhvr additive="base">
                                        <p:cTn id="312" dur="3000"/>
                                        <p:tgtEl>
                                          <p:spTgt spid="18"/>
                                        </p:tgtEl>
                                        <p:attrNameLst>
                                          <p:attrName>ppt_y</p:attrName>
                                        </p:attrNameLst>
                                      </p:cBhvr>
                                      <p:tavLst>
                                        <p:tav tm="0">
                                          <p:val>
                                            <p:strVal val="ppt_y"/>
                                          </p:val>
                                        </p:tav>
                                        <p:tav tm="100000">
                                          <p:val>
                                            <p:strVal val="ppt_y"/>
                                          </p:val>
                                        </p:tav>
                                      </p:tavLst>
                                    </p:anim>
                                    <p:set>
                                      <p:cBhvr>
                                        <p:cTn id="313" dur="1" fill="hold">
                                          <p:stCondLst>
                                            <p:cond delay="2999"/>
                                          </p:stCondLst>
                                        </p:cTn>
                                        <p:tgtEl>
                                          <p:spTgt spid="18"/>
                                        </p:tgtEl>
                                        <p:attrNameLst>
                                          <p:attrName>style.visibility</p:attrName>
                                        </p:attrNameLst>
                                      </p:cBhvr>
                                      <p:to>
                                        <p:strVal val="hidden"/>
                                      </p:to>
                                    </p:set>
                                  </p:childTnLst>
                                </p:cTn>
                              </p:par>
                              <p:par>
                                <p:cTn id="314" presetID="2" presetClass="exit" presetSubtype="2" fill="hold" grpId="3" nodeType="withEffect">
                                  <p:stCondLst>
                                    <p:cond delay="0"/>
                                  </p:stCondLst>
                                  <p:childTnLst>
                                    <p:anim calcmode="lin" valueType="num">
                                      <p:cBhvr additive="base">
                                        <p:cTn id="315" dur="3000"/>
                                        <p:tgtEl>
                                          <p:spTgt spid="19"/>
                                        </p:tgtEl>
                                        <p:attrNameLst>
                                          <p:attrName>ppt_x</p:attrName>
                                        </p:attrNameLst>
                                      </p:cBhvr>
                                      <p:tavLst>
                                        <p:tav tm="0">
                                          <p:val>
                                            <p:strVal val="ppt_x"/>
                                          </p:val>
                                        </p:tav>
                                        <p:tav tm="100000">
                                          <p:val>
                                            <p:strVal val="1+ppt_w/2"/>
                                          </p:val>
                                        </p:tav>
                                      </p:tavLst>
                                    </p:anim>
                                    <p:anim calcmode="lin" valueType="num">
                                      <p:cBhvr additive="base">
                                        <p:cTn id="316" dur="3000"/>
                                        <p:tgtEl>
                                          <p:spTgt spid="19"/>
                                        </p:tgtEl>
                                        <p:attrNameLst>
                                          <p:attrName>ppt_y</p:attrName>
                                        </p:attrNameLst>
                                      </p:cBhvr>
                                      <p:tavLst>
                                        <p:tav tm="0">
                                          <p:val>
                                            <p:strVal val="ppt_y"/>
                                          </p:val>
                                        </p:tav>
                                        <p:tav tm="100000">
                                          <p:val>
                                            <p:strVal val="ppt_y"/>
                                          </p:val>
                                        </p:tav>
                                      </p:tavLst>
                                    </p:anim>
                                    <p:set>
                                      <p:cBhvr>
                                        <p:cTn id="317" dur="1" fill="hold">
                                          <p:stCondLst>
                                            <p:cond delay="2999"/>
                                          </p:stCondLst>
                                        </p:cTn>
                                        <p:tgtEl>
                                          <p:spTgt spid="19"/>
                                        </p:tgtEl>
                                        <p:attrNameLst>
                                          <p:attrName>style.visibility</p:attrName>
                                        </p:attrNameLst>
                                      </p:cBhvr>
                                      <p:to>
                                        <p:strVal val="hidden"/>
                                      </p:to>
                                    </p:set>
                                  </p:childTnLst>
                                </p:cTn>
                              </p:par>
                              <p:par>
                                <p:cTn id="318" presetID="2" presetClass="exit" presetSubtype="2" fill="hold" grpId="3" nodeType="withEffect">
                                  <p:stCondLst>
                                    <p:cond delay="0"/>
                                  </p:stCondLst>
                                  <p:childTnLst>
                                    <p:anim calcmode="lin" valueType="num">
                                      <p:cBhvr additive="base">
                                        <p:cTn id="319" dur="3000"/>
                                        <p:tgtEl>
                                          <p:spTgt spid="20"/>
                                        </p:tgtEl>
                                        <p:attrNameLst>
                                          <p:attrName>ppt_x</p:attrName>
                                        </p:attrNameLst>
                                      </p:cBhvr>
                                      <p:tavLst>
                                        <p:tav tm="0">
                                          <p:val>
                                            <p:strVal val="ppt_x"/>
                                          </p:val>
                                        </p:tav>
                                        <p:tav tm="100000">
                                          <p:val>
                                            <p:strVal val="1+ppt_w/2"/>
                                          </p:val>
                                        </p:tav>
                                      </p:tavLst>
                                    </p:anim>
                                    <p:anim calcmode="lin" valueType="num">
                                      <p:cBhvr additive="base">
                                        <p:cTn id="320" dur="3000"/>
                                        <p:tgtEl>
                                          <p:spTgt spid="20"/>
                                        </p:tgtEl>
                                        <p:attrNameLst>
                                          <p:attrName>ppt_y</p:attrName>
                                        </p:attrNameLst>
                                      </p:cBhvr>
                                      <p:tavLst>
                                        <p:tav tm="0">
                                          <p:val>
                                            <p:strVal val="ppt_y"/>
                                          </p:val>
                                        </p:tav>
                                        <p:tav tm="100000">
                                          <p:val>
                                            <p:strVal val="ppt_y"/>
                                          </p:val>
                                        </p:tav>
                                      </p:tavLst>
                                    </p:anim>
                                    <p:set>
                                      <p:cBhvr>
                                        <p:cTn id="321" dur="1" fill="hold">
                                          <p:stCondLst>
                                            <p:cond delay="2999"/>
                                          </p:stCondLst>
                                        </p:cTn>
                                        <p:tgtEl>
                                          <p:spTgt spid="20"/>
                                        </p:tgtEl>
                                        <p:attrNameLst>
                                          <p:attrName>style.visibility</p:attrName>
                                        </p:attrNameLst>
                                      </p:cBhvr>
                                      <p:to>
                                        <p:strVal val="hidden"/>
                                      </p:to>
                                    </p:set>
                                  </p:childTnLst>
                                </p:cTn>
                              </p:par>
                              <p:par>
                                <p:cTn id="322" presetID="2" presetClass="exit" presetSubtype="2" fill="hold" grpId="3" nodeType="withEffect">
                                  <p:stCondLst>
                                    <p:cond delay="0"/>
                                  </p:stCondLst>
                                  <p:childTnLst>
                                    <p:anim calcmode="lin" valueType="num">
                                      <p:cBhvr additive="base">
                                        <p:cTn id="323" dur="3000"/>
                                        <p:tgtEl>
                                          <p:spTgt spid="21"/>
                                        </p:tgtEl>
                                        <p:attrNameLst>
                                          <p:attrName>ppt_x</p:attrName>
                                        </p:attrNameLst>
                                      </p:cBhvr>
                                      <p:tavLst>
                                        <p:tav tm="0">
                                          <p:val>
                                            <p:strVal val="ppt_x"/>
                                          </p:val>
                                        </p:tav>
                                        <p:tav tm="100000">
                                          <p:val>
                                            <p:strVal val="1+ppt_w/2"/>
                                          </p:val>
                                        </p:tav>
                                      </p:tavLst>
                                    </p:anim>
                                    <p:anim calcmode="lin" valueType="num">
                                      <p:cBhvr additive="base">
                                        <p:cTn id="324" dur="3000"/>
                                        <p:tgtEl>
                                          <p:spTgt spid="21"/>
                                        </p:tgtEl>
                                        <p:attrNameLst>
                                          <p:attrName>ppt_y</p:attrName>
                                        </p:attrNameLst>
                                      </p:cBhvr>
                                      <p:tavLst>
                                        <p:tav tm="0">
                                          <p:val>
                                            <p:strVal val="ppt_y"/>
                                          </p:val>
                                        </p:tav>
                                        <p:tav tm="100000">
                                          <p:val>
                                            <p:strVal val="ppt_y"/>
                                          </p:val>
                                        </p:tav>
                                      </p:tavLst>
                                    </p:anim>
                                    <p:set>
                                      <p:cBhvr>
                                        <p:cTn id="325" dur="1" fill="hold">
                                          <p:stCondLst>
                                            <p:cond delay="2999"/>
                                          </p:stCondLst>
                                        </p:cTn>
                                        <p:tgtEl>
                                          <p:spTgt spid="21"/>
                                        </p:tgtEl>
                                        <p:attrNameLst>
                                          <p:attrName>style.visibility</p:attrName>
                                        </p:attrNameLst>
                                      </p:cBhvr>
                                      <p:to>
                                        <p:strVal val="hidden"/>
                                      </p:to>
                                    </p:set>
                                  </p:childTnLst>
                                </p:cTn>
                              </p:par>
                              <p:par>
                                <p:cTn id="326" presetID="2" presetClass="exit" presetSubtype="2" fill="hold" grpId="3" nodeType="withEffect">
                                  <p:stCondLst>
                                    <p:cond delay="0"/>
                                  </p:stCondLst>
                                  <p:childTnLst>
                                    <p:anim calcmode="lin" valueType="num">
                                      <p:cBhvr additive="base">
                                        <p:cTn id="327" dur="3000"/>
                                        <p:tgtEl>
                                          <p:spTgt spid="22"/>
                                        </p:tgtEl>
                                        <p:attrNameLst>
                                          <p:attrName>ppt_x</p:attrName>
                                        </p:attrNameLst>
                                      </p:cBhvr>
                                      <p:tavLst>
                                        <p:tav tm="0">
                                          <p:val>
                                            <p:strVal val="ppt_x"/>
                                          </p:val>
                                        </p:tav>
                                        <p:tav tm="100000">
                                          <p:val>
                                            <p:strVal val="1+ppt_w/2"/>
                                          </p:val>
                                        </p:tav>
                                      </p:tavLst>
                                    </p:anim>
                                    <p:anim calcmode="lin" valueType="num">
                                      <p:cBhvr additive="base">
                                        <p:cTn id="328" dur="3000"/>
                                        <p:tgtEl>
                                          <p:spTgt spid="22"/>
                                        </p:tgtEl>
                                        <p:attrNameLst>
                                          <p:attrName>ppt_y</p:attrName>
                                        </p:attrNameLst>
                                      </p:cBhvr>
                                      <p:tavLst>
                                        <p:tav tm="0">
                                          <p:val>
                                            <p:strVal val="ppt_y"/>
                                          </p:val>
                                        </p:tav>
                                        <p:tav tm="100000">
                                          <p:val>
                                            <p:strVal val="ppt_y"/>
                                          </p:val>
                                        </p:tav>
                                      </p:tavLst>
                                    </p:anim>
                                    <p:set>
                                      <p:cBhvr>
                                        <p:cTn id="329" dur="1" fill="hold">
                                          <p:stCondLst>
                                            <p:cond delay="2999"/>
                                          </p:stCondLst>
                                        </p:cTn>
                                        <p:tgtEl>
                                          <p:spTgt spid="22"/>
                                        </p:tgtEl>
                                        <p:attrNameLst>
                                          <p:attrName>style.visibility</p:attrName>
                                        </p:attrNameLst>
                                      </p:cBhvr>
                                      <p:to>
                                        <p:strVal val="hidden"/>
                                      </p:to>
                                    </p:set>
                                  </p:childTnLst>
                                </p:cTn>
                              </p:par>
                              <p:par>
                                <p:cTn id="330" presetID="2" presetClass="exit" presetSubtype="2" fill="hold" grpId="3" nodeType="withEffect">
                                  <p:stCondLst>
                                    <p:cond delay="0"/>
                                  </p:stCondLst>
                                  <p:childTnLst>
                                    <p:anim calcmode="lin" valueType="num">
                                      <p:cBhvr additive="base">
                                        <p:cTn id="331" dur="3000"/>
                                        <p:tgtEl>
                                          <p:spTgt spid="23"/>
                                        </p:tgtEl>
                                        <p:attrNameLst>
                                          <p:attrName>ppt_x</p:attrName>
                                        </p:attrNameLst>
                                      </p:cBhvr>
                                      <p:tavLst>
                                        <p:tav tm="0">
                                          <p:val>
                                            <p:strVal val="ppt_x"/>
                                          </p:val>
                                        </p:tav>
                                        <p:tav tm="100000">
                                          <p:val>
                                            <p:strVal val="1+ppt_w/2"/>
                                          </p:val>
                                        </p:tav>
                                      </p:tavLst>
                                    </p:anim>
                                    <p:anim calcmode="lin" valueType="num">
                                      <p:cBhvr additive="base">
                                        <p:cTn id="332" dur="3000"/>
                                        <p:tgtEl>
                                          <p:spTgt spid="23"/>
                                        </p:tgtEl>
                                        <p:attrNameLst>
                                          <p:attrName>ppt_y</p:attrName>
                                        </p:attrNameLst>
                                      </p:cBhvr>
                                      <p:tavLst>
                                        <p:tav tm="0">
                                          <p:val>
                                            <p:strVal val="ppt_y"/>
                                          </p:val>
                                        </p:tav>
                                        <p:tav tm="100000">
                                          <p:val>
                                            <p:strVal val="ppt_y"/>
                                          </p:val>
                                        </p:tav>
                                      </p:tavLst>
                                    </p:anim>
                                    <p:set>
                                      <p:cBhvr>
                                        <p:cTn id="333" dur="1" fill="hold">
                                          <p:stCondLst>
                                            <p:cond delay="2999"/>
                                          </p:stCondLst>
                                        </p:cTn>
                                        <p:tgtEl>
                                          <p:spTgt spid="23"/>
                                        </p:tgtEl>
                                        <p:attrNameLst>
                                          <p:attrName>style.visibility</p:attrName>
                                        </p:attrNameLst>
                                      </p:cBhvr>
                                      <p:to>
                                        <p:strVal val="hidden"/>
                                      </p:to>
                                    </p:set>
                                  </p:childTnLst>
                                </p:cTn>
                              </p:par>
                              <p:par>
                                <p:cTn id="334" presetID="2" presetClass="exit" presetSubtype="2" fill="hold" grpId="3" nodeType="withEffect">
                                  <p:stCondLst>
                                    <p:cond delay="0"/>
                                  </p:stCondLst>
                                  <p:childTnLst>
                                    <p:anim calcmode="lin" valueType="num">
                                      <p:cBhvr additive="base">
                                        <p:cTn id="335" dur="3000"/>
                                        <p:tgtEl>
                                          <p:spTgt spid="24"/>
                                        </p:tgtEl>
                                        <p:attrNameLst>
                                          <p:attrName>ppt_x</p:attrName>
                                        </p:attrNameLst>
                                      </p:cBhvr>
                                      <p:tavLst>
                                        <p:tav tm="0">
                                          <p:val>
                                            <p:strVal val="ppt_x"/>
                                          </p:val>
                                        </p:tav>
                                        <p:tav tm="100000">
                                          <p:val>
                                            <p:strVal val="1+ppt_w/2"/>
                                          </p:val>
                                        </p:tav>
                                      </p:tavLst>
                                    </p:anim>
                                    <p:anim calcmode="lin" valueType="num">
                                      <p:cBhvr additive="base">
                                        <p:cTn id="336" dur="3000"/>
                                        <p:tgtEl>
                                          <p:spTgt spid="24"/>
                                        </p:tgtEl>
                                        <p:attrNameLst>
                                          <p:attrName>ppt_y</p:attrName>
                                        </p:attrNameLst>
                                      </p:cBhvr>
                                      <p:tavLst>
                                        <p:tav tm="0">
                                          <p:val>
                                            <p:strVal val="ppt_y"/>
                                          </p:val>
                                        </p:tav>
                                        <p:tav tm="100000">
                                          <p:val>
                                            <p:strVal val="ppt_y"/>
                                          </p:val>
                                        </p:tav>
                                      </p:tavLst>
                                    </p:anim>
                                    <p:set>
                                      <p:cBhvr>
                                        <p:cTn id="337" dur="1" fill="hold">
                                          <p:stCondLst>
                                            <p:cond delay="2999"/>
                                          </p:stCondLst>
                                        </p:cTn>
                                        <p:tgtEl>
                                          <p:spTgt spid="24"/>
                                        </p:tgtEl>
                                        <p:attrNameLst>
                                          <p:attrName>style.visibility</p:attrName>
                                        </p:attrNameLst>
                                      </p:cBhvr>
                                      <p:to>
                                        <p:strVal val="hidden"/>
                                      </p:to>
                                    </p:set>
                                  </p:childTnLst>
                                </p:cTn>
                              </p:par>
                              <p:par>
                                <p:cTn id="338" presetID="19" presetClass="exit" presetSubtype="10" fill="hold" grpId="4" nodeType="withEffect">
                                  <p:stCondLst>
                                    <p:cond delay="0"/>
                                  </p:stCondLst>
                                  <p:childTnLst>
                                    <p:anim calcmode="lin" valueType="num">
                                      <p:cBhvr>
                                        <p:cTn id="339" dur="3000"/>
                                        <p:tgtEl>
                                          <p:spTgt spid="3"/>
                                        </p:tgtEl>
                                        <p:attrNameLst>
                                          <p:attrName>ppt_h</p:attrName>
                                        </p:attrNameLst>
                                      </p:cBhvr>
                                      <p:tavLst>
                                        <p:tav tm="0">
                                          <p:val>
                                            <p:strVal val="ppt_h"/>
                                          </p:val>
                                        </p:tav>
                                        <p:tav tm="100000">
                                          <p:val>
                                            <p:strVal val="ppt_h"/>
                                          </p:val>
                                        </p:tav>
                                      </p:tavLst>
                                    </p:anim>
                                    <p:anim calcmode="lin" valueType="num">
                                      <p:cBhvr>
                                        <p:cTn id="340" dur="3000"/>
                                        <p:tgtEl>
                                          <p:spTgt spid="3"/>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41" dur="1" fill="hold">
                                          <p:stCondLst>
                                            <p:cond delay="2999"/>
                                          </p:stCondLst>
                                        </p:cTn>
                                        <p:tgtEl>
                                          <p:spTgt spid="3"/>
                                        </p:tgtEl>
                                        <p:attrNameLst>
                                          <p:attrName>style.visibility</p:attrName>
                                        </p:attrNameLst>
                                      </p:cBhvr>
                                      <p:to>
                                        <p:strVal val="hidden"/>
                                      </p:to>
                                    </p:set>
                                  </p:childTnLst>
                                </p:cTn>
                              </p:par>
                              <p:par>
                                <p:cTn id="342" presetID="19" presetClass="exit" presetSubtype="10" fill="hold" grpId="4" nodeType="withEffect">
                                  <p:stCondLst>
                                    <p:cond delay="0"/>
                                  </p:stCondLst>
                                  <p:childTnLst>
                                    <p:anim calcmode="lin" valueType="num">
                                      <p:cBhvr>
                                        <p:cTn id="343" dur="3000"/>
                                        <p:tgtEl>
                                          <p:spTgt spid="4"/>
                                        </p:tgtEl>
                                        <p:attrNameLst>
                                          <p:attrName>ppt_h</p:attrName>
                                        </p:attrNameLst>
                                      </p:cBhvr>
                                      <p:tavLst>
                                        <p:tav tm="0">
                                          <p:val>
                                            <p:strVal val="ppt_h"/>
                                          </p:val>
                                        </p:tav>
                                        <p:tav tm="100000">
                                          <p:val>
                                            <p:strVal val="ppt_h"/>
                                          </p:val>
                                        </p:tav>
                                      </p:tavLst>
                                    </p:anim>
                                    <p:anim calcmode="lin" valueType="num">
                                      <p:cBhvr>
                                        <p:cTn id="344" dur="3000"/>
                                        <p:tgtEl>
                                          <p:spTgt spid="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45" dur="1" fill="hold">
                                          <p:stCondLst>
                                            <p:cond delay="2999"/>
                                          </p:stCondLst>
                                        </p:cTn>
                                        <p:tgtEl>
                                          <p:spTgt spid="4"/>
                                        </p:tgtEl>
                                        <p:attrNameLst>
                                          <p:attrName>style.visibility</p:attrName>
                                        </p:attrNameLst>
                                      </p:cBhvr>
                                      <p:to>
                                        <p:strVal val="hidden"/>
                                      </p:to>
                                    </p:set>
                                  </p:childTnLst>
                                </p:cTn>
                              </p:par>
                              <p:par>
                                <p:cTn id="346" presetID="19" presetClass="exit" presetSubtype="10" fill="hold" grpId="4" nodeType="withEffect">
                                  <p:stCondLst>
                                    <p:cond delay="0"/>
                                  </p:stCondLst>
                                  <p:childTnLst>
                                    <p:anim calcmode="lin" valueType="num">
                                      <p:cBhvr>
                                        <p:cTn id="347" dur="3000"/>
                                        <p:tgtEl>
                                          <p:spTgt spid="5"/>
                                        </p:tgtEl>
                                        <p:attrNameLst>
                                          <p:attrName>ppt_h</p:attrName>
                                        </p:attrNameLst>
                                      </p:cBhvr>
                                      <p:tavLst>
                                        <p:tav tm="0">
                                          <p:val>
                                            <p:strVal val="ppt_h"/>
                                          </p:val>
                                        </p:tav>
                                        <p:tav tm="100000">
                                          <p:val>
                                            <p:strVal val="ppt_h"/>
                                          </p:val>
                                        </p:tav>
                                      </p:tavLst>
                                    </p:anim>
                                    <p:anim calcmode="lin" valueType="num">
                                      <p:cBhvr>
                                        <p:cTn id="348" dur="3000"/>
                                        <p:tgtEl>
                                          <p:spTgt spid="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49" dur="1" fill="hold">
                                          <p:stCondLst>
                                            <p:cond delay="2999"/>
                                          </p:stCondLst>
                                        </p:cTn>
                                        <p:tgtEl>
                                          <p:spTgt spid="5"/>
                                        </p:tgtEl>
                                        <p:attrNameLst>
                                          <p:attrName>style.visibility</p:attrName>
                                        </p:attrNameLst>
                                      </p:cBhvr>
                                      <p:to>
                                        <p:strVal val="hidden"/>
                                      </p:to>
                                    </p:set>
                                  </p:childTnLst>
                                </p:cTn>
                              </p:par>
                              <p:par>
                                <p:cTn id="350" presetID="19" presetClass="exit" presetSubtype="10" fill="hold" grpId="4" nodeType="withEffect">
                                  <p:stCondLst>
                                    <p:cond delay="0"/>
                                  </p:stCondLst>
                                  <p:childTnLst>
                                    <p:anim calcmode="lin" valueType="num">
                                      <p:cBhvr>
                                        <p:cTn id="351" dur="3000"/>
                                        <p:tgtEl>
                                          <p:spTgt spid="6"/>
                                        </p:tgtEl>
                                        <p:attrNameLst>
                                          <p:attrName>ppt_h</p:attrName>
                                        </p:attrNameLst>
                                      </p:cBhvr>
                                      <p:tavLst>
                                        <p:tav tm="0">
                                          <p:val>
                                            <p:strVal val="ppt_h"/>
                                          </p:val>
                                        </p:tav>
                                        <p:tav tm="100000">
                                          <p:val>
                                            <p:strVal val="ppt_h"/>
                                          </p:val>
                                        </p:tav>
                                      </p:tavLst>
                                    </p:anim>
                                    <p:anim calcmode="lin" valueType="num">
                                      <p:cBhvr>
                                        <p:cTn id="352" dur="3000"/>
                                        <p:tgtEl>
                                          <p:spTgt spid="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53" dur="1" fill="hold">
                                          <p:stCondLst>
                                            <p:cond delay="2999"/>
                                          </p:stCondLst>
                                        </p:cTn>
                                        <p:tgtEl>
                                          <p:spTgt spid="6"/>
                                        </p:tgtEl>
                                        <p:attrNameLst>
                                          <p:attrName>style.visibility</p:attrName>
                                        </p:attrNameLst>
                                      </p:cBhvr>
                                      <p:to>
                                        <p:strVal val="hidden"/>
                                      </p:to>
                                    </p:set>
                                  </p:childTnLst>
                                </p:cTn>
                              </p:par>
                              <p:par>
                                <p:cTn id="354" presetID="19" presetClass="exit" presetSubtype="10" fill="hold" grpId="4" nodeType="withEffect">
                                  <p:stCondLst>
                                    <p:cond delay="0"/>
                                  </p:stCondLst>
                                  <p:childTnLst>
                                    <p:anim calcmode="lin" valueType="num">
                                      <p:cBhvr>
                                        <p:cTn id="355" dur="3000"/>
                                        <p:tgtEl>
                                          <p:spTgt spid="7"/>
                                        </p:tgtEl>
                                        <p:attrNameLst>
                                          <p:attrName>ppt_h</p:attrName>
                                        </p:attrNameLst>
                                      </p:cBhvr>
                                      <p:tavLst>
                                        <p:tav tm="0">
                                          <p:val>
                                            <p:strVal val="ppt_h"/>
                                          </p:val>
                                        </p:tav>
                                        <p:tav tm="100000">
                                          <p:val>
                                            <p:strVal val="ppt_h"/>
                                          </p:val>
                                        </p:tav>
                                      </p:tavLst>
                                    </p:anim>
                                    <p:anim calcmode="lin" valueType="num">
                                      <p:cBhvr>
                                        <p:cTn id="356" dur="3000"/>
                                        <p:tgtEl>
                                          <p:spTgt spid="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57" dur="1" fill="hold">
                                          <p:stCondLst>
                                            <p:cond delay="2999"/>
                                          </p:stCondLst>
                                        </p:cTn>
                                        <p:tgtEl>
                                          <p:spTgt spid="7"/>
                                        </p:tgtEl>
                                        <p:attrNameLst>
                                          <p:attrName>style.visibility</p:attrName>
                                        </p:attrNameLst>
                                      </p:cBhvr>
                                      <p:to>
                                        <p:strVal val="hidden"/>
                                      </p:to>
                                    </p:set>
                                  </p:childTnLst>
                                </p:cTn>
                              </p:par>
                              <p:par>
                                <p:cTn id="358" presetID="19" presetClass="exit" presetSubtype="10" fill="hold" grpId="4" nodeType="withEffect">
                                  <p:stCondLst>
                                    <p:cond delay="0"/>
                                  </p:stCondLst>
                                  <p:childTnLst>
                                    <p:anim calcmode="lin" valueType="num">
                                      <p:cBhvr>
                                        <p:cTn id="359" dur="3000"/>
                                        <p:tgtEl>
                                          <p:spTgt spid="8"/>
                                        </p:tgtEl>
                                        <p:attrNameLst>
                                          <p:attrName>ppt_h</p:attrName>
                                        </p:attrNameLst>
                                      </p:cBhvr>
                                      <p:tavLst>
                                        <p:tav tm="0">
                                          <p:val>
                                            <p:strVal val="ppt_h"/>
                                          </p:val>
                                        </p:tav>
                                        <p:tav tm="100000">
                                          <p:val>
                                            <p:strVal val="ppt_h"/>
                                          </p:val>
                                        </p:tav>
                                      </p:tavLst>
                                    </p:anim>
                                    <p:anim calcmode="lin" valueType="num">
                                      <p:cBhvr>
                                        <p:cTn id="360" dur="3000"/>
                                        <p:tgtEl>
                                          <p:spTgt spid="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61" dur="1" fill="hold">
                                          <p:stCondLst>
                                            <p:cond delay="2999"/>
                                          </p:stCondLst>
                                        </p:cTn>
                                        <p:tgtEl>
                                          <p:spTgt spid="8"/>
                                        </p:tgtEl>
                                        <p:attrNameLst>
                                          <p:attrName>style.visibility</p:attrName>
                                        </p:attrNameLst>
                                      </p:cBhvr>
                                      <p:to>
                                        <p:strVal val="hidden"/>
                                      </p:to>
                                    </p:set>
                                  </p:childTnLst>
                                </p:cTn>
                              </p:par>
                              <p:par>
                                <p:cTn id="362" presetID="19" presetClass="exit" presetSubtype="10" fill="hold" grpId="4" nodeType="withEffect">
                                  <p:stCondLst>
                                    <p:cond delay="0"/>
                                  </p:stCondLst>
                                  <p:childTnLst>
                                    <p:anim calcmode="lin" valueType="num">
                                      <p:cBhvr>
                                        <p:cTn id="363" dur="3000"/>
                                        <p:tgtEl>
                                          <p:spTgt spid="9"/>
                                        </p:tgtEl>
                                        <p:attrNameLst>
                                          <p:attrName>ppt_h</p:attrName>
                                        </p:attrNameLst>
                                      </p:cBhvr>
                                      <p:tavLst>
                                        <p:tav tm="0">
                                          <p:val>
                                            <p:strVal val="ppt_h"/>
                                          </p:val>
                                        </p:tav>
                                        <p:tav tm="100000">
                                          <p:val>
                                            <p:strVal val="ppt_h"/>
                                          </p:val>
                                        </p:tav>
                                      </p:tavLst>
                                    </p:anim>
                                    <p:anim calcmode="lin" valueType="num">
                                      <p:cBhvr>
                                        <p:cTn id="364" dur="3000"/>
                                        <p:tgtEl>
                                          <p:spTgt spid="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65" dur="1" fill="hold">
                                          <p:stCondLst>
                                            <p:cond delay="2999"/>
                                          </p:stCondLst>
                                        </p:cTn>
                                        <p:tgtEl>
                                          <p:spTgt spid="9"/>
                                        </p:tgtEl>
                                        <p:attrNameLst>
                                          <p:attrName>style.visibility</p:attrName>
                                        </p:attrNameLst>
                                      </p:cBhvr>
                                      <p:to>
                                        <p:strVal val="hidden"/>
                                      </p:to>
                                    </p:set>
                                  </p:childTnLst>
                                </p:cTn>
                              </p:par>
                              <p:par>
                                <p:cTn id="366" presetID="19" presetClass="exit" presetSubtype="10" fill="hold" grpId="4" nodeType="withEffect">
                                  <p:stCondLst>
                                    <p:cond delay="0"/>
                                  </p:stCondLst>
                                  <p:childTnLst>
                                    <p:anim calcmode="lin" valueType="num">
                                      <p:cBhvr>
                                        <p:cTn id="367" dur="3000"/>
                                        <p:tgtEl>
                                          <p:spTgt spid="10"/>
                                        </p:tgtEl>
                                        <p:attrNameLst>
                                          <p:attrName>ppt_h</p:attrName>
                                        </p:attrNameLst>
                                      </p:cBhvr>
                                      <p:tavLst>
                                        <p:tav tm="0">
                                          <p:val>
                                            <p:strVal val="ppt_h"/>
                                          </p:val>
                                        </p:tav>
                                        <p:tav tm="100000">
                                          <p:val>
                                            <p:strVal val="ppt_h"/>
                                          </p:val>
                                        </p:tav>
                                      </p:tavLst>
                                    </p:anim>
                                    <p:anim calcmode="lin" valueType="num">
                                      <p:cBhvr>
                                        <p:cTn id="368" dur="3000"/>
                                        <p:tgtEl>
                                          <p:spTgt spid="10"/>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69" dur="1" fill="hold">
                                          <p:stCondLst>
                                            <p:cond delay="2999"/>
                                          </p:stCondLst>
                                        </p:cTn>
                                        <p:tgtEl>
                                          <p:spTgt spid="10"/>
                                        </p:tgtEl>
                                        <p:attrNameLst>
                                          <p:attrName>style.visibility</p:attrName>
                                        </p:attrNameLst>
                                      </p:cBhvr>
                                      <p:to>
                                        <p:strVal val="hidden"/>
                                      </p:to>
                                    </p:set>
                                  </p:childTnLst>
                                </p:cTn>
                              </p:par>
                              <p:par>
                                <p:cTn id="370" presetID="19" presetClass="exit" presetSubtype="10" fill="hold" grpId="4" nodeType="withEffect">
                                  <p:stCondLst>
                                    <p:cond delay="0"/>
                                  </p:stCondLst>
                                  <p:childTnLst>
                                    <p:anim calcmode="lin" valueType="num">
                                      <p:cBhvr>
                                        <p:cTn id="371" dur="3000"/>
                                        <p:tgtEl>
                                          <p:spTgt spid="11"/>
                                        </p:tgtEl>
                                        <p:attrNameLst>
                                          <p:attrName>ppt_h</p:attrName>
                                        </p:attrNameLst>
                                      </p:cBhvr>
                                      <p:tavLst>
                                        <p:tav tm="0">
                                          <p:val>
                                            <p:strVal val="ppt_h"/>
                                          </p:val>
                                        </p:tav>
                                        <p:tav tm="100000">
                                          <p:val>
                                            <p:strVal val="ppt_h"/>
                                          </p:val>
                                        </p:tav>
                                      </p:tavLst>
                                    </p:anim>
                                    <p:anim calcmode="lin" valueType="num">
                                      <p:cBhvr>
                                        <p:cTn id="372" dur="3000"/>
                                        <p:tgtEl>
                                          <p:spTgt spid="11"/>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73" dur="1" fill="hold">
                                          <p:stCondLst>
                                            <p:cond delay="2999"/>
                                          </p:stCondLst>
                                        </p:cTn>
                                        <p:tgtEl>
                                          <p:spTgt spid="11"/>
                                        </p:tgtEl>
                                        <p:attrNameLst>
                                          <p:attrName>style.visibility</p:attrName>
                                        </p:attrNameLst>
                                      </p:cBhvr>
                                      <p:to>
                                        <p:strVal val="hidden"/>
                                      </p:to>
                                    </p:set>
                                  </p:childTnLst>
                                </p:cTn>
                              </p:par>
                              <p:par>
                                <p:cTn id="374" presetID="19" presetClass="exit" presetSubtype="10" fill="hold" grpId="4" nodeType="withEffect">
                                  <p:stCondLst>
                                    <p:cond delay="0"/>
                                  </p:stCondLst>
                                  <p:childTnLst>
                                    <p:anim calcmode="lin" valueType="num">
                                      <p:cBhvr>
                                        <p:cTn id="375" dur="3000"/>
                                        <p:tgtEl>
                                          <p:spTgt spid="12"/>
                                        </p:tgtEl>
                                        <p:attrNameLst>
                                          <p:attrName>ppt_h</p:attrName>
                                        </p:attrNameLst>
                                      </p:cBhvr>
                                      <p:tavLst>
                                        <p:tav tm="0">
                                          <p:val>
                                            <p:strVal val="ppt_h"/>
                                          </p:val>
                                        </p:tav>
                                        <p:tav tm="100000">
                                          <p:val>
                                            <p:strVal val="ppt_h"/>
                                          </p:val>
                                        </p:tav>
                                      </p:tavLst>
                                    </p:anim>
                                    <p:anim calcmode="lin" valueType="num">
                                      <p:cBhvr>
                                        <p:cTn id="376" dur="3000"/>
                                        <p:tgtEl>
                                          <p:spTgt spid="12"/>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77" dur="1" fill="hold">
                                          <p:stCondLst>
                                            <p:cond delay="2999"/>
                                          </p:stCondLst>
                                        </p:cTn>
                                        <p:tgtEl>
                                          <p:spTgt spid="12"/>
                                        </p:tgtEl>
                                        <p:attrNameLst>
                                          <p:attrName>style.visibility</p:attrName>
                                        </p:attrNameLst>
                                      </p:cBhvr>
                                      <p:to>
                                        <p:strVal val="hidden"/>
                                      </p:to>
                                    </p:set>
                                  </p:childTnLst>
                                </p:cTn>
                              </p:par>
                              <p:par>
                                <p:cTn id="378" presetID="19" presetClass="exit" presetSubtype="10" fill="hold" grpId="4" nodeType="withEffect">
                                  <p:stCondLst>
                                    <p:cond delay="0"/>
                                  </p:stCondLst>
                                  <p:childTnLst>
                                    <p:anim calcmode="lin" valueType="num">
                                      <p:cBhvr>
                                        <p:cTn id="379" dur="3000"/>
                                        <p:tgtEl>
                                          <p:spTgt spid="13"/>
                                        </p:tgtEl>
                                        <p:attrNameLst>
                                          <p:attrName>ppt_h</p:attrName>
                                        </p:attrNameLst>
                                      </p:cBhvr>
                                      <p:tavLst>
                                        <p:tav tm="0">
                                          <p:val>
                                            <p:strVal val="ppt_h"/>
                                          </p:val>
                                        </p:tav>
                                        <p:tav tm="100000">
                                          <p:val>
                                            <p:strVal val="ppt_h"/>
                                          </p:val>
                                        </p:tav>
                                      </p:tavLst>
                                    </p:anim>
                                    <p:anim calcmode="lin" valueType="num">
                                      <p:cBhvr>
                                        <p:cTn id="380" dur="3000"/>
                                        <p:tgtEl>
                                          <p:spTgt spid="13"/>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81" dur="1" fill="hold">
                                          <p:stCondLst>
                                            <p:cond delay="2999"/>
                                          </p:stCondLst>
                                        </p:cTn>
                                        <p:tgtEl>
                                          <p:spTgt spid="13"/>
                                        </p:tgtEl>
                                        <p:attrNameLst>
                                          <p:attrName>style.visibility</p:attrName>
                                        </p:attrNameLst>
                                      </p:cBhvr>
                                      <p:to>
                                        <p:strVal val="hidden"/>
                                      </p:to>
                                    </p:set>
                                  </p:childTnLst>
                                </p:cTn>
                              </p:par>
                              <p:par>
                                <p:cTn id="382" presetID="19" presetClass="exit" presetSubtype="10" fill="hold" grpId="4" nodeType="withEffect">
                                  <p:stCondLst>
                                    <p:cond delay="0"/>
                                  </p:stCondLst>
                                  <p:childTnLst>
                                    <p:anim calcmode="lin" valueType="num">
                                      <p:cBhvr>
                                        <p:cTn id="383" dur="3000"/>
                                        <p:tgtEl>
                                          <p:spTgt spid="14"/>
                                        </p:tgtEl>
                                        <p:attrNameLst>
                                          <p:attrName>ppt_h</p:attrName>
                                        </p:attrNameLst>
                                      </p:cBhvr>
                                      <p:tavLst>
                                        <p:tav tm="0">
                                          <p:val>
                                            <p:strVal val="ppt_h"/>
                                          </p:val>
                                        </p:tav>
                                        <p:tav tm="100000">
                                          <p:val>
                                            <p:strVal val="ppt_h"/>
                                          </p:val>
                                        </p:tav>
                                      </p:tavLst>
                                    </p:anim>
                                    <p:anim calcmode="lin" valueType="num">
                                      <p:cBhvr>
                                        <p:cTn id="384" dur="3000"/>
                                        <p:tgtEl>
                                          <p:spTgt spid="1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85" dur="1" fill="hold">
                                          <p:stCondLst>
                                            <p:cond delay="2999"/>
                                          </p:stCondLst>
                                        </p:cTn>
                                        <p:tgtEl>
                                          <p:spTgt spid="14"/>
                                        </p:tgtEl>
                                        <p:attrNameLst>
                                          <p:attrName>style.visibility</p:attrName>
                                        </p:attrNameLst>
                                      </p:cBhvr>
                                      <p:to>
                                        <p:strVal val="hidden"/>
                                      </p:to>
                                    </p:set>
                                  </p:childTnLst>
                                </p:cTn>
                              </p:par>
                              <p:par>
                                <p:cTn id="386" presetID="19" presetClass="exit" presetSubtype="10" fill="hold" grpId="4" nodeType="withEffect">
                                  <p:stCondLst>
                                    <p:cond delay="0"/>
                                  </p:stCondLst>
                                  <p:childTnLst>
                                    <p:anim calcmode="lin" valueType="num">
                                      <p:cBhvr>
                                        <p:cTn id="387" dur="3000"/>
                                        <p:tgtEl>
                                          <p:spTgt spid="15"/>
                                        </p:tgtEl>
                                        <p:attrNameLst>
                                          <p:attrName>ppt_h</p:attrName>
                                        </p:attrNameLst>
                                      </p:cBhvr>
                                      <p:tavLst>
                                        <p:tav tm="0">
                                          <p:val>
                                            <p:strVal val="ppt_h"/>
                                          </p:val>
                                        </p:tav>
                                        <p:tav tm="100000">
                                          <p:val>
                                            <p:strVal val="ppt_h"/>
                                          </p:val>
                                        </p:tav>
                                      </p:tavLst>
                                    </p:anim>
                                    <p:anim calcmode="lin" valueType="num">
                                      <p:cBhvr>
                                        <p:cTn id="388" dur="3000"/>
                                        <p:tgtEl>
                                          <p:spTgt spid="1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89" dur="1" fill="hold">
                                          <p:stCondLst>
                                            <p:cond delay="2999"/>
                                          </p:stCondLst>
                                        </p:cTn>
                                        <p:tgtEl>
                                          <p:spTgt spid="15"/>
                                        </p:tgtEl>
                                        <p:attrNameLst>
                                          <p:attrName>style.visibility</p:attrName>
                                        </p:attrNameLst>
                                      </p:cBhvr>
                                      <p:to>
                                        <p:strVal val="hidden"/>
                                      </p:to>
                                    </p:set>
                                  </p:childTnLst>
                                </p:cTn>
                              </p:par>
                              <p:par>
                                <p:cTn id="390" presetID="19" presetClass="exit" presetSubtype="10" fill="hold" grpId="4" nodeType="withEffect">
                                  <p:stCondLst>
                                    <p:cond delay="0"/>
                                  </p:stCondLst>
                                  <p:childTnLst>
                                    <p:anim calcmode="lin" valueType="num">
                                      <p:cBhvr>
                                        <p:cTn id="391" dur="3000"/>
                                        <p:tgtEl>
                                          <p:spTgt spid="16"/>
                                        </p:tgtEl>
                                        <p:attrNameLst>
                                          <p:attrName>ppt_h</p:attrName>
                                        </p:attrNameLst>
                                      </p:cBhvr>
                                      <p:tavLst>
                                        <p:tav tm="0">
                                          <p:val>
                                            <p:strVal val="ppt_h"/>
                                          </p:val>
                                        </p:tav>
                                        <p:tav tm="100000">
                                          <p:val>
                                            <p:strVal val="ppt_h"/>
                                          </p:val>
                                        </p:tav>
                                      </p:tavLst>
                                    </p:anim>
                                    <p:anim calcmode="lin" valueType="num">
                                      <p:cBhvr>
                                        <p:cTn id="392" dur="3000"/>
                                        <p:tgtEl>
                                          <p:spTgt spid="1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93" dur="1" fill="hold">
                                          <p:stCondLst>
                                            <p:cond delay="2999"/>
                                          </p:stCondLst>
                                        </p:cTn>
                                        <p:tgtEl>
                                          <p:spTgt spid="16"/>
                                        </p:tgtEl>
                                        <p:attrNameLst>
                                          <p:attrName>style.visibility</p:attrName>
                                        </p:attrNameLst>
                                      </p:cBhvr>
                                      <p:to>
                                        <p:strVal val="hidden"/>
                                      </p:to>
                                    </p:set>
                                  </p:childTnLst>
                                </p:cTn>
                              </p:par>
                              <p:par>
                                <p:cTn id="394" presetID="19" presetClass="exit" presetSubtype="10" fill="hold" grpId="4" nodeType="withEffect">
                                  <p:stCondLst>
                                    <p:cond delay="0"/>
                                  </p:stCondLst>
                                  <p:childTnLst>
                                    <p:anim calcmode="lin" valueType="num">
                                      <p:cBhvr>
                                        <p:cTn id="395" dur="3000"/>
                                        <p:tgtEl>
                                          <p:spTgt spid="17"/>
                                        </p:tgtEl>
                                        <p:attrNameLst>
                                          <p:attrName>ppt_h</p:attrName>
                                        </p:attrNameLst>
                                      </p:cBhvr>
                                      <p:tavLst>
                                        <p:tav tm="0">
                                          <p:val>
                                            <p:strVal val="ppt_h"/>
                                          </p:val>
                                        </p:tav>
                                        <p:tav tm="100000">
                                          <p:val>
                                            <p:strVal val="ppt_h"/>
                                          </p:val>
                                        </p:tav>
                                      </p:tavLst>
                                    </p:anim>
                                    <p:anim calcmode="lin" valueType="num">
                                      <p:cBhvr>
                                        <p:cTn id="396" dur="3000"/>
                                        <p:tgtEl>
                                          <p:spTgt spid="1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97" dur="1" fill="hold">
                                          <p:stCondLst>
                                            <p:cond delay="2999"/>
                                          </p:stCondLst>
                                        </p:cTn>
                                        <p:tgtEl>
                                          <p:spTgt spid="17"/>
                                        </p:tgtEl>
                                        <p:attrNameLst>
                                          <p:attrName>style.visibility</p:attrName>
                                        </p:attrNameLst>
                                      </p:cBhvr>
                                      <p:to>
                                        <p:strVal val="hidden"/>
                                      </p:to>
                                    </p:set>
                                  </p:childTnLst>
                                </p:cTn>
                              </p:par>
                              <p:par>
                                <p:cTn id="398" presetID="19" presetClass="exit" presetSubtype="10" fill="hold" grpId="4" nodeType="withEffect">
                                  <p:stCondLst>
                                    <p:cond delay="0"/>
                                  </p:stCondLst>
                                  <p:childTnLst>
                                    <p:anim calcmode="lin" valueType="num">
                                      <p:cBhvr>
                                        <p:cTn id="399" dur="3000"/>
                                        <p:tgtEl>
                                          <p:spTgt spid="18"/>
                                        </p:tgtEl>
                                        <p:attrNameLst>
                                          <p:attrName>ppt_h</p:attrName>
                                        </p:attrNameLst>
                                      </p:cBhvr>
                                      <p:tavLst>
                                        <p:tav tm="0">
                                          <p:val>
                                            <p:strVal val="ppt_h"/>
                                          </p:val>
                                        </p:tav>
                                        <p:tav tm="100000">
                                          <p:val>
                                            <p:strVal val="ppt_h"/>
                                          </p:val>
                                        </p:tav>
                                      </p:tavLst>
                                    </p:anim>
                                    <p:anim calcmode="lin" valueType="num">
                                      <p:cBhvr>
                                        <p:cTn id="400" dur="3000"/>
                                        <p:tgtEl>
                                          <p:spTgt spid="1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401" dur="1" fill="hold">
                                          <p:stCondLst>
                                            <p:cond delay="2999"/>
                                          </p:stCondLst>
                                        </p:cTn>
                                        <p:tgtEl>
                                          <p:spTgt spid="18"/>
                                        </p:tgtEl>
                                        <p:attrNameLst>
                                          <p:attrName>style.visibility</p:attrName>
                                        </p:attrNameLst>
                                      </p:cBhvr>
                                      <p:to>
                                        <p:strVal val="hidden"/>
                                      </p:to>
                                    </p:set>
                                  </p:childTnLst>
                                </p:cTn>
                              </p:par>
                              <p:par>
                                <p:cTn id="402" presetID="19" presetClass="exit" presetSubtype="10" fill="hold" grpId="4" nodeType="withEffect">
                                  <p:stCondLst>
                                    <p:cond delay="0"/>
                                  </p:stCondLst>
                                  <p:childTnLst>
                                    <p:anim calcmode="lin" valueType="num">
                                      <p:cBhvr>
                                        <p:cTn id="403" dur="3000"/>
                                        <p:tgtEl>
                                          <p:spTgt spid="19"/>
                                        </p:tgtEl>
                                        <p:attrNameLst>
                                          <p:attrName>ppt_h</p:attrName>
                                        </p:attrNameLst>
                                      </p:cBhvr>
                                      <p:tavLst>
                                        <p:tav tm="0">
                                          <p:val>
                                            <p:strVal val="ppt_h"/>
                                          </p:val>
                                        </p:tav>
                                        <p:tav tm="100000">
                                          <p:val>
                                            <p:strVal val="ppt_h"/>
                                          </p:val>
                                        </p:tav>
                                      </p:tavLst>
                                    </p:anim>
                                    <p:anim calcmode="lin" valueType="num">
                                      <p:cBhvr>
                                        <p:cTn id="404" dur="3000"/>
                                        <p:tgtEl>
                                          <p:spTgt spid="1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405" dur="1" fill="hold">
                                          <p:stCondLst>
                                            <p:cond delay="2999"/>
                                          </p:stCondLst>
                                        </p:cTn>
                                        <p:tgtEl>
                                          <p:spTgt spid="19"/>
                                        </p:tgtEl>
                                        <p:attrNameLst>
                                          <p:attrName>style.visibility</p:attrName>
                                        </p:attrNameLst>
                                      </p:cBhvr>
                                      <p:to>
                                        <p:strVal val="hidden"/>
                                      </p:to>
                                    </p:set>
                                  </p:childTnLst>
                                </p:cTn>
                              </p:par>
                              <p:par>
                                <p:cTn id="406" presetID="19" presetClass="exit" presetSubtype="10" fill="hold" grpId="4" nodeType="withEffect">
                                  <p:stCondLst>
                                    <p:cond delay="0"/>
                                  </p:stCondLst>
                                  <p:childTnLst>
                                    <p:anim calcmode="lin" valueType="num">
                                      <p:cBhvr>
                                        <p:cTn id="407" dur="3000"/>
                                        <p:tgtEl>
                                          <p:spTgt spid="20"/>
                                        </p:tgtEl>
                                        <p:attrNameLst>
                                          <p:attrName>ppt_h</p:attrName>
                                        </p:attrNameLst>
                                      </p:cBhvr>
                                      <p:tavLst>
                                        <p:tav tm="0">
                                          <p:val>
                                            <p:strVal val="ppt_h"/>
                                          </p:val>
                                        </p:tav>
                                        <p:tav tm="100000">
                                          <p:val>
                                            <p:strVal val="ppt_h"/>
                                          </p:val>
                                        </p:tav>
                                      </p:tavLst>
                                    </p:anim>
                                    <p:anim calcmode="lin" valueType="num">
                                      <p:cBhvr>
                                        <p:cTn id="408" dur="3000"/>
                                        <p:tgtEl>
                                          <p:spTgt spid="20"/>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409" dur="1" fill="hold">
                                          <p:stCondLst>
                                            <p:cond delay="2999"/>
                                          </p:stCondLst>
                                        </p:cTn>
                                        <p:tgtEl>
                                          <p:spTgt spid="20"/>
                                        </p:tgtEl>
                                        <p:attrNameLst>
                                          <p:attrName>style.visibility</p:attrName>
                                        </p:attrNameLst>
                                      </p:cBhvr>
                                      <p:to>
                                        <p:strVal val="hidden"/>
                                      </p:to>
                                    </p:set>
                                  </p:childTnLst>
                                </p:cTn>
                              </p:par>
                              <p:par>
                                <p:cTn id="410" presetID="19" presetClass="exit" presetSubtype="10" fill="hold" grpId="4" nodeType="withEffect">
                                  <p:stCondLst>
                                    <p:cond delay="0"/>
                                  </p:stCondLst>
                                  <p:childTnLst>
                                    <p:anim calcmode="lin" valueType="num">
                                      <p:cBhvr>
                                        <p:cTn id="411" dur="3000"/>
                                        <p:tgtEl>
                                          <p:spTgt spid="21"/>
                                        </p:tgtEl>
                                        <p:attrNameLst>
                                          <p:attrName>ppt_h</p:attrName>
                                        </p:attrNameLst>
                                      </p:cBhvr>
                                      <p:tavLst>
                                        <p:tav tm="0">
                                          <p:val>
                                            <p:strVal val="ppt_h"/>
                                          </p:val>
                                        </p:tav>
                                        <p:tav tm="100000">
                                          <p:val>
                                            <p:strVal val="ppt_h"/>
                                          </p:val>
                                        </p:tav>
                                      </p:tavLst>
                                    </p:anim>
                                    <p:anim calcmode="lin" valueType="num">
                                      <p:cBhvr>
                                        <p:cTn id="412" dur="3000"/>
                                        <p:tgtEl>
                                          <p:spTgt spid="21"/>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413" dur="1" fill="hold">
                                          <p:stCondLst>
                                            <p:cond delay="2999"/>
                                          </p:stCondLst>
                                        </p:cTn>
                                        <p:tgtEl>
                                          <p:spTgt spid="21"/>
                                        </p:tgtEl>
                                        <p:attrNameLst>
                                          <p:attrName>style.visibility</p:attrName>
                                        </p:attrNameLst>
                                      </p:cBhvr>
                                      <p:to>
                                        <p:strVal val="hidden"/>
                                      </p:to>
                                    </p:set>
                                  </p:childTnLst>
                                </p:cTn>
                              </p:par>
                              <p:par>
                                <p:cTn id="414" presetID="19" presetClass="exit" presetSubtype="10" fill="hold" grpId="4" nodeType="withEffect">
                                  <p:stCondLst>
                                    <p:cond delay="0"/>
                                  </p:stCondLst>
                                  <p:childTnLst>
                                    <p:anim calcmode="lin" valueType="num">
                                      <p:cBhvr>
                                        <p:cTn id="415" dur="3000"/>
                                        <p:tgtEl>
                                          <p:spTgt spid="22"/>
                                        </p:tgtEl>
                                        <p:attrNameLst>
                                          <p:attrName>ppt_h</p:attrName>
                                        </p:attrNameLst>
                                      </p:cBhvr>
                                      <p:tavLst>
                                        <p:tav tm="0">
                                          <p:val>
                                            <p:strVal val="ppt_h"/>
                                          </p:val>
                                        </p:tav>
                                        <p:tav tm="100000">
                                          <p:val>
                                            <p:strVal val="ppt_h"/>
                                          </p:val>
                                        </p:tav>
                                      </p:tavLst>
                                    </p:anim>
                                    <p:anim calcmode="lin" valueType="num">
                                      <p:cBhvr>
                                        <p:cTn id="416" dur="3000"/>
                                        <p:tgtEl>
                                          <p:spTgt spid="22"/>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417" dur="1" fill="hold">
                                          <p:stCondLst>
                                            <p:cond delay="2999"/>
                                          </p:stCondLst>
                                        </p:cTn>
                                        <p:tgtEl>
                                          <p:spTgt spid="22"/>
                                        </p:tgtEl>
                                        <p:attrNameLst>
                                          <p:attrName>style.visibility</p:attrName>
                                        </p:attrNameLst>
                                      </p:cBhvr>
                                      <p:to>
                                        <p:strVal val="hidden"/>
                                      </p:to>
                                    </p:set>
                                  </p:childTnLst>
                                </p:cTn>
                              </p:par>
                              <p:par>
                                <p:cTn id="418" presetID="19" presetClass="exit" presetSubtype="10" fill="hold" grpId="4" nodeType="withEffect">
                                  <p:stCondLst>
                                    <p:cond delay="0"/>
                                  </p:stCondLst>
                                  <p:childTnLst>
                                    <p:anim calcmode="lin" valueType="num">
                                      <p:cBhvr>
                                        <p:cTn id="419" dur="3000"/>
                                        <p:tgtEl>
                                          <p:spTgt spid="23"/>
                                        </p:tgtEl>
                                        <p:attrNameLst>
                                          <p:attrName>ppt_h</p:attrName>
                                        </p:attrNameLst>
                                      </p:cBhvr>
                                      <p:tavLst>
                                        <p:tav tm="0">
                                          <p:val>
                                            <p:strVal val="ppt_h"/>
                                          </p:val>
                                        </p:tav>
                                        <p:tav tm="100000">
                                          <p:val>
                                            <p:strVal val="ppt_h"/>
                                          </p:val>
                                        </p:tav>
                                      </p:tavLst>
                                    </p:anim>
                                    <p:anim calcmode="lin" valueType="num">
                                      <p:cBhvr>
                                        <p:cTn id="420" dur="3000"/>
                                        <p:tgtEl>
                                          <p:spTgt spid="23"/>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421" dur="1" fill="hold">
                                          <p:stCondLst>
                                            <p:cond delay="2999"/>
                                          </p:stCondLst>
                                        </p:cTn>
                                        <p:tgtEl>
                                          <p:spTgt spid="23"/>
                                        </p:tgtEl>
                                        <p:attrNameLst>
                                          <p:attrName>style.visibility</p:attrName>
                                        </p:attrNameLst>
                                      </p:cBhvr>
                                      <p:to>
                                        <p:strVal val="hidden"/>
                                      </p:to>
                                    </p:set>
                                  </p:childTnLst>
                                </p:cTn>
                              </p:par>
                              <p:par>
                                <p:cTn id="422" presetID="19" presetClass="exit" presetSubtype="10" fill="hold" grpId="4" nodeType="withEffect">
                                  <p:stCondLst>
                                    <p:cond delay="0"/>
                                  </p:stCondLst>
                                  <p:childTnLst>
                                    <p:anim calcmode="lin" valueType="num">
                                      <p:cBhvr>
                                        <p:cTn id="423" dur="3000"/>
                                        <p:tgtEl>
                                          <p:spTgt spid="24"/>
                                        </p:tgtEl>
                                        <p:attrNameLst>
                                          <p:attrName>ppt_h</p:attrName>
                                        </p:attrNameLst>
                                      </p:cBhvr>
                                      <p:tavLst>
                                        <p:tav tm="0">
                                          <p:val>
                                            <p:strVal val="ppt_h"/>
                                          </p:val>
                                        </p:tav>
                                        <p:tav tm="100000">
                                          <p:val>
                                            <p:strVal val="ppt_h"/>
                                          </p:val>
                                        </p:tav>
                                      </p:tavLst>
                                    </p:anim>
                                    <p:anim calcmode="lin" valueType="num">
                                      <p:cBhvr>
                                        <p:cTn id="424" dur="3000"/>
                                        <p:tgtEl>
                                          <p:spTgt spid="2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425" dur="1" fill="hold">
                                          <p:stCondLst>
                                            <p:cond delay="2999"/>
                                          </p:stCondLst>
                                        </p:cTn>
                                        <p:tgtEl>
                                          <p:spTgt spid="24"/>
                                        </p:tgtEl>
                                        <p:attrNameLst>
                                          <p:attrName>style.visibility</p:attrName>
                                        </p:attrNameLst>
                                      </p:cBhvr>
                                      <p:to>
                                        <p:strVal val="hidden"/>
                                      </p:to>
                                    </p:set>
                                  </p:childTnLst>
                                </p:cTn>
                              </p:par>
                              <p:par>
                                <p:cTn id="426" presetID="23" presetClass="entr" presetSubtype="288" fill="hold" nodeType="withEffect">
                                  <p:stCondLst>
                                    <p:cond delay="0"/>
                                  </p:stCondLst>
                                  <p:childTnLst>
                                    <p:set>
                                      <p:cBhvr>
                                        <p:cTn id="427" dur="1" fill="hold">
                                          <p:stCondLst>
                                            <p:cond delay="0"/>
                                          </p:stCondLst>
                                        </p:cTn>
                                        <p:tgtEl>
                                          <p:spTgt spid="2"/>
                                        </p:tgtEl>
                                        <p:attrNameLst>
                                          <p:attrName>style.visibility</p:attrName>
                                        </p:attrNameLst>
                                      </p:cBhvr>
                                      <p:to>
                                        <p:strVal val="visible"/>
                                      </p:to>
                                    </p:set>
                                    <p:anim calcmode="lin" valueType="num">
                                      <p:cBhvr>
                                        <p:cTn id="428" dur="3000" fill="hold"/>
                                        <p:tgtEl>
                                          <p:spTgt spid="2"/>
                                        </p:tgtEl>
                                        <p:attrNameLst>
                                          <p:attrName>ppt_w</p:attrName>
                                        </p:attrNameLst>
                                      </p:cBhvr>
                                      <p:tavLst>
                                        <p:tav tm="0">
                                          <p:val>
                                            <p:strVal val="4/3*#ppt_w"/>
                                          </p:val>
                                        </p:tav>
                                        <p:tav tm="100000">
                                          <p:val>
                                            <p:strVal val="#ppt_w"/>
                                          </p:val>
                                        </p:tav>
                                      </p:tavLst>
                                    </p:anim>
                                    <p:anim calcmode="lin" valueType="num">
                                      <p:cBhvr>
                                        <p:cTn id="429" dur="3000" fill="hold"/>
                                        <p:tgtEl>
                                          <p:spTgt spid="2"/>
                                        </p:tgtEl>
                                        <p:attrNameLst>
                                          <p:attrName>ppt_h</p:attrName>
                                        </p:attrNameLst>
                                      </p:cBhvr>
                                      <p:tavLst>
                                        <p:tav tm="0">
                                          <p:val>
                                            <p:strVal val="4/3*#ppt_h"/>
                                          </p:val>
                                        </p:tav>
                                        <p:tav tm="100000">
                                          <p:val>
                                            <p:strVal val="#ppt_h"/>
                                          </p:val>
                                        </p:tav>
                                      </p:tavLst>
                                    </p:anim>
                                  </p:childTnLst>
                                </p:cTn>
                              </p:par>
                              <p:par>
                                <p:cTn id="430" presetID="16" presetClass="entr" presetSubtype="37" fill="hold" nodeType="withEffect">
                                  <p:stCondLst>
                                    <p:cond delay="0"/>
                                  </p:stCondLst>
                                  <p:childTnLst>
                                    <p:set>
                                      <p:cBhvr>
                                        <p:cTn id="431" dur="1" fill="hold">
                                          <p:stCondLst>
                                            <p:cond delay="0"/>
                                          </p:stCondLst>
                                        </p:cTn>
                                        <p:tgtEl>
                                          <p:spTgt spid="2"/>
                                        </p:tgtEl>
                                        <p:attrNameLst>
                                          <p:attrName>style.visibility</p:attrName>
                                        </p:attrNameLst>
                                      </p:cBhvr>
                                      <p:to>
                                        <p:strVal val="visible"/>
                                      </p:to>
                                    </p:set>
                                    <p:animEffect transition="in" filter="barn(outVertical)">
                                      <p:cBhvr>
                                        <p:cTn id="432"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3" grpId="3" animBg="1"/>
      <p:bldP spid="3" grpId="4" animBg="1"/>
      <p:bldP spid="4" grpId="0" animBg="1"/>
      <p:bldP spid="4" grpId="1" animBg="1"/>
      <p:bldP spid="4" grpId="2" animBg="1"/>
      <p:bldP spid="4" grpId="3" animBg="1"/>
      <p:bldP spid="4" grpId="4" animBg="1"/>
      <p:bldP spid="5" grpId="0" animBg="1"/>
      <p:bldP spid="5" grpId="1" animBg="1"/>
      <p:bldP spid="5" grpId="2" animBg="1"/>
      <p:bldP spid="5" grpId="3" animBg="1"/>
      <p:bldP spid="5" grpId="4" animBg="1"/>
      <p:bldP spid="6" grpId="0" animBg="1"/>
      <p:bldP spid="6" grpId="1" animBg="1"/>
      <p:bldP spid="6" grpId="2" animBg="1"/>
      <p:bldP spid="6" grpId="3" animBg="1"/>
      <p:bldP spid="6" grpId="4" animBg="1"/>
      <p:bldP spid="7" grpId="0" animBg="1"/>
      <p:bldP spid="7" grpId="1" animBg="1"/>
      <p:bldP spid="7" grpId="2" animBg="1"/>
      <p:bldP spid="7" grpId="3" animBg="1"/>
      <p:bldP spid="7" grpId="4" animBg="1"/>
      <p:bldP spid="8" grpId="0" animBg="1"/>
      <p:bldP spid="8" grpId="1" animBg="1"/>
      <p:bldP spid="8" grpId="2" animBg="1"/>
      <p:bldP spid="8" grpId="3" animBg="1"/>
      <p:bldP spid="8" grpId="4" animBg="1"/>
      <p:bldP spid="9" grpId="0" animBg="1"/>
      <p:bldP spid="9" grpId="1" animBg="1"/>
      <p:bldP spid="9" grpId="2" animBg="1"/>
      <p:bldP spid="9" grpId="3" animBg="1"/>
      <p:bldP spid="9" grpId="4" animBg="1"/>
      <p:bldP spid="10" grpId="0" animBg="1"/>
      <p:bldP spid="10" grpId="1" animBg="1"/>
      <p:bldP spid="10" grpId="2" animBg="1"/>
      <p:bldP spid="10" grpId="3" animBg="1"/>
      <p:bldP spid="10" grpId="4" animBg="1"/>
      <p:bldP spid="11" grpId="0" animBg="1"/>
      <p:bldP spid="11" grpId="1" animBg="1"/>
      <p:bldP spid="11" grpId="2" animBg="1"/>
      <p:bldP spid="11" grpId="3" animBg="1"/>
      <p:bldP spid="11" grpId="4" animBg="1"/>
      <p:bldP spid="12" grpId="0" animBg="1"/>
      <p:bldP spid="12" grpId="1" animBg="1"/>
      <p:bldP spid="12" grpId="2" animBg="1"/>
      <p:bldP spid="12" grpId="3" animBg="1"/>
      <p:bldP spid="12" grpId="4" animBg="1"/>
      <p:bldP spid="13" grpId="0" animBg="1"/>
      <p:bldP spid="13" grpId="1" animBg="1"/>
      <p:bldP spid="13" grpId="2" animBg="1"/>
      <p:bldP spid="13" grpId="3" animBg="1"/>
      <p:bldP spid="13" grpId="4" animBg="1"/>
      <p:bldP spid="14" grpId="0" animBg="1"/>
      <p:bldP spid="14" grpId="1" animBg="1"/>
      <p:bldP spid="14" grpId="2" animBg="1"/>
      <p:bldP spid="14" grpId="3" animBg="1"/>
      <p:bldP spid="14" grpId="4" animBg="1"/>
      <p:bldP spid="15" grpId="0" animBg="1"/>
      <p:bldP spid="15" grpId="1" animBg="1"/>
      <p:bldP spid="15" grpId="2" animBg="1"/>
      <p:bldP spid="15" grpId="3" animBg="1"/>
      <p:bldP spid="15" grpId="4" animBg="1"/>
      <p:bldP spid="16" grpId="0" animBg="1"/>
      <p:bldP spid="16" grpId="1" animBg="1"/>
      <p:bldP spid="16" grpId="2" animBg="1"/>
      <p:bldP spid="16" grpId="3" animBg="1"/>
      <p:bldP spid="16" grpId="4" animBg="1"/>
      <p:bldP spid="17" grpId="0" animBg="1"/>
      <p:bldP spid="17" grpId="1" animBg="1"/>
      <p:bldP spid="17" grpId="2" animBg="1"/>
      <p:bldP spid="17" grpId="3" animBg="1"/>
      <p:bldP spid="17" grpId="4" animBg="1"/>
      <p:bldP spid="18" grpId="0" animBg="1"/>
      <p:bldP spid="18" grpId="1" animBg="1"/>
      <p:bldP spid="18" grpId="2" animBg="1"/>
      <p:bldP spid="18" grpId="3" animBg="1"/>
      <p:bldP spid="18" grpId="4" animBg="1"/>
      <p:bldP spid="19" grpId="0" animBg="1"/>
      <p:bldP spid="19" grpId="1" animBg="1"/>
      <p:bldP spid="19" grpId="2" animBg="1"/>
      <p:bldP spid="19" grpId="3" animBg="1"/>
      <p:bldP spid="19" grpId="4" animBg="1"/>
      <p:bldP spid="20" grpId="0" animBg="1"/>
      <p:bldP spid="20" grpId="1" animBg="1"/>
      <p:bldP spid="20" grpId="2" animBg="1"/>
      <p:bldP spid="20" grpId="3" animBg="1"/>
      <p:bldP spid="20" grpId="4" animBg="1"/>
      <p:bldP spid="21" grpId="0" animBg="1"/>
      <p:bldP spid="21" grpId="1" animBg="1"/>
      <p:bldP spid="21" grpId="2" animBg="1"/>
      <p:bldP spid="21" grpId="3" animBg="1"/>
      <p:bldP spid="21" grpId="4" animBg="1"/>
      <p:bldP spid="22" grpId="0" animBg="1"/>
      <p:bldP spid="22" grpId="1" animBg="1"/>
      <p:bldP spid="22" grpId="2" animBg="1"/>
      <p:bldP spid="22" grpId="3" animBg="1"/>
      <p:bldP spid="22" grpId="4" animBg="1"/>
      <p:bldP spid="23" grpId="0" animBg="1"/>
      <p:bldP spid="23" grpId="1" animBg="1"/>
      <p:bldP spid="23" grpId="2" animBg="1"/>
      <p:bldP spid="23" grpId="3" animBg="1"/>
      <p:bldP spid="23" grpId="4" animBg="1"/>
      <p:bldP spid="24" grpId="0" animBg="1"/>
      <p:bldP spid="24" grpId="1" animBg="1"/>
      <p:bldP spid="24" grpId="2" animBg="1"/>
      <p:bldP spid="24" grpId="3" animBg="1"/>
      <p:bldP spid="24" grpId="4" animBg="1"/>
      <p:bldP spid="25" grpId="0" animBg="1"/>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33).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Onda"/>
          <p:cNvSpPr/>
          <p:nvPr/>
        </p:nvSpPr>
        <p:spPr>
          <a:xfrm>
            <a:off x="170384" y="214289"/>
            <a:ext cx="1679465" cy="700086"/>
          </a:xfrm>
          <a:prstGeom prst="wave">
            <a:avLst>
              <a:gd name="adj1" fmla="val 20000"/>
              <a:gd name="adj2" fmla="val -10000"/>
            </a:avLst>
          </a:prstGeom>
          <a:gradFill flip="none" rotWithShape="1">
            <a:gsLst>
              <a:gs pos="35000">
                <a:schemeClr val="accent3">
                  <a:lumMod val="20000"/>
                  <a:lumOff val="80000"/>
                  <a:alpha val="0"/>
                </a:schemeClr>
              </a:gs>
              <a:gs pos="50000">
                <a:srgbClr val="00CC00">
                  <a:shade val="67500"/>
                  <a:satMod val="115000"/>
                </a:srgbClr>
              </a:gs>
              <a:gs pos="100000">
                <a:srgbClr val="00CC00">
                  <a:shade val="100000"/>
                  <a:satMod val="115000"/>
                </a:srgbClr>
              </a:gs>
            </a:gsLst>
            <a:path path="shape">
              <a:fillToRect l="50000" t="50000" r="50000" b="50000"/>
            </a:path>
            <a:tileRect/>
          </a:gradFill>
          <a:ln w="3175">
            <a:noFill/>
          </a:ln>
          <a:effectLst>
            <a:reflection blurRad="6350" stA="50000" endA="300" endPos="90000" dir="5400000" sy="-100000" algn="bl" rotWithShape="0"/>
          </a:effectLst>
          <a:scene3d>
            <a:camera prst="orthographicFront"/>
            <a:lightRig rig="threePt" dir="t"/>
          </a:scene3d>
          <a:sp3d extrusionH="57150">
            <a:bevelT w="2032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Onda"/>
          <p:cNvSpPr/>
          <p:nvPr/>
        </p:nvSpPr>
        <p:spPr>
          <a:xfrm rot="21370340">
            <a:off x="1384830" y="357165"/>
            <a:ext cx="1679465" cy="700086"/>
          </a:xfrm>
          <a:prstGeom prst="wave">
            <a:avLst>
              <a:gd name="adj1" fmla="val 20000"/>
              <a:gd name="adj2" fmla="val -10000"/>
            </a:avLst>
          </a:prstGeom>
          <a:gradFill flip="none" rotWithShape="1">
            <a:gsLst>
              <a:gs pos="35000">
                <a:schemeClr val="accent3">
                  <a:lumMod val="20000"/>
                  <a:lumOff val="80000"/>
                  <a:alpha val="0"/>
                </a:schemeClr>
              </a:gs>
              <a:gs pos="50000">
                <a:srgbClr val="00CC00">
                  <a:shade val="67500"/>
                  <a:satMod val="115000"/>
                </a:srgbClr>
              </a:gs>
              <a:gs pos="100000">
                <a:srgbClr val="00CC00">
                  <a:shade val="100000"/>
                  <a:satMod val="115000"/>
                </a:srgbClr>
              </a:gs>
            </a:gsLst>
            <a:path path="shape">
              <a:fillToRect l="50000" t="50000" r="50000" b="50000"/>
            </a:path>
            <a:tileRect/>
          </a:gradFill>
          <a:ln w="3175">
            <a:noFill/>
          </a:ln>
          <a:effectLst>
            <a:reflection blurRad="6350" stA="50000" endA="300" endPos="90000" dir="5400000" sy="-100000" algn="bl" rotWithShape="0"/>
          </a:effectLst>
          <a:scene3d>
            <a:camera prst="orthographicFront"/>
            <a:lightRig rig="threePt" dir="t"/>
          </a:scene3d>
          <a:sp3d extrusionH="57150">
            <a:bevelT w="2032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Onda"/>
          <p:cNvSpPr/>
          <p:nvPr/>
        </p:nvSpPr>
        <p:spPr>
          <a:xfrm rot="21060536">
            <a:off x="2643631" y="341222"/>
            <a:ext cx="1679465" cy="700086"/>
          </a:xfrm>
          <a:prstGeom prst="wave">
            <a:avLst>
              <a:gd name="adj1" fmla="val 20000"/>
              <a:gd name="adj2" fmla="val -10000"/>
            </a:avLst>
          </a:prstGeom>
          <a:gradFill flip="none" rotWithShape="1">
            <a:gsLst>
              <a:gs pos="35000">
                <a:schemeClr val="accent3">
                  <a:lumMod val="20000"/>
                  <a:lumOff val="80000"/>
                  <a:alpha val="0"/>
                </a:schemeClr>
              </a:gs>
              <a:gs pos="50000">
                <a:srgbClr val="00CC00">
                  <a:shade val="67500"/>
                  <a:satMod val="115000"/>
                </a:srgbClr>
              </a:gs>
              <a:gs pos="100000">
                <a:srgbClr val="00CC00">
                  <a:shade val="100000"/>
                  <a:satMod val="115000"/>
                </a:srgbClr>
              </a:gs>
            </a:gsLst>
            <a:path path="shape">
              <a:fillToRect l="50000" t="50000" r="50000" b="50000"/>
            </a:path>
            <a:tileRect/>
          </a:gradFill>
          <a:ln w="3175">
            <a:noFill/>
          </a:ln>
          <a:effectLst>
            <a:reflection blurRad="6350" stA="50000" endA="300" endPos="90000" dir="5400000" sy="-100000" algn="bl" rotWithShape="0"/>
          </a:effectLst>
          <a:scene3d>
            <a:camera prst="orthographicFront"/>
            <a:lightRig rig="threePt" dir="t"/>
          </a:scene3d>
          <a:sp3d extrusionH="57150">
            <a:bevelT w="2032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Onda"/>
          <p:cNvSpPr/>
          <p:nvPr/>
        </p:nvSpPr>
        <p:spPr>
          <a:xfrm rot="21015817">
            <a:off x="3860792" y="351258"/>
            <a:ext cx="1679465" cy="700086"/>
          </a:xfrm>
          <a:prstGeom prst="wave">
            <a:avLst>
              <a:gd name="adj1" fmla="val 20000"/>
              <a:gd name="adj2" fmla="val -10000"/>
            </a:avLst>
          </a:prstGeom>
          <a:gradFill flip="none" rotWithShape="1">
            <a:gsLst>
              <a:gs pos="35000">
                <a:schemeClr val="accent3">
                  <a:lumMod val="20000"/>
                  <a:lumOff val="80000"/>
                  <a:alpha val="0"/>
                </a:schemeClr>
              </a:gs>
              <a:gs pos="50000">
                <a:srgbClr val="00CC00">
                  <a:shade val="67500"/>
                  <a:satMod val="115000"/>
                </a:srgbClr>
              </a:gs>
              <a:gs pos="100000">
                <a:srgbClr val="00CC00">
                  <a:shade val="100000"/>
                  <a:satMod val="115000"/>
                </a:srgbClr>
              </a:gs>
            </a:gsLst>
            <a:path path="shape">
              <a:fillToRect l="50000" t="50000" r="50000" b="50000"/>
            </a:path>
            <a:tileRect/>
          </a:gradFill>
          <a:ln w="3175">
            <a:noFill/>
          </a:ln>
          <a:effectLst>
            <a:reflection blurRad="6350" stA="50000" endA="300" endPos="90000" dir="5400000" sy="-100000" algn="bl" rotWithShape="0"/>
          </a:effectLst>
          <a:scene3d>
            <a:camera prst="orthographicFront"/>
            <a:lightRig rig="threePt" dir="t"/>
          </a:scene3d>
          <a:sp3d extrusionH="57150">
            <a:bevelT w="2032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Onda"/>
          <p:cNvSpPr/>
          <p:nvPr/>
        </p:nvSpPr>
        <p:spPr>
          <a:xfrm rot="21218180">
            <a:off x="5061761" y="305207"/>
            <a:ext cx="1679465" cy="700086"/>
          </a:xfrm>
          <a:prstGeom prst="wave">
            <a:avLst>
              <a:gd name="adj1" fmla="val 20000"/>
              <a:gd name="adj2" fmla="val -10000"/>
            </a:avLst>
          </a:prstGeom>
          <a:gradFill flip="none" rotWithShape="1">
            <a:gsLst>
              <a:gs pos="35000">
                <a:schemeClr val="accent3">
                  <a:lumMod val="20000"/>
                  <a:lumOff val="80000"/>
                  <a:alpha val="0"/>
                </a:schemeClr>
              </a:gs>
              <a:gs pos="50000">
                <a:srgbClr val="00CC00">
                  <a:shade val="67500"/>
                  <a:satMod val="115000"/>
                </a:srgbClr>
              </a:gs>
              <a:gs pos="100000">
                <a:srgbClr val="00CC00">
                  <a:shade val="100000"/>
                  <a:satMod val="115000"/>
                </a:srgbClr>
              </a:gs>
            </a:gsLst>
            <a:path path="shape">
              <a:fillToRect l="50000" t="50000" r="50000" b="50000"/>
            </a:path>
            <a:tileRect/>
          </a:gradFill>
          <a:ln w="3175">
            <a:noFill/>
          </a:ln>
          <a:effectLst>
            <a:reflection blurRad="6350" stA="50000" endA="300" endPos="90000" dir="5400000" sy="-100000" algn="bl" rotWithShape="0"/>
          </a:effectLst>
          <a:scene3d>
            <a:camera prst="orthographicFront"/>
            <a:lightRig rig="threePt" dir="t"/>
          </a:scene3d>
          <a:sp3d extrusionH="57150">
            <a:bevelT w="2032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Onda"/>
          <p:cNvSpPr/>
          <p:nvPr/>
        </p:nvSpPr>
        <p:spPr>
          <a:xfrm rot="21135896">
            <a:off x="6282054" y="324126"/>
            <a:ext cx="1679465" cy="700086"/>
          </a:xfrm>
          <a:prstGeom prst="wave">
            <a:avLst>
              <a:gd name="adj1" fmla="val 20000"/>
              <a:gd name="adj2" fmla="val -10000"/>
            </a:avLst>
          </a:prstGeom>
          <a:gradFill flip="none" rotWithShape="1">
            <a:gsLst>
              <a:gs pos="35000">
                <a:schemeClr val="accent3">
                  <a:lumMod val="20000"/>
                  <a:lumOff val="80000"/>
                  <a:alpha val="0"/>
                </a:schemeClr>
              </a:gs>
              <a:gs pos="50000">
                <a:srgbClr val="00CC00">
                  <a:shade val="67500"/>
                  <a:satMod val="115000"/>
                </a:srgbClr>
              </a:gs>
              <a:gs pos="100000">
                <a:srgbClr val="00CC00">
                  <a:shade val="100000"/>
                  <a:satMod val="115000"/>
                </a:srgbClr>
              </a:gs>
            </a:gsLst>
            <a:path path="shape">
              <a:fillToRect l="50000" t="50000" r="50000" b="50000"/>
            </a:path>
            <a:tileRect/>
          </a:gradFill>
          <a:ln w="3175">
            <a:noFill/>
          </a:ln>
          <a:effectLst>
            <a:reflection blurRad="6350" stA="50000" endA="300" endPos="90000" dir="5400000" sy="-100000" algn="bl" rotWithShape="0"/>
          </a:effectLst>
          <a:scene3d>
            <a:camera prst="orthographicFront"/>
            <a:lightRig rig="threePt" dir="t"/>
          </a:scene3d>
          <a:sp3d extrusionH="57150">
            <a:bevelT w="2032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Onda"/>
          <p:cNvSpPr/>
          <p:nvPr/>
        </p:nvSpPr>
        <p:spPr>
          <a:xfrm rot="21135896">
            <a:off x="7399118" y="397319"/>
            <a:ext cx="1705528" cy="700086"/>
          </a:xfrm>
          <a:prstGeom prst="wave">
            <a:avLst>
              <a:gd name="adj1" fmla="val 20000"/>
              <a:gd name="adj2" fmla="val -10000"/>
            </a:avLst>
          </a:prstGeom>
          <a:gradFill flip="none" rotWithShape="1">
            <a:gsLst>
              <a:gs pos="35000">
                <a:schemeClr val="accent3">
                  <a:lumMod val="20000"/>
                  <a:lumOff val="80000"/>
                  <a:alpha val="0"/>
                </a:schemeClr>
              </a:gs>
              <a:gs pos="50000">
                <a:srgbClr val="00CC00">
                  <a:shade val="67500"/>
                  <a:satMod val="115000"/>
                </a:srgbClr>
              </a:gs>
              <a:gs pos="100000">
                <a:srgbClr val="00CC00">
                  <a:shade val="100000"/>
                  <a:satMod val="115000"/>
                </a:srgbClr>
              </a:gs>
            </a:gsLst>
            <a:path path="shape">
              <a:fillToRect l="50000" t="50000" r="50000" b="50000"/>
            </a:path>
            <a:tileRect/>
          </a:gradFill>
          <a:ln w="3175">
            <a:noFill/>
          </a:ln>
          <a:effectLst>
            <a:reflection blurRad="6350" stA="50000" endA="300" endPos="90000" dir="5400000" sy="-100000" algn="bl" rotWithShape="0"/>
          </a:effectLst>
          <a:scene3d>
            <a:camera prst="orthographicFront"/>
            <a:lightRig rig="threePt" dir="t"/>
          </a:scene3d>
          <a:sp3d extrusionH="57150">
            <a:bevelT w="2032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Onda"/>
          <p:cNvSpPr/>
          <p:nvPr/>
        </p:nvSpPr>
        <p:spPr>
          <a:xfrm>
            <a:off x="-1" y="1500174"/>
            <a:ext cx="1679465" cy="700086"/>
          </a:xfrm>
          <a:prstGeom prst="wave">
            <a:avLst>
              <a:gd name="adj1" fmla="val 20000"/>
              <a:gd name="adj2" fmla="val -10000"/>
            </a:avLst>
          </a:prstGeom>
          <a:gradFill flip="none" rotWithShape="1">
            <a:gsLst>
              <a:gs pos="35000">
                <a:schemeClr val="accent3">
                  <a:lumMod val="20000"/>
                  <a:lumOff val="80000"/>
                  <a:alpha val="0"/>
                </a:schemeClr>
              </a:gs>
              <a:gs pos="50000">
                <a:srgbClr val="00CC00">
                  <a:shade val="67500"/>
                  <a:satMod val="115000"/>
                </a:srgbClr>
              </a:gs>
              <a:gs pos="100000">
                <a:srgbClr val="00CC00">
                  <a:shade val="100000"/>
                  <a:satMod val="115000"/>
                </a:srgbClr>
              </a:gs>
            </a:gsLst>
            <a:path path="shape">
              <a:fillToRect l="50000" t="50000" r="50000" b="50000"/>
            </a:path>
            <a:tileRect/>
          </a:gradFill>
          <a:ln w="3175">
            <a:noFill/>
          </a:ln>
          <a:effectLst>
            <a:reflection blurRad="6350" stA="50000" endA="300" endPos="90000" dir="5400000" sy="-100000" algn="bl" rotWithShape="0"/>
          </a:effectLst>
          <a:scene3d>
            <a:camera prst="orthographicFront"/>
            <a:lightRig rig="threePt" dir="t"/>
          </a:scene3d>
          <a:sp3d extrusionH="57150">
            <a:bevelT w="2032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Onda"/>
          <p:cNvSpPr/>
          <p:nvPr/>
        </p:nvSpPr>
        <p:spPr>
          <a:xfrm rot="21370340">
            <a:off x="1214445" y="1643050"/>
            <a:ext cx="1679465" cy="700086"/>
          </a:xfrm>
          <a:prstGeom prst="wave">
            <a:avLst>
              <a:gd name="adj1" fmla="val 20000"/>
              <a:gd name="adj2" fmla="val -10000"/>
            </a:avLst>
          </a:prstGeom>
          <a:gradFill flip="none" rotWithShape="1">
            <a:gsLst>
              <a:gs pos="35000">
                <a:schemeClr val="accent3">
                  <a:lumMod val="20000"/>
                  <a:lumOff val="80000"/>
                  <a:alpha val="0"/>
                </a:schemeClr>
              </a:gs>
              <a:gs pos="50000">
                <a:srgbClr val="00CC00">
                  <a:shade val="67500"/>
                  <a:satMod val="115000"/>
                </a:srgbClr>
              </a:gs>
              <a:gs pos="100000">
                <a:srgbClr val="00CC00">
                  <a:shade val="100000"/>
                  <a:satMod val="115000"/>
                </a:srgbClr>
              </a:gs>
            </a:gsLst>
            <a:path path="shape">
              <a:fillToRect l="50000" t="50000" r="50000" b="50000"/>
            </a:path>
            <a:tileRect/>
          </a:gradFill>
          <a:ln w="3175">
            <a:noFill/>
          </a:ln>
          <a:effectLst>
            <a:reflection blurRad="6350" stA="50000" endA="300" endPos="90000" dir="5400000" sy="-100000" algn="bl" rotWithShape="0"/>
          </a:effectLst>
          <a:scene3d>
            <a:camera prst="orthographicFront"/>
            <a:lightRig rig="threePt" dir="t"/>
          </a:scene3d>
          <a:sp3d extrusionH="57150">
            <a:bevelT w="2032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Onda"/>
          <p:cNvSpPr/>
          <p:nvPr/>
        </p:nvSpPr>
        <p:spPr>
          <a:xfrm rot="21060536">
            <a:off x="2473246" y="1627107"/>
            <a:ext cx="1679465" cy="700086"/>
          </a:xfrm>
          <a:prstGeom prst="wave">
            <a:avLst>
              <a:gd name="adj1" fmla="val 20000"/>
              <a:gd name="adj2" fmla="val -10000"/>
            </a:avLst>
          </a:prstGeom>
          <a:gradFill flip="none" rotWithShape="1">
            <a:gsLst>
              <a:gs pos="35000">
                <a:schemeClr val="accent3">
                  <a:lumMod val="20000"/>
                  <a:lumOff val="80000"/>
                  <a:alpha val="0"/>
                </a:schemeClr>
              </a:gs>
              <a:gs pos="50000">
                <a:srgbClr val="00CC00">
                  <a:shade val="67500"/>
                  <a:satMod val="115000"/>
                </a:srgbClr>
              </a:gs>
              <a:gs pos="100000">
                <a:srgbClr val="00CC00">
                  <a:shade val="100000"/>
                  <a:satMod val="115000"/>
                </a:srgbClr>
              </a:gs>
            </a:gsLst>
            <a:path path="shape">
              <a:fillToRect l="50000" t="50000" r="50000" b="50000"/>
            </a:path>
            <a:tileRect/>
          </a:gradFill>
          <a:ln w="3175">
            <a:noFill/>
          </a:ln>
          <a:effectLst>
            <a:reflection blurRad="6350" stA="50000" endA="300" endPos="90000" dir="5400000" sy="-100000" algn="bl" rotWithShape="0"/>
          </a:effectLst>
          <a:scene3d>
            <a:camera prst="orthographicFront"/>
            <a:lightRig rig="threePt" dir="t"/>
          </a:scene3d>
          <a:sp3d extrusionH="57150">
            <a:bevelT w="2032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Onda"/>
          <p:cNvSpPr/>
          <p:nvPr/>
        </p:nvSpPr>
        <p:spPr>
          <a:xfrm rot="21015817">
            <a:off x="3690407" y="1637143"/>
            <a:ext cx="1679465" cy="700086"/>
          </a:xfrm>
          <a:prstGeom prst="wave">
            <a:avLst>
              <a:gd name="adj1" fmla="val 20000"/>
              <a:gd name="adj2" fmla="val -10000"/>
            </a:avLst>
          </a:prstGeom>
          <a:gradFill flip="none" rotWithShape="1">
            <a:gsLst>
              <a:gs pos="35000">
                <a:schemeClr val="accent3">
                  <a:lumMod val="20000"/>
                  <a:lumOff val="80000"/>
                  <a:alpha val="0"/>
                </a:schemeClr>
              </a:gs>
              <a:gs pos="50000">
                <a:srgbClr val="00CC00">
                  <a:shade val="67500"/>
                  <a:satMod val="115000"/>
                </a:srgbClr>
              </a:gs>
              <a:gs pos="100000">
                <a:srgbClr val="00CC00">
                  <a:shade val="100000"/>
                  <a:satMod val="115000"/>
                </a:srgbClr>
              </a:gs>
            </a:gsLst>
            <a:path path="shape">
              <a:fillToRect l="50000" t="50000" r="50000" b="50000"/>
            </a:path>
            <a:tileRect/>
          </a:gradFill>
          <a:ln w="3175">
            <a:noFill/>
          </a:ln>
          <a:effectLst>
            <a:reflection blurRad="6350" stA="50000" endA="300" endPos="90000" dir="5400000" sy="-100000" algn="bl" rotWithShape="0"/>
          </a:effectLst>
          <a:scene3d>
            <a:camera prst="orthographicFront"/>
            <a:lightRig rig="threePt" dir="t"/>
          </a:scene3d>
          <a:sp3d extrusionH="57150">
            <a:bevelT w="2032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Onda"/>
          <p:cNvSpPr/>
          <p:nvPr/>
        </p:nvSpPr>
        <p:spPr>
          <a:xfrm rot="21218180">
            <a:off x="4891376" y="1591092"/>
            <a:ext cx="1679465" cy="700086"/>
          </a:xfrm>
          <a:prstGeom prst="wave">
            <a:avLst>
              <a:gd name="adj1" fmla="val 20000"/>
              <a:gd name="adj2" fmla="val -10000"/>
            </a:avLst>
          </a:prstGeom>
          <a:gradFill flip="none" rotWithShape="1">
            <a:gsLst>
              <a:gs pos="35000">
                <a:schemeClr val="accent3">
                  <a:lumMod val="20000"/>
                  <a:lumOff val="80000"/>
                  <a:alpha val="0"/>
                </a:schemeClr>
              </a:gs>
              <a:gs pos="50000">
                <a:srgbClr val="00CC00">
                  <a:shade val="67500"/>
                  <a:satMod val="115000"/>
                </a:srgbClr>
              </a:gs>
              <a:gs pos="100000">
                <a:srgbClr val="00CC00">
                  <a:shade val="100000"/>
                  <a:satMod val="115000"/>
                </a:srgbClr>
              </a:gs>
            </a:gsLst>
            <a:path path="shape">
              <a:fillToRect l="50000" t="50000" r="50000" b="50000"/>
            </a:path>
            <a:tileRect/>
          </a:gradFill>
          <a:ln w="3175">
            <a:noFill/>
          </a:ln>
          <a:effectLst>
            <a:reflection blurRad="6350" stA="50000" endA="300" endPos="90000" dir="5400000" sy="-100000" algn="bl" rotWithShape="0"/>
          </a:effectLst>
          <a:scene3d>
            <a:camera prst="orthographicFront"/>
            <a:lightRig rig="threePt" dir="t"/>
          </a:scene3d>
          <a:sp3d extrusionH="57150">
            <a:bevelT w="2032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Onda"/>
          <p:cNvSpPr/>
          <p:nvPr/>
        </p:nvSpPr>
        <p:spPr>
          <a:xfrm rot="21135896">
            <a:off x="6111669" y="1610011"/>
            <a:ext cx="1679465" cy="700086"/>
          </a:xfrm>
          <a:prstGeom prst="wave">
            <a:avLst>
              <a:gd name="adj1" fmla="val 20000"/>
              <a:gd name="adj2" fmla="val -10000"/>
            </a:avLst>
          </a:prstGeom>
          <a:gradFill flip="none" rotWithShape="1">
            <a:gsLst>
              <a:gs pos="35000">
                <a:schemeClr val="accent3">
                  <a:lumMod val="20000"/>
                  <a:lumOff val="80000"/>
                  <a:alpha val="0"/>
                </a:schemeClr>
              </a:gs>
              <a:gs pos="50000">
                <a:srgbClr val="00CC00">
                  <a:shade val="67500"/>
                  <a:satMod val="115000"/>
                </a:srgbClr>
              </a:gs>
              <a:gs pos="100000">
                <a:srgbClr val="00CC00">
                  <a:shade val="100000"/>
                  <a:satMod val="115000"/>
                </a:srgbClr>
              </a:gs>
            </a:gsLst>
            <a:path path="shape">
              <a:fillToRect l="50000" t="50000" r="50000" b="50000"/>
            </a:path>
            <a:tileRect/>
          </a:gradFill>
          <a:ln w="3175">
            <a:noFill/>
          </a:ln>
          <a:effectLst>
            <a:reflection blurRad="6350" stA="50000" endA="300" endPos="90000" dir="5400000" sy="-100000" algn="bl" rotWithShape="0"/>
          </a:effectLst>
          <a:scene3d>
            <a:camera prst="orthographicFront"/>
            <a:lightRig rig="threePt" dir="t"/>
          </a:scene3d>
          <a:sp3d extrusionH="57150">
            <a:bevelT w="2032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Onda"/>
          <p:cNvSpPr/>
          <p:nvPr/>
        </p:nvSpPr>
        <p:spPr>
          <a:xfrm rot="21135896">
            <a:off x="7253703" y="1595601"/>
            <a:ext cx="1893593" cy="700086"/>
          </a:xfrm>
          <a:prstGeom prst="wave">
            <a:avLst>
              <a:gd name="adj1" fmla="val 20000"/>
              <a:gd name="adj2" fmla="val -10000"/>
            </a:avLst>
          </a:prstGeom>
          <a:gradFill flip="none" rotWithShape="1">
            <a:gsLst>
              <a:gs pos="35000">
                <a:schemeClr val="accent3">
                  <a:lumMod val="20000"/>
                  <a:lumOff val="80000"/>
                  <a:alpha val="0"/>
                </a:schemeClr>
              </a:gs>
              <a:gs pos="50000">
                <a:srgbClr val="00CC00">
                  <a:shade val="67500"/>
                  <a:satMod val="115000"/>
                </a:srgbClr>
              </a:gs>
              <a:gs pos="100000">
                <a:srgbClr val="00CC00">
                  <a:shade val="100000"/>
                  <a:satMod val="115000"/>
                </a:srgbClr>
              </a:gs>
            </a:gsLst>
            <a:path path="shape">
              <a:fillToRect l="50000" t="50000" r="50000" b="50000"/>
            </a:path>
            <a:tileRect/>
          </a:gradFill>
          <a:ln w="3175">
            <a:noFill/>
          </a:ln>
          <a:effectLst>
            <a:reflection blurRad="6350" stA="50000" endA="300" endPos="90000" dir="5400000" sy="-100000" algn="bl" rotWithShape="0"/>
          </a:effectLst>
          <a:scene3d>
            <a:camera prst="orthographicFront"/>
            <a:lightRig rig="threePt" dir="t"/>
          </a:scene3d>
          <a:sp3d extrusionH="57150">
            <a:bevelT w="2032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Onda"/>
          <p:cNvSpPr/>
          <p:nvPr/>
        </p:nvSpPr>
        <p:spPr>
          <a:xfrm>
            <a:off x="0" y="2571744"/>
            <a:ext cx="1679465" cy="700086"/>
          </a:xfrm>
          <a:prstGeom prst="wave">
            <a:avLst>
              <a:gd name="adj1" fmla="val 20000"/>
              <a:gd name="adj2" fmla="val -10000"/>
            </a:avLst>
          </a:prstGeom>
          <a:gradFill flip="none" rotWithShape="1">
            <a:gsLst>
              <a:gs pos="35000">
                <a:schemeClr val="accent3">
                  <a:lumMod val="20000"/>
                  <a:lumOff val="80000"/>
                  <a:alpha val="0"/>
                </a:schemeClr>
              </a:gs>
              <a:gs pos="50000">
                <a:srgbClr val="00CC00">
                  <a:shade val="67500"/>
                  <a:satMod val="115000"/>
                </a:srgbClr>
              </a:gs>
              <a:gs pos="100000">
                <a:srgbClr val="00CC00">
                  <a:shade val="100000"/>
                  <a:satMod val="115000"/>
                </a:srgbClr>
              </a:gs>
            </a:gsLst>
            <a:path path="shape">
              <a:fillToRect l="50000" t="50000" r="50000" b="50000"/>
            </a:path>
            <a:tileRect/>
          </a:gradFill>
          <a:ln w="3175">
            <a:noFill/>
          </a:ln>
          <a:effectLst>
            <a:reflection blurRad="6350" stA="50000" endA="300" endPos="90000" dir="5400000" sy="-100000" algn="bl" rotWithShape="0"/>
          </a:effectLst>
          <a:scene3d>
            <a:camera prst="orthographicFront"/>
            <a:lightRig rig="threePt" dir="t"/>
          </a:scene3d>
          <a:sp3d extrusionH="57150">
            <a:bevelT w="2032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Onda"/>
          <p:cNvSpPr/>
          <p:nvPr/>
        </p:nvSpPr>
        <p:spPr>
          <a:xfrm rot="21370340">
            <a:off x="1214446" y="2714620"/>
            <a:ext cx="1679465" cy="700086"/>
          </a:xfrm>
          <a:prstGeom prst="wave">
            <a:avLst>
              <a:gd name="adj1" fmla="val 20000"/>
              <a:gd name="adj2" fmla="val -10000"/>
            </a:avLst>
          </a:prstGeom>
          <a:gradFill flip="none" rotWithShape="1">
            <a:gsLst>
              <a:gs pos="35000">
                <a:schemeClr val="accent3">
                  <a:lumMod val="20000"/>
                  <a:lumOff val="80000"/>
                  <a:alpha val="0"/>
                </a:schemeClr>
              </a:gs>
              <a:gs pos="50000">
                <a:srgbClr val="00CC00">
                  <a:shade val="67500"/>
                  <a:satMod val="115000"/>
                </a:srgbClr>
              </a:gs>
              <a:gs pos="100000">
                <a:srgbClr val="00CC00">
                  <a:shade val="100000"/>
                  <a:satMod val="115000"/>
                </a:srgbClr>
              </a:gs>
            </a:gsLst>
            <a:path path="shape">
              <a:fillToRect l="50000" t="50000" r="50000" b="50000"/>
            </a:path>
            <a:tileRect/>
          </a:gradFill>
          <a:ln w="3175">
            <a:noFill/>
          </a:ln>
          <a:effectLst>
            <a:reflection blurRad="6350" stA="50000" endA="300" endPos="90000" dir="5400000" sy="-100000" algn="bl" rotWithShape="0"/>
          </a:effectLst>
          <a:scene3d>
            <a:camera prst="orthographicFront"/>
            <a:lightRig rig="threePt" dir="t"/>
          </a:scene3d>
          <a:sp3d extrusionH="57150">
            <a:bevelT w="2032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Onda"/>
          <p:cNvSpPr/>
          <p:nvPr/>
        </p:nvSpPr>
        <p:spPr>
          <a:xfrm rot="21060536">
            <a:off x="2473247" y="2698677"/>
            <a:ext cx="1679465" cy="700086"/>
          </a:xfrm>
          <a:prstGeom prst="wave">
            <a:avLst>
              <a:gd name="adj1" fmla="val 20000"/>
              <a:gd name="adj2" fmla="val -10000"/>
            </a:avLst>
          </a:prstGeom>
          <a:gradFill flip="none" rotWithShape="1">
            <a:gsLst>
              <a:gs pos="35000">
                <a:schemeClr val="accent3">
                  <a:lumMod val="20000"/>
                  <a:lumOff val="80000"/>
                  <a:alpha val="0"/>
                </a:schemeClr>
              </a:gs>
              <a:gs pos="50000">
                <a:srgbClr val="00CC00">
                  <a:shade val="67500"/>
                  <a:satMod val="115000"/>
                </a:srgbClr>
              </a:gs>
              <a:gs pos="100000">
                <a:srgbClr val="00CC00">
                  <a:shade val="100000"/>
                  <a:satMod val="115000"/>
                </a:srgbClr>
              </a:gs>
            </a:gsLst>
            <a:path path="shape">
              <a:fillToRect l="50000" t="50000" r="50000" b="50000"/>
            </a:path>
            <a:tileRect/>
          </a:gradFill>
          <a:ln w="3175">
            <a:noFill/>
          </a:ln>
          <a:effectLst>
            <a:reflection blurRad="6350" stA="50000" endA="300" endPos="90000" dir="5400000" sy="-100000" algn="bl" rotWithShape="0"/>
          </a:effectLst>
          <a:scene3d>
            <a:camera prst="orthographicFront"/>
            <a:lightRig rig="threePt" dir="t"/>
          </a:scene3d>
          <a:sp3d extrusionH="57150">
            <a:bevelT w="2032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Onda"/>
          <p:cNvSpPr/>
          <p:nvPr/>
        </p:nvSpPr>
        <p:spPr>
          <a:xfrm rot="21015817">
            <a:off x="3690408" y="2708713"/>
            <a:ext cx="1679465" cy="700086"/>
          </a:xfrm>
          <a:prstGeom prst="wave">
            <a:avLst>
              <a:gd name="adj1" fmla="val 20000"/>
              <a:gd name="adj2" fmla="val -10000"/>
            </a:avLst>
          </a:prstGeom>
          <a:gradFill flip="none" rotWithShape="1">
            <a:gsLst>
              <a:gs pos="35000">
                <a:schemeClr val="accent3">
                  <a:lumMod val="20000"/>
                  <a:lumOff val="80000"/>
                  <a:alpha val="0"/>
                </a:schemeClr>
              </a:gs>
              <a:gs pos="50000">
                <a:srgbClr val="00CC00">
                  <a:shade val="67500"/>
                  <a:satMod val="115000"/>
                </a:srgbClr>
              </a:gs>
              <a:gs pos="100000">
                <a:srgbClr val="00CC00">
                  <a:shade val="100000"/>
                  <a:satMod val="115000"/>
                </a:srgbClr>
              </a:gs>
            </a:gsLst>
            <a:path path="shape">
              <a:fillToRect l="50000" t="50000" r="50000" b="50000"/>
            </a:path>
            <a:tileRect/>
          </a:gradFill>
          <a:ln w="3175">
            <a:noFill/>
          </a:ln>
          <a:effectLst>
            <a:reflection blurRad="6350" stA="50000" endA="300" endPos="90000" dir="5400000" sy="-100000" algn="bl" rotWithShape="0"/>
          </a:effectLst>
          <a:scene3d>
            <a:camera prst="orthographicFront"/>
            <a:lightRig rig="threePt" dir="t"/>
          </a:scene3d>
          <a:sp3d extrusionH="57150">
            <a:bevelT w="2032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Onda"/>
          <p:cNvSpPr/>
          <p:nvPr/>
        </p:nvSpPr>
        <p:spPr>
          <a:xfrm rot="21218180">
            <a:off x="4891377" y="2662662"/>
            <a:ext cx="1679465" cy="700086"/>
          </a:xfrm>
          <a:prstGeom prst="wave">
            <a:avLst>
              <a:gd name="adj1" fmla="val 20000"/>
              <a:gd name="adj2" fmla="val -10000"/>
            </a:avLst>
          </a:prstGeom>
          <a:gradFill flip="none" rotWithShape="1">
            <a:gsLst>
              <a:gs pos="35000">
                <a:schemeClr val="accent3">
                  <a:lumMod val="20000"/>
                  <a:lumOff val="80000"/>
                  <a:alpha val="0"/>
                </a:schemeClr>
              </a:gs>
              <a:gs pos="50000">
                <a:srgbClr val="00CC00">
                  <a:shade val="67500"/>
                  <a:satMod val="115000"/>
                </a:srgbClr>
              </a:gs>
              <a:gs pos="100000">
                <a:srgbClr val="00CC00">
                  <a:shade val="100000"/>
                  <a:satMod val="115000"/>
                </a:srgbClr>
              </a:gs>
            </a:gsLst>
            <a:path path="shape">
              <a:fillToRect l="50000" t="50000" r="50000" b="50000"/>
            </a:path>
            <a:tileRect/>
          </a:gradFill>
          <a:ln w="3175">
            <a:noFill/>
          </a:ln>
          <a:effectLst>
            <a:reflection blurRad="6350" stA="50000" endA="300" endPos="90000" dir="5400000" sy="-100000" algn="bl" rotWithShape="0"/>
          </a:effectLst>
          <a:scene3d>
            <a:camera prst="orthographicFront"/>
            <a:lightRig rig="threePt" dir="t"/>
          </a:scene3d>
          <a:sp3d extrusionH="57150">
            <a:bevelT w="2032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Onda"/>
          <p:cNvSpPr/>
          <p:nvPr/>
        </p:nvSpPr>
        <p:spPr>
          <a:xfrm rot="21135896">
            <a:off x="6111670" y="2681581"/>
            <a:ext cx="1679465" cy="700086"/>
          </a:xfrm>
          <a:prstGeom prst="wave">
            <a:avLst>
              <a:gd name="adj1" fmla="val 20000"/>
              <a:gd name="adj2" fmla="val -10000"/>
            </a:avLst>
          </a:prstGeom>
          <a:gradFill flip="none" rotWithShape="1">
            <a:gsLst>
              <a:gs pos="35000">
                <a:schemeClr val="accent3">
                  <a:lumMod val="20000"/>
                  <a:lumOff val="80000"/>
                  <a:alpha val="0"/>
                </a:schemeClr>
              </a:gs>
              <a:gs pos="50000">
                <a:srgbClr val="00CC00">
                  <a:shade val="67500"/>
                  <a:satMod val="115000"/>
                </a:srgbClr>
              </a:gs>
              <a:gs pos="100000">
                <a:srgbClr val="00CC00">
                  <a:shade val="100000"/>
                  <a:satMod val="115000"/>
                </a:srgbClr>
              </a:gs>
            </a:gsLst>
            <a:path path="shape">
              <a:fillToRect l="50000" t="50000" r="50000" b="50000"/>
            </a:path>
            <a:tileRect/>
          </a:gradFill>
          <a:ln w="3175">
            <a:noFill/>
          </a:ln>
          <a:effectLst>
            <a:reflection blurRad="6350" stA="50000" endA="300" endPos="90000" dir="5400000" sy="-100000" algn="bl" rotWithShape="0"/>
          </a:effectLst>
          <a:scene3d>
            <a:camera prst="orthographicFront"/>
            <a:lightRig rig="threePt" dir="t"/>
          </a:scene3d>
          <a:sp3d extrusionH="57150">
            <a:bevelT w="2032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Onda"/>
          <p:cNvSpPr/>
          <p:nvPr/>
        </p:nvSpPr>
        <p:spPr>
          <a:xfrm rot="21135896">
            <a:off x="7253705" y="2667171"/>
            <a:ext cx="1893592" cy="700086"/>
          </a:xfrm>
          <a:prstGeom prst="wave">
            <a:avLst>
              <a:gd name="adj1" fmla="val 20000"/>
              <a:gd name="adj2" fmla="val -10000"/>
            </a:avLst>
          </a:prstGeom>
          <a:gradFill flip="none" rotWithShape="1">
            <a:gsLst>
              <a:gs pos="35000">
                <a:schemeClr val="accent3">
                  <a:lumMod val="20000"/>
                  <a:lumOff val="80000"/>
                  <a:alpha val="0"/>
                </a:schemeClr>
              </a:gs>
              <a:gs pos="50000">
                <a:srgbClr val="00CC00">
                  <a:shade val="67500"/>
                  <a:satMod val="115000"/>
                </a:srgbClr>
              </a:gs>
              <a:gs pos="100000">
                <a:srgbClr val="00CC00">
                  <a:shade val="100000"/>
                  <a:satMod val="115000"/>
                </a:srgbClr>
              </a:gs>
            </a:gsLst>
            <a:path path="shape">
              <a:fillToRect l="50000" t="50000" r="50000" b="50000"/>
            </a:path>
            <a:tileRect/>
          </a:gradFill>
          <a:ln w="3175">
            <a:noFill/>
          </a:ln>
          <a:effectLst>
            <a:reflection blurRad="6350" stA="50000" endA="300" endPos="90000" dir="5400000" sy="-100000" algn="bl" rotWithShape="0"/>
          </a:effectLst>
          <a:scene3d>
            <a:camera prst="orthographicFront"/>
            <a:lightRig rig="threePt" dir="t"/>
          </a:scene3d>
          <a:sp3d extrusionH="57150">
            <a:bevelT w="2032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Onda"/>
          <p:cNvSpPr/>
          <p:nvPr/>
        </p:nvSpPr>
        <p:spPr>
          <a:xfrm>
            <a:off x="-1" y="3857628"/>
            <a:ext cx="1679465" cy="700086"/>
          </a:xfrm>
          <a:prstGeom prst="wave">
            <a:avLst>
              <a:gd name="adj1" fmla="val 20000"/>
              <a:gd name="adj2" fmla="val -10000"/>
            </a:avLst>
          </a:prstGeom>
          <a:gradFill flip="none" rotWithShape="1">
            <a:gsLst>
              <a:gs pos="35000">
                <a:schemeClr val="accent3">
                  <a:lumMod val="20000"/>
                  <a:lumOff val="80000"/>
                  <a:alpha val="0"/>
                </a:schemeClr>
              </a:gs>
              <a:gs pos="50000">
                <a:srgbClr val="00CC00">
                  <a:shade val="67500"/>
                  <a:satMod val="115000"/>
                </a:srgbClr>
              </a:gs>
              <a:gs pos="100000">
                <a:srgbClr val="00CC00">
                  <a:shade val="100000"/>
                  <a:satMod val="115000"/>
                </a:srgbClr>
              </a:gs>
            </a:gsLst>
            <a:path path="shape">
              <a:fillToRect l="50000" t="50000" r="50000" b="50000"/>
            </a:path>
            <a:tileRect/>
          </a:gradFill>
          <a:ln w="3175">
            <a:noFill/>
          </a:ln>
          <a:effectLst>
            <a:reflection blurRad="6350" stA="50000" endA="300" endPos="90000" dir="5400000" sy="-100000" algn="bl" rotWithShape="0"/>
          </a:effectLst>
          <a:scene3d>
            <a:camera prst="orthographicFront"/>
            <a:lightRig rig="threePt" dir="t"/>
          </a:scene3d>
          <a:sp3d extrusionH="57150">
            <a:bevelT w="2032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Onda"/>
          <p:cNvSpPr/>
          <p:nvPr/>
        </p:nvSpPr>
        <p:spPr>
          <a:xfrm rot="21370340">
            <a:off x="1214445" y="4000504"/>
            <a:ext cx="1679465" cy="700086"/>
          </a:xfrm>
          <a:prstGeom prst="wave">
            <a:avLst>
              <a:gd name="adj1" fmla="val 20000"/>
              <a:gd name="adj2" fmla="val -10000"/>
            </a:avLst>
          </a:prstGeom>
          <a:gradFill flip="none" rotWithShape="1">
            <a:gsLst>
              <a:gs pos="35000">
                <a:schemeClr val="accent3">
                  <a:lumMod val="20000"/>
                  <a:lumOff val="80000"/>
                  <a:alpha val="0"/>
                </a:schemeClr>
              </a:gs>
              <a:gs pos="50000">
                <a:srgbClr val="00CC00">
                  <a:shade val="67500"/>
                  <a:satMod val="115000"/>
                </a:srgbClr>
              </a:gs>
              <a:gs pos="100000">
                <a:srgbClr val="00CC00">
                  <a:shade val="100000"/>
                  <a:satMod val="115000"/>
                </a:srgbClr>
              </a:gs>
            </a:gsLst>
            <a:path path="shape">
              <a:fillToRect l="50000" t="50000" r="50000" b="50000"/>
            </a:path>
            <a:tileRect/>
          </a:gradFill>
          <a:ln w="3175">
            <a:noFill/>
          </a:ln>
          <a:effectLst>
            <a:reflection blurRad="6350" stA="50000" endA="300" endPos="90000" dir="5400000" sy="-100000" algn="bl" rotWithShape="0"/>
          </a:effectLst>
          <a:scene3d>
            <a:camera prst="orthographicFront"/>
            <a:lightRig rig="threePt" dir="t"/>
          </a:scene3d>
          <a:sp3d extrusionH="57150">
            <a:bevelT w="2032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Onda"/>
          <p:cNvSpPr/>
          <p:nvPr/>
        </p:nvSpPr>
        <p:spPr>
          <a:xfrm rot="21060536">
            <a:off x="2473246" y="3984561"/>
            <a:ext cx="1679465" cy="700086"/>
          </a:xfrm>
          <a:prstGeom prst="wave">
            <a:avLst>
              <a:gd name="adj1" fmla="val 20000"/>
              <a:gd name="adj2" fmla="val -10000"/>
            </a:avLst>
          </a:prstGeom>
          <a:gradFill flip="none" rotWithShape="1">
            <a:gsLst>
              <a:gs pos="35000">
                <a:schemeClr val="accent3">
                  <a:lumMod val="20000"/>
                  <a:lumOff val="80000"/>
                  <a:alpha val="0"/>
                </a:schemeClr>
              </a:gs>
              <a:gs pos="50000">
                <a:srgbClr val="00CC00">
                  <a:shade val="67500"/>
                  <a:satMod val="115000"/>
                </a:srgbClr>
              </a:gs>
              <a:gs pos="100000">
                <a:srgbClr val="00CC00">
                  <a:shade val="100000"/>
                  <a:satMod val="115000"/>
                </a:srgbClr>
              </a:gs>
            </a:gsLst>
            <a:path path="shape">
              <a:fillToRect l="50000" t="50000" r="50000" b="50000"/>
            </a:path>
            <a:tileRect/>
          </a:gradFill>
          <a:ln w="3175">
            <a:noFill/>
          </a:ln>
          <a:effectLst>
            <a:reflection blurRad="6350" stA="50000" endA="300" endPos="90000" dir="5400000" sy="-100000" algn="bl" rotWithShape="0"/>
          </a:effectLst>
          <a:scene3d>
            <a:camera prst="orthographicFront"/>
            <a:lightRig rig="threePt" dir="t"/>
          </a:scene3d>
          <a:sp3d extrusionH="57150">
            <a:bevelT w="2032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Onda"/>
          <p:cNvSpPr/>
          <p:nvPr/>
        </p:nvSpPr>
        <p:spPr>
          <a:xfrm rot="21015817">
            <a:off x="3690407" y="3994597"/>
            <a:ext cx="1679465" cy="700086"/>
          </a:xfrm>
          <a:prstGeom prst="wave">
            <a:avLst>
              <a:gd name="adj1" fmla="val 20000"/>
              <a:gd name="adj2" fmla="val -10000"/>
            </a:avLst>
          </a:prstGeom>
          <a:gradFill flip="none" rotWithShape="1">
            <a:gsLst>
              <a:gs pos="35000">
                <a:schemeClr val="accent3">
                  <a:lumMod val="20000"/>
                  <a:lumOff val="80000"/>
                  <a:alpha val="0"/>
                </a:schemeClr>
              </a:gs>
              <a:gs pos="50000">
                <a:srgbClr val="00CC00">
                  <a:shade val="67500"/>
                  <a:satMod val="115000"/>
                </a:srgbClr>
              </a:gs>
              <a:gs pos="100000">
                <a:srgbClr val="00CC00">
                  <a:shade val="100000"/>
                  <a:satMod val="115000"/>
                </a:srgbClr>
              </a:gs>
            </a:gsLst>
            <a:path path="shape">
              <a:fillToRect l="50000" t="50000" r="50000" b="50000"/>
            </a:path>
            <a:tileRect/>
          </a:gradFill>
          <a:ln w="3175">
            <a:noFill/>
          </a:ln>
          <a:effectLst>
            <a:reflection blurRad="6350" stA="50000" endA="300" endPos="90000" dir="5400000" sy="-100000" algn="bl" rotWithShape="0"/>
          </a:effectLst>
          <a:scene3d>
            <a:camera prst="orthographicFront"/>
            <a:lightRig rig="threePt" dir="t"/>
          </a:scene3d>
          <a:sp3d extrusionH="57150">
            <a:bevelT w="2032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Onda"/>
          <p:cNvSpPr/>
          <p:nvPr/>
        </p:nvSpPr>
        <p:spPr>
          <a:xfrm rot="21218180">
            <a:off x="4891376" y="3948546"/>
            <a:ext cx="1679465" cy="700086"/>
          </a:xfrm>
          <a:prstGeom prst="wave">
            <a:avLst>
              <a:gd name="adj1" fmla="val 20000"/>
              <a:gd name="adj2" fmla="val -10000"/>
            </a:avLst>
          </a:prstGeom>
          <a:gradFill flip="none" rotWithShape="1">
            <a:gsLst>
              <a:gs pos="35000">
                <a:schemeClr val="accent3">
                  <a:lumMod val="20000"/>
                  <a:lumOff val="80000"/>
                  <a:alpha val="0"/>
                </a:schemeClr>
              </a:gs>
              <a:gs pos="50000">
                <a:srgbClr val="00CC00">
                  <a:shade val="67500"/>
                  <a:satMod val="115000"/>
                </a:srgbClr>
              </a:gs>
              <a:gs pos="100000">
                <a:srgbClr val="00CC00">
                  <a:shade val="100000"/>
                  <a:satMod val="115000"/>
                </a:srgbClr>
              </a:gs>
            </a:gsLst>
            <a:path path="shape">
              <a:fillToRect l="50000" t="50000" r="50000" b="50000"/>
            </a:path>
            <a:tileRect/>
          </a:gradFill>
          <a:ln w="3175">
            <a:noFill/>
          </a:ln>
          <a:effectLst>
            <a:reflection blurRad="6350" stA="50000" endA="300" endPos="90000" dir="5400000" sy="-100000" algn="bl" rotWithShape="0"/>
          </a:effectLst>
          <a:scene3d>
            <a:camera prst="orthographicFront"/>
            <a:lightRig rig="threePt" dir="t"/>
          </a:scene3d>
          <a:sp3d extrusionH="57150">
            <a:bevelT w="2032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Onda"/>
          <p:cNvSpPr/>
          <p:nvPr/>
        </p:nvSpPr>
        <p:spPr>
          <a:xfrm rot="21135896">
            <a:off x="6111669" y="3967465"/>
            <a:ext cx="1679465" cy="700086"/>
          </a:xfrm>
          <a:prstGeom prst="wave">
            <a:avLst>
              <a:gd name="adj1" fmla="val 20000"/>
              <a:gd name="adj2" fmla="val -10000"/>
            </a:avLst>
          </a:prstGeom>
          <a:gradFill flip="none" rotWithShape="1">
            <a:gsLst>
              <a:gs pos="35000">
                <a:schemeClr val="accent3">
                  <a:lumMod val="20000"/>
                  <a:lumOff val="80000"/>
                  <a:alpha val="0"/>
                </a:schemeClr>
              </a:gs>
              <a:gs pos="50000">
                <a:srgbClr val="00CC00">
                  <a:shade val="67500"/>
                  <a:satMod val="115000"/>
                </a:srgbClr>
              </a:gs>
              <a:gs pos="100000">
                <a:srgbClr val="00CC00">
                  <a:shade val="100000"/>
                  <a:satMod val="115000"/>
                </a:srgbClr>
              </a:gs>
            </a:gsLst>
            <a:path path="shape">
              <a:fillToRect l="50000" t="50000" r="50000" b="50000"/>
            </a:path>
            <a:tileRect/>
          </a:gradFill>
          <a:ln w="3175">
            <a:noFill/>
          </a:ln>
          <a:effectLst>
            <a:reflection blurRad="6350" stA="50000" endA="300" endPos="90000" dir="5400000" sy="-100000" algn="bl" rotWithShape="0"/>
          </a:effectLst>
          <a:scene3d>
            <a:camera prst="orthographicFront"/>
            <a:lightRig rig="threePt" dir="t"/>
          </a:scene3d>
          <a:sp3d extrusionH="57150">
            <a:bevelT w="2032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Onda"/>
          <p:cNvSpPr/>
          <p:nvPr/>
        </p:nvSpPr>
        <p:spPr>
          <a:xfrm rot="21135896">
            <a:off x="7253660" y="3952408"/>
            <a:ext cx="1903208" cy="700086"/>
          </a:xfrm>
          <a:prstGeom prst="wave">
            <a:avLst>
              <a:gd name="adj1" fmla="val 20000"/>
              <a:gd name="adj2" fmla="val -10000"/>
            </a:avLst>
          </a:prstGeom>
          <a:gradFill flip="none" rotWithShape="1">
            <a:gsLst>
              <a:gs pos="35000">
                <a:schemeClr val="accent3">
                  <a:lumMod val="20000"/>
                  <a:lumOff val="80000"/>
                  <a:alpha val="0"/>
                </a:schemeClr>
              </a:gs>
              <a:gs pos="50000">
                <a:srgbClr val="00CC00">
                  <a:shade val="67500"/>
                  <a:satMod val="115000"/>
                </a:srgbClr>
              </a:gs>
              <a:gs pos="100000">
                <a:srgbClr val="00CC00">
                  <a:shade val="100000"/>
                  <a:satMod val="115000"/>
                </a:srgbClr>
              </a:gs>
            </a:gsLst>
            <a:path path="shape">
              <a:fillToRect l="50000" t="50000" r="50000" b="50000"/>
            </a:path>
            <a:tileRect/>
          </a:gradFill>
          <a:ln w="3175">
            <a:noFill/>
          </a:ln>
          <a:effectLst>
            <a:reflection blurRad="6350" stA="50000" endA="300" endPos="90000" dir="5400000" sy="-100000" algn="bl" rotWithShape="0"/>
          </a:effectLst>
          <a:scene3d>
            <a:camera prst="orthographicFront"/>
            <a:lightRig rig="threePt" dir="t"/>
          </a:scene3d>
          <a:sp3d extrusionH="57150">
            <a:bevelT w="2032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Rectángulo"/>
          <p:cNvSpPr/>
          <p:nvPr/>
        </p:nvSpPr>
        <p:spPr>
          <a:xfrm>
            <a:off x="-428660" y="-214332"/>
            <a:ext cx="9787006" cy="5500726"/>
          </a:xfrm>
          <a:prstGeom prst="rect">
            <a:avLst/>
          </a:prstGeom>
          <a:gradFill flip="none" rotWithShape="1">
            <a:gsLst>
              <a:gs pos="21000">
                <a:srgbClr val="0033CC"/>
              </a:gs>
              <a:gs pos="50000">
                <a:srgbClr val="00CC00">
                  <a:shade val="67500"/>
                  <a:satMod val="115000"/>
                </a:srgbClr>
              </a:gs>
              <a:gs pos="100000">
                <a:srgbClr val="00CC00">
                  <a:shade val="100000"/>
                  <a:satMod val="115000"/>
                </a:srgb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31"/>
                                        </p:tgtEl>
                                        <p:attrNameLst>
                                          <p:attrName>style.visibility</p:attrName>
                                        </p:attrNameLst>
                                      </p:cBhvr>
                                      <p:to>
                                        <p:strVal val="hidden"/>
                                      </p:to>
                                    </p:set>
                                  </p:childTnLst>
                                </p:cTn>
                              </p:par>
                              <p:par>
                                <p:cTn id="7" presetID="19" presetClass="entr" presetSubtype="10" fill="hold" grpId="0"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p:cTn id="9" dur="2000" fill="hold"/>
                                        <p:tgtEl>
                                          <p:spTgt spid="3"/>
                                        </p:tgtEl>
                                        <p:attrNameLst>
                                          <p:attrName>ppt_w</p:attrName>
                                        </p:attrNameLst>
                                      </p:cBhvr>
                                      <p:tavLst>
                                        <p:tav tm="0" fmla="#ppt_w*sin(2.5*pi*$)">
                                          <p:val>
                                            <p:fltVal val="0"/>
                                          </p:val>
                                        </p:tav>
                                        <p:tav tm="100000">
                                          <p:val>
                                            <p:fltVal val="1"/>
                                          </p:val>
                                        </p:tav>
                                      </p:tavLst>
                                    </p:anim>
                                    <p:anim calcmode="lin" valueType="num">
                                      <p:cBhvr>
                                        <p:cTn id="10" dur="2000" fill="hold"/>
                                        <p:tgtEl>
                                          <p:spTgt spid="3"/>
                                        </p:tgtEl>
                                        <p:attrNameLst>
                                          <p:attrName>ppt_h</p:attrName>
                                        </p:attrNameLst>
                                      </p:cBhvr>
                                      <p:tavLst>
                                        <p:tav tm="0">
                                          <p:val>
                                            <p:strVal val="#ppt_h"/>
                                          </p:val>
                                        </p:tav>
                                        <p:tav tm="100000">
                                          <p:val>
                                            <p:strVal val="#ppt_h"/>
                                          </p:val>
                                        </p:tav>
                                      </p:tavLst>
                                    </p:anim>
                                  </p:childTnLst>
                                </p:cTn>
                              </p:par>
                              <p:par>
                                <p:cTn id="11" presetID="19" presetClass="entr" presetSubtype="10" fill="hold" grpId="0"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2000" fill="hold"/>
                                        <p:tgtEl>
                                          <p:spTgt spid="4"/>
                                        </p:tgtEl>
                                        <p:attrNameLst>
                                          <p:attrName>ppt_w</p:attrName>
                                        </p:attrNameLst>
                                      </p:cBhvr>
                                      <p:tavLst>
                                        <p:tav tm="0" fmla="#ppt_w*sin(2.5*pi*$)">
                                          <p:val>
                                            <p:fltVal val="0"/>
                                          </p:val>
                                        </p:tav>
                                        <p:tav tm="100000">
                                          <p:val>
                                            <p:fltVal val="1"/>
                                          </p:val>
                                        </p:tav>
                                      </p:tavLst>
                                    </p:anim>
                                    <p:anim calcmode="lin" valueType="num">
                                      <p:cBhvr>
                                        <p:cTn id="14" dur="2000" fill="hold"/>
                                        <p:tgtEl>
                                          <p:spTgt spid="4"/>
                                        </p:tgtEl>
                                        <p:attrNameLst>
                                          <p:attrName>ppt_h</p:attrName>
                                        </p:attrNameLst>
                                      </p:cBhvr>
                                      <p:tavLst>
                                        <p:tav tm="0">
                                          <p:val>
                                            <p:strVal val="#ppt_h"/>
                                          </p:val>
                                        </p:tav>
                                        <p:tav tm="100000">
                                          <p:val>
                                            <p:strVal val="#ppt_h"/>
                                          </p:val>
                                        </p:tav>
                                      </p:tavLst>
                                    </p:anim>
                                  </p:childTnLst>
                                </p:cTn>
                              </p:par>
                              <p:par>
                                <p:cTn id="15" presetID="19" presetClass="entr" presetSubtype="10" fill="hold" grpId="0"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p:cTn id="17" dur="2000" fill="hold"/>
                                        <p:tgtEl>
                                          <p:spTgt spid="5"/>
                                        </p:tgtEl>
                                        <p:attrNameLst>
                                          <p:attrName>ppt_w</p:attrName>
                                        </p:attrNameLst>
                                      </p:cBhvr>
                                      <p:tavLst>
                                        <p:tav tm="0" fmla="#ppt_w*sin(2.5*pi*$)">
                                          <p:val>
                                            <p:fltVal val="0"/>
                                          </p:val>
                                        </p:tav>
                                        <p:tav tm="100000">
                                          <p:val>
                                            <p:fltVal val="1"/>
                                          </p:val>
                                        </p:tav>
                                      </p:tavLst>
                                    </p:anim>
                                    <p:anim calcmode="lin" valueType="num">
                                      <p:cBhvr>
                                        <p:cTn id="18" dur="2000" fill="hold"/>
                                        <p:tgtEl>
                                          <p:spTgt spid="5"/>
                                        </p:tgtEl>
                                        <p:attrNameLst>
                                          <p:attrName>ppt_h</p:attrName>
                                        </p:attrNameLst>
                                      </p:cBhvr>
                                      <p:tavLst>
                                        <p:tav tm="0">
                                          <p:val>
                                            <p:strVal val="#ppt_h"/>
                                          </p:val>
                                        </p:tav>
                                        <p:tav tm="100000">
                                          <p:val>
                                            <p:strVal val="#ppt_h"/>
                                          </p:val>
                                        </p:tav>
                                      </p:tavLst>
                                    </p:anim>
                                  </p:childTnLst>
                                </p:cTn>
                              </p:par>
                              <p:par>
                                <p:cTn id="19" presetID="19" presetClass="entr" presetSubtype="10" fill="hold" grpId="0" nodeType="with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p:cTn id="21" dur="2000" fill="hold"/>
                                        <p:tgtEl>
                                          <p:spTgt spid="6"/>
                                        </p:tgtEl>
                                        <p:attrNameLst>
                                          <p:attrName>ppt_w</p:attrName>
                                        </p:attrNameLst>
                                      </p:cBhvr>
                                      <p:tavLst>
                                        <p:tav tm="0" fmla="#ppt_w*sin(2.5*pi*$)">
                                          <p:val>
                                            <p:fltVal val="0"/>
                                          </p:val>
                                        </p:tav>
                                        <p:tav tm="100000">
                                          <p:val>
                                            <p:fltVal val="1"/>
                                          </p:val>
                                        </p:tav>
                                      </p:tavLst>
                                    </p:anim>
                                    <p:anim calcmode="lin" valueType="num">
                                      <p:cBhvr>
                                        <p:cTn id="22" dur="2000" fill="hold"/>
                                        <p:tgtEl>
                                          <p:spTgt spid="6"/>
                                        </p:tgtEl>
                                        <p:attrNameLst>
                                          <p:attrName>ppt_h</p:attrName>
                                        </p:attrNameLst>
                                      </p:cBhvr>
                                      <p:tavLst>
                                        <p:tav tm="0">
                                          <p:val>
                                            <p:strVal val="#ppt_h"/>
                                          </p:val>
                                        </p:tav>
                                        <p:tav tm="100000">
                                          <p:val>
                                            <p:strVal val="#ppt_h"/>
                                          </p:val>
                                        </p:tav>
                                      </p:tavLst>
                                    </p:anim>
                                  </p:childTnLst>
                                </p:cTn>
                              </p:par>
                              <p:par>
                                <p:cTn id="23" presetID="19" presetClass="entr" presetSubtype="10" fill="hold" grpId="0" nodeType="withEffect">
                                  <p:stCondLst>
                                    <p:cond delay="0"/>
                                  </p:stCondLst>
                                  <p:childTnLst>
                                    <p:set>
                                      <p:cBhvr>
                                        <p:cTn id="24" dur="1" fill="hold">
                                          <p:stCondLst>
                                            <p:cond delay="0"/>
                                          </p:stCondLst>
                                        </p:cTn>
                                        <p:tgtEl>
                                          <p:spTgt spid="10"/>
                                        </p:tgtEl>
                                        <p:attrNameLst>
                                          <p:attrName>style.visibility</p:attrName>
                                        </p:attrNameLst>
                                      </p:cBhvr>
                                      <p:to>
                                        <p:strVal val="visible"/>
                                      </p:to>
                                    </p:set>
                                    <p:anim calcmode="lin" valueType="num">
                                      <p:cBhvr>
                                        <p:cTn id="25" dur="2000" fill="hold"/>
                                        <p:tgtEl>
                                          <p:spTgt spid="10"/>
                                        </p:tgtEl>
                                        <p:attrNameLst>
                                          <p:attrName>ppt_w</p:attrName>
                                        </p:attrNameLst>
                                      </p:cBhvr>
                                      <p:tavLst>
                                        <p:tav tm="0" fmla="#ppt_w*sin(2.5*pi*$)">
                                          <p:val>
                                            <p:fltVal val="0"/>
                                          </p:val>
                                        </p:tav>
                                        <p:tav tm="100000">
                                          <p:val>
                                            <p:fltVal val="1"/>
                                          </p:val>
                                        </p:tav>
                                      </p:tavLst>
                                    </p:anim>
                                    <p:anim calcmode="lin" valueType="num">
                                      <p:cBhvr>
                                        <p:cTn id="26" dur="2000" fill="hold"/>
                                        <p:tgtEl>
                                          <p:spTgt spid="10"/>
                                        </p:tgtEl>
                                        <p:attrNameLst>
                                          <p:attrName>ppt_h</p:attrName>
                                        </p:attrNameLst>
                                      </p:cBhvr>
                                      <p:tavLst>
                                        <p:tav tm="0">
                                          <p:val>
                                            <p:strVal val="#ppt_h"/>
                                          </p:val>
                                        </p:tav>
                                        <p:tav tm="100000">
                                          <p:val>
                                            <p:strVal val="#ppt_h"/>
                                          </p:val>
                                        </p:tav>
                                      </p:tavLst>
                                    </p:anim>
                                  </p:childTnLst>
                                </p:cTn>
                              </p:par>
                              <p:par>
                                <p:cTn id="27" presetID="19" presetClass="entr" presetSubtype="10" fill="hold" grpId="0" nodeType="withEffect">
                                  <p:stCondLst>
                                    <p:cond delay="0"/>
                                  </p:stCondLst>
                                  <p:childTnLst>
                                    <p:set>
                                      <p:cBhvr>
                                        <p:cTn id="28" dur="1" fill="hold">
                                          <p:stCondLst>
                                            <p:cond delay="0"/>
                                          </p:stCondLst>
                                        </p:cTn>
                                        <p:tgtEl>
                                          <p:spTgt spid="11"/>
                                        </p:tgtEl>
                                        <p:attrNameLst>
                                          <p:attrName>style.visibility</p:attrName>
                                        </p:attrNameLst>
                                      </p:cBhvr>
                                      <p:to>
                                        <p:strVal val="visible"/>
                                      </p:to>
                                    </p:set>
                                    <p:anim calcmode="lin" valueType="num">
                                      <p:cBhvr>
                                        <p:cTn id="29" dur="2000" fill="hold"/>
                                        <p:tgtEl>
                                          <p:spTgt spid="11"/>
                                        </p:tgtEl>
                                        <p:attrNameLst>
                                          <p:attrName>ppt_w</p:attrName>
                                        </p:attrNameLst>
                                      </p:cBhvr>
                                      <p:tavLst>
                                        <p:tav tm="0" fmla="#ppt_w*sin(2.5*pi*$)">
                                          <p:val>
                                            <p:fltVal val="0"/>
                                          </p:val>
                                        </p:tav>
                                        <p:tav tm="100000">
                                          <p:val>
                                            <p:fltVal val="1"/>
                                          </p:val>
                                        </p:tav>
                                      </p:tavLst>
                                    </p:anim>
                                    <p:anim calcmode="lin" valueType="num">
                                      <p:cBhvr>
                                        <p:cTn id="30" dur="2000" fill="hold"/>
                                        <p:tgtEl>
                                          <p:spTgt spid="11"/>
                                        </p:tgtEl>
                                        <p:attrNameLst>
                                          <p:attrName>ppt_h</p:attrName>
                                        </p:attrNameLst>
                                      </p:cBhvr>
                                      <p:tavLst>
                                        <p:tav tm="0">
                                          <p:val>
                                            <p:strVal val="#ppt_h"/>
                                          </p:val>
                                        </p:tav>
                                        <p:tav tm="100000">
                                          <p:val>
                                            <p:strVal val="#ppt_h"/>
                                          </p:val>
                                        </p:tav>
                                      </p:tavLst>
                                    </p:anim>
                                  </p:childTnLst>
                                </p:cTn>
                              </p:par>
                              <p:par>
                                <p:cTn id="31" presetID="19" presetClass="entr" presetSubtype="10" fill="hold" grpId="0" nodeType="withEffect">
                                  <p:stCondLst>
                                    <p:cond delay="0"/>
                                  </p:stCondLst>
                                  <p:childTnLst>
                                    <p:set>
                                      <p:cBhvr>
                                        <p:cTn id="32" dur="1" fill="hold">
                                          <p:stCondLst>
                                            <p:cond delay="0"/>
                                          </p:stCondLst>
                                        </p:cTn>
                                        <p:tgtEl>
                                          <p:spTgt spid="12"/>
                                        </p:tgtEl>
                                        <p:attrNameLst>
                                          <p:attrName>style.visibility</p:attrName>
                                        </p:attrNameLst>
                                      </p:cBhvr>
                                      <p:to>
                                        <p:strVal val="visible"/>
                                      </p:to>
                                    </p:set>
                                    <p:anim calcmode="lin" valueType="num">
                                      <p:cBhvr>
                                        <p:cTn id="33" dur="2000" fill="hold"/>
                                        <p:tgtEl>
                                          <p:spTgt spid="12"/>
                                        </p:tgtEl>
                                        <p:attrNameLst>
                                          <p:attrName>ppt_w</p:attrName>
                                        </p:attrNameLst>
                                      </p:cBhvr>
                                      <p:tavLst>
                                        <p:tav tm="0" fmla="#ppt_w*sin(2.5*pi*$)">
                                          <p:val>
                                            <p:fltVal val="0"/>
                                          </p:val>
                                        </p:tav>
                                        <p:tav tm="100000">
                                          <p:val>
                                            <p:fltVal val="1"/>
                                          </p:val>
                                        </p:tav>
                                      </p:tavLst>
                                    </p:anim>
                                    <p:anim calcmode="lin" valueType="num">
                                      <p:cBhvr>
                                        <p:cTn id="34" dur="2000" fill="hold"/>
                                        <p:tgtEl>
                                          <p:spTgt spid="12"/>
                                        </p:tgtEl>
                                        <p:attrNameLst>
                                          <p:attrName>ppt_h</p:attrName>
                                        </p:attrNameLst>
                                      </p:cBhvr>
                                      <p:tavLst>
                                        <p:tav tm="0">
                                          <p:val>
                                            <p:strVal val="#ppt_h"/>
                                          </p:val>
                                        </p:tav>
                                        <p:tav tm="100000">
                                          <p:val>
                                            <p:strVal val="#ppt_h"/>
                                          </p:val>
                                        </p:tav>
                                      </p:tavLst>
                                    </p:anim>
                                  </p:childTnLst>
                                </p:cTn>
                              </p:par>
                              <p:par>
                                <p:cTn id="35" presetID="19" presetClass="entr" presetSubtype="10" fill="hold" grpId="0" nodeType="withEffect">
                                  <p:stCondLst>
                                    <p:cond delay="0"/>
                                  </p:stCondLst>
                                  <p:childTnLst>
                                    <p:set>
                                      <p:cBhvr>
                                        <p:cTn id="36" dur="1" fill="hold">
                                          <p:stCondLst>
                                            <p:cond delay="0"/>
                                          </p:stCondLst>
                                        </p:cTn>
                                        <p:tgtEl>
                                          <p:spTgt spid="13"/>
                                        </p:tgtEl>
                                        <p:attrNameLst>
                                          <p:attrName>style.visibility</p:attrName>
                                        </p:attrNameLst>
                                      </p:cBhvr>
                                      <p:to>
                                        <p:strVal val="visible"/>
                                      </p:to>
                                    </p:set>
                                    <p:anim calcmode="lin" valueType="num">
                                      <p:cBhvr>
                                        <p:cTn id="37" dur="2000" fill="hold"/>
                                        <p:tgtEl>
                                          <p:spTgt spid="13"/>
                                        </p:tgtEl>
                                        <p:attrNameLst>
                                          <p:attrName>ppt_w</p:attrName>
                                        </p:attrNameLst>
                                      </p:cBhvr>
                                      <p:tavLst>
                                        <p:tav tm="0" fmla="#ppt_w*sin(2.5*pi*$)">
                                          <p:val>
                                            <p:fltVal val="0"/>
                                          </p:val>
                                        </p:tav>
                                        <p:tav tm="100000">
                                          <p:val>
                                            <p:fltVal val="1"/>
                                          </p:val>
                                        </p:tav>
                                      </p:tavLst>
                                    </p:anim>
                                    <p:anim calcmode="lin" valueType="num">
                                      <p:cBhvr>
                                        <p:cTn id="38" dur="2000" fill="hold"/>
                                        <p:tgtEl>
                                          <p:spTgt spid="13"/>
                                        </p:tgtEl>
                                        <p:attrNameLst>
                                          <p:attrName>ppt_h</p:attrName>
                                        </p:attrNameLst>
                                      </p:cBhvr>
                                      <p:tavLst>
                                        <p:tav tm="0">
                                          <p:val>
                                            <p:strVal val="#ppt_h"/>
                                          </p:val>
                                        </p:tav>
                                        <p:tav tm="100000">
                                          <p:val>
                                            <p:strVal val="#ppt_h"/>
                                          </p:val>
                                        </p:tav>
                                      </p:tavLst>
                                    </p:anim>
                                  </p:childTnLst>
                                </p:cTn>
                              </p:par>
                              <p:par>
                                <p:cTn id="39" presetID="19" presetClass="entr" presetSubtype="10" fill="hold" grpId="0" nodeType="withEffect">
                                  <p:stCondLst>
                                    <p:cond delay="0"/>
                                  </p:stCondLst>
                                  <p:childTnLst>
                                    <p:set>
                                      <p:cBhvr>
                                        <p:cTn id="40" dur="1" fill="hold">
                                          <p:stCondLst>
                                            <p:cond delay="0"/>
                                          </p:stCondLst>
                                        </p:cTn>
                                        <p:tgtEl>
                                          <p:spTgt spid="17"/>
                                        </p:tgtEl>
                                        <p:attrNameLst>
                                          <p:attrName>style.visibility</p:attrName>
                                        </p:attrNameLst>
                                      </p:cBhvr>
                                      <p:to>
                                        <p:strVal val="visible"/>
                                      </p:to>
                                    </p:set>
                                    <p:anim calcmode="lin" valueType="num">
                                      <p:cBhvr>
                                        <p:cTn id="41" dur="2000" fill="hold"/>
                                        <p:tgtEl>
                                          <p:spTgt spid="17"/>
                                        </p:tgtEl>
                                        <p:attrNameLst>
                                          <p:attrName>ppt_w</p:attrName>
                                        </p:attrNameLst>
                                      </p:cBhvr>
                                      <p:tavLst>
                                        <p:tav tm="0" fmla="#ppt_w*sin(2.5*pi*$)">
                                          <p:val>
                                            <p:fltVal val="0"/>
                                          </p:val>
                                        </p:tav>
                                        <p:tav tm="100000">
                                          <p:val>
                                            <p:fltVal val="1"/>
                                          </p:val>
                                        </p:tav>
                                      </p:tavLst>
                                    </p:anim>
                                    <p:anim calcmode="lin" valueType="num">
                                      <p:cBhvr>
                                        <p:cTn id="42" dur="2000" fill="hold"/>
                                        <p:tgtEl>
                                          <p:spTgt spid="17"/>
                                        </p:tgtEl>
                                        <p:attrNameLst>
                                          <p:attrName>ppt_h</p:attrName>
                                        </p:attrNameLst>
                                      </p:cBhvr>
                                      <p:tavLst>
                                        <p:tav tm="0">
                                          <p:val>
                                            <p:strVal val="#ppt_h"/>
                                          </p:val>
                                        </p:tav>
                                        <p:tav tm="100000">
                                          <p:val>
                                            <p:strVal val="#ppt_h"/>
                                          </p:val>
                                        </p:tav>
                                      </p:tavLst>
                                    </p:anim>
                                  </p:childTnLst>
                                </p:cTn>
                              </p:par>
                              <p:par>
                                <p:cTn id="43" presetID="19" presetClass="entr" presetSubtype="10" fill="hold" grpId="0" nodeType="withEffect">
                                  <p:stCondLst>
                                    <p:cond delay="0"/>
                                  </p:stCondLst>
                                  <p:childTnLst>
                                    <p:set>
                                      <p:cBhvr>
                                        <p:cTn id="44" dur="1" fill="hold">
                                          <p:stCondLst>
                                            <p:cond delay="0"/>
                                          </p:stCondLst>
                                        </p:cTn>
                                        <p:tgtEl>
                                          <p:spTgt spid="18"/>
                                        </p:tgtEl>
                                        <p:attrNameLst>
                                          <p:attrName>style.visibility</p:attrName>
                                        </p:attrNameLst>
                                      </p:cBhvr>
                                      <p:to>
                                        <p:strVal val="visible"/>
                                      </p:to>
                                    </p:set>
                                    <p:anim calcmode="lin" valueType="num">
                                      <p:cBhvr>
                                        <p:cTn id="45" dur="2000" fill="hold"/>
                                        <p:tgtEl>
                                          <p:spTgt spid="18"/>
                                        </p:tgtEl>
                                        <p:attrNameLst>
                                          <p:attrName>ppt_w</p:attrName>
                                        </p:attrNameLst>
                                      </p:cBhvr>
                                      <p:tavLst>
                                        <p:tav tm="0" fmla="#ppt_w*sin(2.5*pi*$)">
                                          <p:val>
                                            <p:fltVal val="0"/>
                                          </p:val>
                                        </p:tav>
                                        <p:tav tm="100000">
                                          <p:val>
                                            <p:fltVal val="1"/>
                                          </p:val>
                                        </p:tav>
                                      </p:tavLst>
                                    </p:anim>
                                    <p:anim calcmode="lin" valueType="num">
                                      <p:cBhvr>
                                        <p:cTn id="46" dur="2000" fill="hold"/>
                                        <p:tgtEl>
                                          <p:spTgt spid="18"/>
                                        </p:tgtEl>
                                        <p:attrNameLst>
                                          <p:attrName>ppt_h</p:attrName>
                                        </p:attrNameLst>
                                      </p:cBhvr>
                                      <p:tavLst>
                                        <p:tav tm="0">
                                          <p:val>
                                            <p:strVal val="#ppt_h"/>
                                          </p:val>
                                        </p:tav>
                                        <p:tav tm="100000">
                                          <p:val>
                                            <p:strVal val="#ppt_h"/>
                                          </p:val>
                                        </p:tav>
                                      </p:tavLst>
                                    </p:anim>
                                  </p:childTnLst>
                                </p:cTn>
                              </p:par>
                              <p:par>
                                <p:cTn id="47" presetID="19" presetClass="entr" presetSubtype="10" fill="hold" grpId="0" nodeType="withEffect">
                                  <p:stCondLst>
                                    <p:cond delay="0"/>
                                  </p:stCondLst>
                                  <p:childTnLst>
                                    <p:set>
                                      <p:cBhvr>
                                        <p:cTn id="48" dur="1" fill="hold">
                                          <p:stCondLst>
                                            <p:cond delay="0"/>
                                          </p:stCondLst>
                                        </p:cTn>
                                        <p:tgtEl>
                                          <p:spTgt spid="19"/>
                                        </p:tgtEl>
                                        <p:attrNameLst>
                                          <p:attrName>style.visibility</p:attrName>
                                        </p:attrNameLst>
                                      </p:cBhvr>
                                      <p:to>
                                        <p:strVal val="visible"/>
                                      </p:to>
                                    </p:set>
                                    <p:anim calcmode="lin" valueType="num">
                                      <p:cBhvr>
                                        <p:cTn id="49" dur="2000" fill="hold"/>
                                        <p:tgtEl>
                                          <p:spTgt spid="19"/>
                                        </p:tgtEl>
                                        <p:attrNameLst>
                                          <p:attrName>ppt_w</p:attrName>
                                        </p:attrNameLst>
                                      </p:cBhvr>
                                      <p:tavLst>
                                        <p:tav tm="0" fmla="#ppt_w*sin(2.5*pi*$)">
                                          <p:val>
                                            <p:fltVal val="0"/>
                                          </p:val>
                                        </p:tav>
                                        <p:tav tm="100000">
                                          <p:val>
                                            <p:fltVal val="1"/>
                                          </p:val>
                                        </p:tav>
                                      </p:tavLst>
                                    </p:anim>
                                    <p:anim calcmode="lin" valueType="num">
                                      <p:cBhvr>
                                        <p:cTn id="50" dur="2000" fill="hold"/>
                                        <p:tgtEl>
                                          <p:spTgt spid="19"/>
                                        </p:tgtEl>
                                        <p:attrNameLst>
                                          <p:attrName>ppt_h</p:attrName>
                                        </p:attrNameLst>
                                      </p:cBhvr>
                                      <p:tavLst>
                                        <p:tav tm="0">
                                          <p:val>
                                            <p:strVal val="#ppt_h"/>
                                          </p:val>
                                        </p:tav>
                                        <p:tav tm="100000">
                                          <p:val>
                                            <p:strVal val="#ppt_h"/>
                                          </p:val>
                                        </p:tav>
                                      </p:tavLst>
                                    </p:anim>
                                  </p:childTnLst>
                                </p:cTn>
                              </p:par>
                              <p:par>
                                <p:cTn id="51" presetID="19" presetClass="entr" presetSubtype="10" fill="hold" grpId="0" nodeType="withEffect">
                                  <p:stCondLst>
                                    <p:cond delay="0"/>
                                  </p:stCondLst>
                                  <p:childTnLst>
                                    <p:set>
                                      <p:cBhvr>
                                        <p:cTn id="52" dur="1" fill="hold">
                                          <p:stCondLst>
                                            <p:cond delay="0"/>
                                          </p:stCondLst>
                                        </p:cTn>
                                        <p:tgtEl>
                                          <p:spTgt spid="20"/>
                                        </p:tgtEl>
                                        <p:attrNameLst>
                                          <p:attrName>style.visibility</p:attrName>
                                        </p:attrNameLst>
                                      </p:cBhvr>
                                      <p:to>
                                        <p:strVal val="visible"/>
                                      </p:to>
                                    </p:set>
                                    <p:anim calcmode="lin" valueType="num">
                                      <p:cBhvr>
                                        <p:cTn id="53" dur="2000" fill="hold"/>
                                        <p:tgtEl>
                                          <p:spTgt spid="20"/>
                                        </p:tgtEl>
                                        <p:attrNameLst>
                                          <p:attrName>ppt_w</p:attrName>
                                        </p:attrNameLst>
                                      </p:cBhvr>
                                      <p:tavLst>
                                        <p:tav tm="0" fmla="#ppt_w*sin(2.5*pi*$)">
                                          <p:val>
                                            <p:fltVal val="0"/>
                                          </p:val>
                                        </p:tav>
                                        <p:tav tm="100000">
                                          <p:val>
                                            <p:fltVal val="1"/>
                                          </p:val>
                                        </p:tav>
                                      </p:tavLst>
                                    </p:anim>
                                    <p:anim calcmode="lin" valueType="num">
                                      <p:cBhvr>
                                        <p:cTn id="54" dur="2000" fill="hold"/>
                                        <p:tgtEl>
                                          <p:spTgt spid="20"/>
                                        </p:tgtEl>
                                        <p:attrNameLst>
                                          <p:attrName>ppt_h</p:attrName>
                                        </p:attrNameLst>
                                      </p:cBhvr>
                                      <p:tavLst>
                                        <p:tav tm="0">
                                          <p:val>
                                            <p:strVal val="#ppt_h"/>
                                          </p:val>
                                        </p:tav>
                                        <p:tav tm="100000">
                                          <p:val>
                                            <p:strVal val="#ppt_h"/>
                                          </p:val>
                                        </p:tav>
                                      </p:tavLst>
                                    </p:anim>
                                  </p:childTnLst>
                                </p:cTn>
                              </p:par>
                              <p:par>
                                <p:cTn id="55" presetID="19" presetClass="entr" presetSubtype="10" fill="hold" grpId="0" nodeType="withEffect">
                                  <p:stCondLst>
                                    <p:cond delay="0"/>
                                  </p:stCondLst>
                                  <p:childTnLst>
                                    <p:set>
                                      <p:cBhvr>
                                        <p:cTn id="56" dur="1" fill="hold">
                                          <p:stCondLst>
                                            <p:cond delay="0"/>
                                          </p:stCondLst>
                                        </p:cTn>
                                        <p:tgtEl>
                                          <p:spTgt spid="24"/>
                                        </p:tgtEl>
                                        <p:attrNameLst>
                                          <p:attrName>style.visibility</p:attrName>
                                        </p:attrNameLst>
                                      </p:cBhvr>
                                      <p:to>
                                        <p:strVal val="visible"/>
                                      </p:to>
                                    </p:set>
                                    <p:anim calcmode="lin" valueType="num">
                                      <p:cBhvr>
                                        <p:cTn id="57" dur="2000" fill="hold"/>
                                        <p:tgtEl>
                                          <p:spTgt spid="24"/>
                                        </p:tgtEl>
                                        <p:attrNameLst>
                                          <p:attrName>ppt_w</p:attrName>
                                        </p:attrNameLst>
                                      </p:cBhvr>
                                      <p:tavLst>
                                        <p:tav tm="0" fmla="#ppt_w*sin(2.5*pi*$)">
                                          <p:val>
                                            <p:fltVal val="0"/>
                                          </p:val>
                                        </p:tav>
                                        <p:tav tm="100000">
                                          <p:val>
                                            <p:fltVal val="1"/>
                                          </p:val>
                                        </p:tav>
                                      </p:tavLst>
                                    </p:anim>
                                    <p:anim calcmode="lin" valueType="num">
                                      <p:cBhvr>
                                        <p:cTn id="58" dur="2000" fill="hold"/>
                                        <p:tgtEl>
                                          <p:spTgt spid="24"/>
                                        </p:tgtEl>
                                        <p:attrNameLst>
                                          <p:attrName>ppt_h</p:attrName>
                                        </p:attrNameLst>
                                      </p:cBhvr>
                                      <p:tavLst>
                                        <p:tav tm="0">
                                          <p:val>
                                            <p:strVal val="#ppt_h"/>
                                          </p:val>
                                        </p:tav>
                                        <p:tav tm="100000">
                                          <p:val>
                                            <p:strVal val="#ppt_h"/>
                                          </p:val>
                                        </p:tav>
                                      </p:tavLst>
                                    </p:anim>
                                  </p:childTnLst>
                                </p:cTn>
                              </p:par>
                              <p:par>
                                <p:cTn id="59" presetID="19" presetClass="entr" presetSubtype="10" fill="hold" grpId="0" nodeType="withEffect">
                                  <p:stCondLst>
                                    <p:cond delay="0"/>
                                  </p:stCondLst>
                                  <p:childTnLst>
                                    <p:set>
                                      <p:cBhvr>
                                        <p:cTn id="60" dur="1" fill="hold">
                                          <p:stCondLst>
                                            <p:cond delay="0"/>
                                          </p:stCondLst>
                                        </p:cTn>
                                        <p:tgtEl>
                                          <p:spTgt spid="25"/>
                                        </p:tgtEl>
                                        <p:attrNameLst>
                                          <p:attrName>style.visibility</p:attrName>
                                        </p:attrNameLst>
                                      </p:cBhvr>
                                      <p:to>
                                        <p:strVal val="visible"/>
                                      </p:to>
                                    </p:set>
                                    <p:anim calcmode="lin" valueType="num">
                                      <p:cBhvr>
                                        <p:cTn id="61" dur="2000" fill="hold"/>
                                        <p:tgtEl>
                                          <p:spTgt spid="25"/>
                                        </p:tgtEl>
                                        <p:attrNameLst>
                                          <p:attrName>ppt_w</p:attrName>
                                        </p:attrNameLst>
                                      </p:cBhvr>
                                      <p:tavLst>
                                        <p:tav tm="0" fmla="#ppt_w*sin(2.5*pi*$)">
                                          <p:val>
                                            <p:fltVal val="0"/>
                                          </p:val>
                                        </p:tav>
                                        <p:tav tm="100000">
                                          <p:val>
                                            <p:fltVal val="1"/>
                                          </p:val>
                                        </p:tav>
                                      </p:tavLst>
                                    </p:anim>
                                    <p:anim calcmode="lin" valueType="num">
                                      <p:cBhvr>
                                        <p:cTn id="62" dur="2000" fill="hold"/>
                                        <p:tgtEl>
                                          <p:spTgt spid="25"/>
                                        </p:tgtEl>
                                        <p:attrNameLst>
                                          <p:attrName>ppt_h</p:attrName>
                                        </p:attrNameLst>
                                      </p:cBhvr>
                                      <p:tavLst>
                                        <p:tav tm="0">
                                          <p:val>
                                            <p:strVal val="#ppt_h"/>
                                          </p:val>
                                        </p:tav>
                                        <p:tav tm="100000">
                                          <p:val>
                                            <p:strVal val="#ppt_h"/>
                                          </p:val>
                                        </p:tav>
                                      </p:tavLst>
                                    </p:anim>
                                  </p:childTnLst>
                                </p:cTn>
                              </p:par>
                              <p:par>
                                <p:cTn id="63" presetID="19" presetClass="entr" presetSubtype="10" fill="hold" grpId="0" nodeType="withEffect">
                                  <p:stCondLst>
                                    <p:cond delay="0"/>
                                  </p:stCondLst>
                                  <p:childTnLst>
                                    <p:set>
                                      <p:cBhvr>
                                        <p:cTn id="64" dur="1" fill="hold">
                                          <p:stCondLst>
                                            <p:cond delay="0"/>
                                          </p:stCondLst>
                                        </p:cTn>
                                        <p:tgtEl>
                                          <p:spTgt spid="26"/>
                                        </p:tgtEl>
                                        <p:attrNameLst>
                                          <p:attrName>style.visibility</p:attrName>
                                        </p:attrNameLst>
                                      </p:cBhvr>
                                      <p:to>
                                        <p:strVal val="visible"/>
                                      </p:to>
                                    </p:set>
                                    <p:anim calcmode="lin" valueType="num">
                                      <p:cBhvr>
                                        <p:cTn id="65" dur="2000" fill="hold"/>
                                        <p:tgtEl>
                                          <p:spTgt spid="26"/>
                                        </p:tgtEl>
                                        <p:attrNameLst>
                                          <p:attrName>ppt_w</p:attrName>
                                        </p:attrNameLst>
                                      </p:cBhvr>
                                      <p:tavLst>
                                        <p:tav tm="0" fmla="#ppt_w*sin(2.5*pi*$)">
                                          <p:val>
                                            <p:fltVal val="0"/>
                                          </p:val>
                                        </p:tav>
                                        <p:tav tm="100000">
                                          <p:val>
                                            <p:fltVal val="1"/>
                                          </p:val>
                                        </p:tav>
                                      </p:tavLst>
                                    </p:anim>
                                    <p:anim calcmode="lin" valueType="num">
                                      <p:cBhvr>
                                        <p:cTn id="66" dur="2000" fill="hold"/>
                                        <p:tgtEl>
                                          <p:spTgt spid="26"/>
                                        </p:tgtEl>
                                        <p:attrNameLst>
                                          <p:attrName>ppt_h</p:attrName>
                                        </p:attrNameLst>
                                      </p:cBhvr>
                                      <p:tavLst>
                                        <p:tav tm="0">
                                          <p:val>
                                            <p:strVal val="#ppt_h"/>
                                          </p:val>
                                        </p:tav>
                                        <p:tav tm="100000">
                                          <p:val>
                                            <p:strVal val="#ppt_h"/>
                                          </p:val>
                                        </p:tav>
                                      </p:tavLst>
                                    </p:anim>
                                  </p:childTnLst>
                                </p:cTn>
                              </p:par>
                              <p:par>
                                <p:cTn id="67" presetID="19" presetClass="entr" presetSubtype="10" fill="hold" grpId="0" nodeType="withEffect">
                                  <p:stCondLst>
                                    <p:cond delay="0"/>
                                  </p:stCondLst>
                                  <p:childTnLst>
                                    <p:set>
                                      <p:cBhvr>
                                        <p:cTn id="68" dur="1" fill="hold">
                                          <p:stCondLst>
                                            <p:cond delay="0"/>
                                          </p:stCondLst>
                                        </p:cTn>
                                        <p:tgtEl>
                                          <p:spTgt spid="27"/>
                                        </p:tgtEl>
                                        <p:attrNameLst>
                                          <p:attrName>style.visibility</p:attrName>
                                        </p:attrNameLst>
                                      </p:cBhvr>
                                      <p:to>
                                        <p:strVal val="visible"/>
                                      </p:to>
                                    </p:set>
                                    <p:anim calcmode="lin" valueType="num">
                                      <p:cBhvr>
                                        <p:cTn id="69" dur="2000" fill="hold"/>
                                        <p:tgtEl>
                                          <p:spTgt spid="27"/>
                                        </p:tgtEl>
                                        <p:attrNameLst>
                                          <p:attrName>ppt_w</p:attrName>
                                        </p:attrNameLst>
                                      </p:cBhvr>
                                      <p:tavLst>
                                        <p:tav tm="0" fmla="#ppt_w*sin(2.5*pi*$)">
                                          <p:val>
                                            <p:fltVal val="0"/>
                                          </p:val>
                                        </p:tav>
                                        <p:tav tm="100000">
                                          <p:val>
                                            <p:fltVal val="1"/>
                                          </p:val>
                                        </p:tav>
                                      </p:tavLst>
                                    </p:anim>
                                    <p:anim calcmode="lin" valueType="num">
                                      <p:cBhvr>
                                        <p:cTn id="70" dur="2000" fill="hold"/>
                                        <p:tgtEl>
                                          <p:spTgt spid="27"/>
                                        </p:tgtEl>
                                        <p:attrNameLst>
                                          <p:attrName>ppt_h</p:attrName>
                                        </p:attrNameLst>
                                      </p:cBhvr>
                                      <p:tavLst>
                                        <p:tav tm="0">
                                          <p:val>
                                            <p:strVal val="#ppt_h"/>
                                          </p:val>
                                        </p:tav>
                                        <p:tav tm="100000">
                                          <p:val>
                                            <p:strVal val="#ppt_h"/>
                                          </p:val>
                                        </p:tav>
                                      </p:tavLst>
                                    </p:anim>
                                  </p:childTnLst>
                                </p:cTn>
                              </p:par>
                              <p:par>
                                <p:cTn id="71" presetID="19" presetClass="entr" presetSubtype="10" fill="hold" grpId="0" nodeType="withEffect">
                                  <p:stCondLst>
                                    <p:cond delay="0"/>
                                  </p:stCondLst>
                                  <p:childTnLst>
                                    <p:set>
                                      <p:cBhvr>
                                        <p:cTn id="72" dur="1" fill="hold">
                                          <p:stCondLst>
                                            <p:cond delay="0"/>
                                          </p:stCondLst>
                                        </p:cTn>
                                        <p:tgtEl>
                                          <p:spTgt spid="7"/>
                                        </p:tgtEl>
                                        <p:attrNameLst>
                                          <p:attrName>style.visibility</p:attrName>
                                        </p:attrNameLst>
                                      </p:cBhvr>
                                      <p:to>
                                        <p:strVal val="visible"/>
                                      </p:to>
                                    </p:set>
                                    <p:anim calcmode="lin" valueType="num">
                                      <p:cBhvr>
                                        <p:cTn id="73" dur="2000" fill="hold"/>
                                        <p:tgtEl>
                                          <p:spTgt spid="7"/>
                                        </p:tgtEl>
                                        <p:attrNameLst>
                                          <p:attrName>ppt_w</p:attrName>
                                        </p:attrNameLst>
                                      </p:cBhvr>
                                      <p:tavLst>
                                        <p:tav tm="0" fmla="#ppt_w*sin(2.5*pi*$)">
                                          <p:val>
                                            <p:fltVal val="0"/>
                                          </p:val>
                                        </p:tav>
                                        <p:tav tm="100000">
                                          <p:val>
                                            <p:fltVal val="1"/>
                                          </p:val>
                                        </p:tav>
                                      </p:tavLst>
                                    </p:anim>
                                    <p:anim calcmode="lin" valueType="num">
                                      <p:cBhvr>
                                        <p:cTn id="74" dur="2000" fill="hold"/>
                                        <p:tgtEl>
                                          <p:spTgt spid="7"/>
                                        </p:tgtEl>
                                        <p:attrNameLst>
                                          <p:attrName>ppt_h</p:attrName>
                                        </p:attrNameLst>
                                      </p:cBhvr>
                                      <p:tavLst>
                                        <p:tav tm="0">
                                          <p:val>
                                            <p:strVal val="#ppt_h"/>
                                          </p:val>
                                        </p:tav>
                                        <p:tav tm="100000">
                                          <p:val>
                                            <p:strVal val="#ppt_h"/>
                                          </p:val>
                                        </p:tav>
                                      </p:tavLst>
                                    </p:anim>
                                  </p:childTnLst>
                                </p:cTn>
                              </p:par>
                              <p:par>
                                <p:cTn id="75" presetID="19" presetClass="entr" presetSubtype="10" fill="hold" grpId="0" nodeType="withEffect">
                                  <p:stCondLst>
                                    <p:cond delay="0"/>
                                  </p:stCondLst>
                                  <p:childTnLst>
                                    <p:set>
                                      <p:cBhvr>
                                        <p:cTn id="76" dur="1" fill="hold">
                                          <p:stCondLst>
                                            <p:cond delay="0"/>
                                          </p:stCondLst>
                                        </p:cTn>
                                        <p:tgtEl>
                                          <p:spTgt spid="8"/>
                                        </p:tgtEl>
                                        <p:attrNameLst>
                                          <p:attrName>style.visibility</p:attrName>
                                        </p:attrNameLst>
                                      </p:cBhvr>
                                      <p:to>
                                        <p:strVal val="visible"/>
                                      </p:to>
                                    </p:set>
                                    <p:anim calcmode="lin" valueType="num">
                                      <p:cBhvr>
                                        <p:cTn id="77" dur="2000" fill="hold"/>
                                        <p:tgtEl>
                                          <p:spTgt spid="8"/>
                                        </p:tgtEl>
                                        <p:attrNameLst>
                                          <p:attrName>ppt_w</p:attrName>
                                        </p:attrNameLst>
                                      </p:cBhvr>
                                      <p:tavLst>
                                        <p:tav tm="0" fmla="#ppt_w*sin(2.5*pi*$)">
                                          <p:val>
                                            <p:fltVal val="0"/>
                                          </p:val>
                                        </p:tav>
                                        <p:tav tm="100000">
                                          <p:val>
                                            <p:fltVal val="1"/>
                                          </p:val>
                                        </p:tav>
                                      </p:tavLst>
                                    </p:anim>
                                    <p:anim calcmode="lin" valueType="num">
                                      <p:cBhvr>
                                        <p:cTn id="78" dur="2000" fill="hold"/>
                                        <p:tgtEl>
                                          <p:spTgt spid="8"/>
                                        </p:tgtEl>
                                        <p:attrNameLst>
                                          <p:attrName>ppt_h</p:attrName>
                                        </p:attrNameLst>
                                      </p:cBhvr>
                                      <p:tavLst>
                                        <p:tav tm="0">
                                          <p:val>
                                            <p:strVal val="#ppt_h"/>
                                          </p:val>
                                        </p:tav>
                                        <p:tav tm="100000">
                                          <p:val>
                                            <p:strVal val="#ppt_h"/>
                                          </p:val>
                                        </p:tav>
                                      </p:tavLst>
                                    </p:anim>
                                  </p:childTnLst>
                                </p:cTn>
                              </p:par>
                              <p:par>
                                <p:cTn id="79" presetID="19" presetClass="entr" presetSubtype="10" fill="hold" grpId="0" nodeType="withEffect">
                                  <p:stCondLst>
                                    <p:cond delay="0"/>
                                  </p:stCondLst>
                                  <p:childTnLst>
                                    <p:set>
                                      <p:cBhvr>
                                        <p:cTn id="80" dur="1" fill="hold">
                                          <p:stCondLst>
                                            <p:cond delay="0"/>
                                          </p:stCondLst>
                                        </p:cTn>
                                        <p:tgtEl>
                                          <p:spTgt spid="9"/>
                                        </p:tgtEl>
                                        <p:attrNameLst>
                                          <p:attrName>style.visibility</p:attrName>
                                        </p:attrNameLst>
                                      </p:cBhvr>
                                      <p:to>
                                        <p:strVal val="visible"/>
                                      </p:to>
                                    </p:set>
                                    <p:anim calcmode="lin" valueType="num">
                                      <p:cBhvr>
                                        <p:cTn id="81" dur="2000" fill="hold"/>
                                        <p:tgtEl>
                                          <p:spTgt spid="9"/>
                                        </p:tgtEl>
                                        <p:attrNameLst>
                                          <p:attrName>ppt_w</p:attrName>
                                        </p:attrNameLst>
                                      </p:cBhvr>
                                      <p:tavLst>
                                        <p:tav tm="0" fmla="#ppt_w*sin(2.5*pi*$)">
                                          <p:val>
                                            <p:fltVal val="0"/>
                                          </p:val>
                                        </p:tav>
                                        <p:tav tm="100000">
                                          <p:val>
                                            <p:fltVal val="1"/>
                                          </p:val>
                                        </p:tav>
                                      </p:tavLst>
                                    </p:anim>
                                    <p:anim calcmode="lin" valueType="num">
                                      <p:cBhvr>
                                        <p:cTn id="82" dur="2000" fill="hold"/>
                                        <p:tgtEl>
                                          <p:spTgt spid="9"/>
                                        </p:tgtEl>
                                        <p:attrNameLst>
                                          <p:attrName>ppt_h</p:attrName>
                                        </p:attrNameLst>
                                      </p:cBhvr>
                                      <p:tavLst>
                                        <p:tav tm="0">
                                          <p:val>
                                            <p:strVal val="#ppt_h"/>
                                          </p:val>
                                        </p:tav>
                                        <p:tav tm="100000">
                                          <p:val>
                                            <p:strVal val="#ppt_h"/>
                                          </p:val>
                                        </p:tav>
                                      </p:tavLst>
                                    </p:anim>
                                  </p:childTnLst>
                                </p:cTn>
                              </p:par>
                              <p:par>
                                <p:cTn id="83" presetID="19" presetClass="entr" presetSubtype="10" fill="hold" grpId="0" nodeType="withEffect">
                                  <p:stCondLst>
                                    <p:cond delay="0"/>
                                  </p:stCondLst>
                                  <p:childTnLst>
                                    <p:set>
                                      <p:cBhvr>
                                        <p:cTn id="84" dur="1" fill="hold">
                                          <p:stCondLst>
                                            <p:cond delay="0"/>
                                          </p:stCondLst>
                                        </p:cTn>
                                        <p:tgtEl>
                                          <p:spTgt spid="14"/>
                                        </p:tgtEl>
                                        <p:attrNameLst>
                                          <p:attrName>style.visibility</p:attrName>
                                        </p:attrNameLst>
                                      </p:cBhvr>
                                      <p:to>
                                        <p:strVal val="visible"/>
                                      </p:to>
                                    </p:set>
                                    <p:anim calcmode="lin" valueType="num">
                                      <p:cBhvr>
                                        <p:cTn id="85" dur="2000" fill="hold"/>
                                        <p:tgtEl>
                                          <p:spTgt spid="14"/>
                                        </p:tgtEl>
                                        <p:attrNameLst>
                                          <p:attrName>ppt_w</p:attrName>
                                        </p:attrNameLst>
                                      </p:cBhvr>
                                      <p:tavLst>
                                        <p:tav tm="0" fmla="#ppt_w*sin(2.5*pi*$)">
                                          <p:val>
                                            <p:fltVal val="0"/>
                                          </p:val>
                                        </p:tav>
                                        <p:tav tm="100000">
                                          <p:val>
                                            <p:fltVal val="1"/>
                                          </p:val>
                                        </p:tav>
                                      </p:tavLst>
                                    </p:anim>
                                    <p:anim calcmode="lin" valueType="num">
                                      <p:cBhvr>
                                        <p:cTn id="86" dur="2000" fill="hold"/>
                                        <p:tgtEl>
                                          <p:spTgt spid="14"/>
                                        </p:tgtEl>
                                        <p:attrNameLst>
                                          <p:attrName>ppt_h</p:attrName>
                                        </p:attrNameLst>
                                      </p:cBhvr>
                                      <p:tavLst>
                                        <p:tav tm="0">
                                          <p:val>
                                            <p:strVal val="#ppt_h"/>
                                          </p:val>
                                        </p:tav>
                                        <p:tav tm="100000">
                                          <p:val>
                                            <p:strVal val="#ppt_h"/>
                                          </p:val>
                                        </p:tav>
                                      </p:tavLst>
                                    </p:anim>
                                  </p:childTnLst>
                                </p:cTn>
                              </p:par>
                              <p:par>
                                <p:cTn id="87" presetID="19" presetClass="entr" presetSubtype="10" fill="hold" grpId="0" nodeType="withEffect">
                                  <p:stCondLst>
                                    <p:cond delay="0"/>
                                  </p:stCondLst>
                                  <p:childTnLst>
                                    <p:set>
                                      <p:cBhvr>
                                        <p:cTn id="88" dur="1" fill="hold">
                                          <p:stCondLst>
                                            <p:cond delay="0"/>
                                          </p:stCondLst>
                                        </p:cTn>
                                        <p:tgtEl>
                                          <p:spTgt spid="15"/>
                                        </p:tgtEl>
                                        <p:attrNameLst>
                                          <p:attrName>style.visibility</p:attrName>
                                        </p:attrNameLst>
                                      </p:cBhvr>
                                      <p:to>
                                        <p:strVal val="visible"/>
                                      </p:to>
                                    </p:set>
                                    <p:anim calcmode="lin" valueType="num">
                                      <p:cBhvr>
                                        <p:cTn id="89" dur="2000" fill="hold"/>
                                        <p:tgtEl>
                                          <p:spTgt spid="15"/>
                                        </p:tgtEl>
                                        <p:attrNameLst>
                                          <p:attrName>ppt_w</p:attrName>
                                        </p:attrNameLst>
                                      </p:cBhvr>
                                      <p:tavLst>
                                        <p:tav tm="0" fmla="#ppt_w*sin(2.5*pi*$)">
                                          <p:val>
                                            <p:fltVal val="0"/>
                                          </p:val>
                                        </p:tav>
                                        <p:tav tm="100000">
                                          <p:val>
                                            <p:fltVal val="1"/>
                                          </p:val>
                                        </p:tav>
                                      </p:tavLst>
                                    </p:anim>
                                    <p:anim calcmode="lin" valueType="num">
                                      <p:cBhvr>
                                        <p:cTn id="90" dur="2000" fill="hold"/>
                                        <p:tgtEl>
                                          <p:spTgt spid="15"/>
                                        </p:tgtEl>
                                        <p:attrNameLst>
                                          <p:attrName>ppt_h</p:attrName>
                                        </p:attrNameLst>
                                      </p:cBhvr>
                                      <p:tavLst>
                                        <p:tav tm="0">
                                          <p:val>
                                            <p:strVal val="#ppt_h"/>
                                          </p:val>
                                        </p:tav>
                                        <p:tav tm="100000">
                                          <p:val>
                                            <p:strVal val="#ppt_h"/>
                                          </p:val>
                                        </p:tav>
                                      </p:tavLst>
                                    </p:anim>
                                  </p:childTnLst>
                                </p:cTn>
                              </p:par>
                              <p:par>
                                <p:cTn id="91" presetID="19" presetClass="entr" presetSubtype="10" fill="hold" grpId="0" nodeType="withEffect">
                                  <p:stCondLst>
                                    <p:cond delay="0"/>
                                  </p:stCondLst>
                                  <p:childTnLst>
                                    <p:set>
                                      <p:cBhvr>
                                        <p:cTn id="92" dur="1" fill="hold">
                                          <p:stCondLst>
                                            <p:cond delay="0"/>
                                          </p:stCondLst>
                                        </p:cTn>
                                        <p:tgtEl>
                                          <p:spTgt spid="16"/>
                                        </p:tgtEl>
                                        <p:attrNameLst>
                                          <p:attrName>style.visibility</p:attrName>
                                        </p:attrNameLst>
                                      </p:cBhvr>
                                      <p:to>
                                        <p:strVal val="visible"/>
                                      </p:to>
                                    </p:set>
                                    <p:anim calcmode="lin" valueType="num">
                                      <p:cBhvr>
                                        <p:cTn id="93" dur="2000" fill="hold"/>
                                        <p:tgtEl>
                                          <p:spTgt spid="16"/>
                                        </p:tgtEl>
                                        <p:attrNameLst>
                                          <p:attrName>ppt_w</p:attrName>
                                        </p:attrNameLst>
                                      </p:cBhvr>
                                      <p:tavLst>
                                        <p:tav tm="0" fmla="#ppt_w*sin(2.5*pi*$)">
                                          <p:val>
                                            <p:fltVal val="0"/>
                                          </p:val>
                                        </p:tav>
                                        <p:tav tm="100000">
                                          <p:val>
                                            <p:fltVal val="1"/>
                                          </p:val>
                                        </p:tav>
                                      </p:tavLst>
                                    </p:anim>
                                    <p:anim calcmode="lin" valueType="num">
                                      <p:cBhvr>
                                        <p:cTn id="94" dur="2000" fill="hold"/>
                                        <p:tgtEl>
                                          <p:spTgt spid="16"/>
                                        </p:tgtEl>
                                        <p:attrNameLst>
                                          <p:attrName>ppt_h</p:attrName>
                                        </p:attrNameLst>
                                      </p:cBhvr>
                                      <p:tavLst>
                                        <p:tav tm="0">
                                          <p:val>
                                            <p:strVal val="#ppt_h"/>
                                          </p:val>
                                        </p:tav>
                                        <p:tav tm="100000">
                                          <p:val>
                                            <p:strVal val="#ppt_h"/>
                                          </p:val>
                                        </p:tav>
                                      </p:tavLst>
                                    </p:anim>
                                  </p:childTnLst>
                                </p:cTn>
                              </p:par>
                              <p:par>
                                <p:cTn id="95" presetID="19" presetClass="entr" presetSubtype="10" fill="hold" grpId="0" nodeType="withEffect">
                                  <p:stCondLst>
                                    <p:cond delay="0"/>
                                  </p:stCondLst>
                                  <p:childTnLst>
                                    <p:set>
                                      <p:cBhvr>
                                        <p:cTn id="96" dur="1" fill="hold">
                                          <p:stCondLst>
                                            <p:cond delay="0"/>
                                          </p:stCondLst>
                                        </p:cTn>
                                        <p:tgtEl>
                                          <p:spTgt spid="21"/>
                                        </p:tgtEl>
                                        <p:attrNameLst>
                                          <p:attrName>style.visibility</p:attrName>
                                        </p:attrNameLst>
                                      </p:cBhvr>
                                      <p:to>
                                        <p:strVal val="visible"/>
                                      </p:to>
                                    </p:set>
                                    <p:anim calcmode="lin" valueType="num">
                                      <p:cBhvr>
                                        <p:cTn id="97" dur="2000" fill="hold"/>
                                        <p:tgtEl>
                                          <p:spTgt spid="21"/>
                                        </p:tgtEl>
                                        <p:attrNameLst>
                                          <p:attrName>ppt_w</p:attrName>
                                        </p:attrNameLst>
                                      </p:cBhvr>
                                      <p:tavLst>
                                        <p:tav tm="0" fmla="#ppt_w*sin(2.5*pi*$)">
                                          <p:val>
                                            <p:fltVal val="0"/>
                                          </p:val>
                                        </p:tav>
                                        <p:tav tm="100000">
                                          <p:val>
                                            <p:fltVal val="1"/>
                                          </p:val>
                                        </p:tav>
                                      </p:tavLst>
                                    </p:anim>
                                    <p:anim calcmode="lin" valueType="num">
                                      <p:cBhvr>
                                        <p:cTn id="98" dur="2000" fill="hold"/>
                                        <p:tgtEl>
                                          <p:spTgt spid="21"/>
                                        </p:tgtEl>
                                        <p:attrNameLst>
                                          <p:attrName>ppt_h</p:attrName>
                                        </p:attrNameLst>
                                      </p:cBhvr>
                                      <p:tavLst>
                                        <p:tav tm="0">
                                          <p:val>
                                            <p:strVal val="#ppt_h"/>
                                          </p:val>
                                        </p:tav>
                                        <p:tav tm="100000">
                                          <p:val>
                                            <p:strVal val="#ppt_h"/>
                                          </p:val>
                                        </p:tav>
                                      </p:tavLst>
                                    </p:anim>
                                  </p:childTnLst>
                                </p:cTn>
                              </p:par>
                              <p:par>
                                <p:cTn id="99" presetID="19" presetClass="entr" presetSubtype="10" fill="hold" grpId="0" nodeType="withEffect">
                                  <p:stCondLst>
                                    <p:cond delay="0"/>
                                  </p:stCondLst>
                                  <p:childTnLst>
                                    <p:set>
                                      <p:cBhvr>
                                        <p:cTn id="100" dur="1" fill="hold">
                                          <p:stCondLst>
                                            <p:cond delay="0"/>
                                          </p:stCondLst>
                                        </p:cTn>
                                        <p:tgtEl>
                                          <p:spTgt spid="22"/>
                                        </p:tgtEl>
                                        <p:attrNameLst>
                                          <p:attrName>style.visibility</p:attrName>
                                        </p:attrNameLst>
                                      </p:cBhvr>
                                      <p:to>
                                        <p:strVal val="visible"/>
                                      </p:to>
                                    </p:set>
                                    <p:anim calcmode="lin" valueType="num">
                                      <p:cBhvr>
                                        <p:cTn id="101" dur="2000" fill="hold"/>
                                        <p:tgtEl>
                                          <p:spTgt spid="22"/>
                                        </p:tgtEl>
                                        <p:attrNameLst>
                                          <p:attrName>ppt_w</p:attrName>
                                        </p:attrNameLst>
                                      </p:cBhvr>
                                      <p:tavLst>
                                        <p:tav tm="0" fmla="#ppt_w*sin(2.5*pi*$)">
                                          <p:val>
                                            <p:fltVal val="0"/>
                                          </p:val>
                                        </p:tav>
                                        <p:tav tm="100000">
                                          <p:val>
                                            <p:fltVal val="1"/>
                                          </p:val>
                                        </p:tav>
                                      </p:tavLst>
                                    </p:anim>
                                    <p:anim calcmode="lin" valueType="num">
                                      <p:cBhvr>
                                        <p:cTn id="102" dur="2000" fill="hold"/>
                                        <p:tgtEl>
                                          <p:spTgt spid="22"/>
                                        </p:tgtEl>
                                        <p:attrNameLst>
                                          <p:attrName>ppt_h</p:attrName>
                                        </p:attrNameLst>
                                      </p:cBhvr>
                                      <p:tavLst>
                                        <p:tav tm="0">
                                          <p:val>
                                            <p:strVal val="#ppt_h"/>
                                          </p:val>
                                        </p:tav>
                                        <p:tav tm="100000">
                                          <p:val>
                                            <p:strVal val="#ppt_h"/>
                                          </p:val>
                                        </p:tav>
                                      </p:tavLst>
                                    </p:anim>
                                  </p:childTnLst>
                                </p:cTn>
                              </p:par>
                              <p:par>
                                <p:cTn id="103" presetID="19" presetClass="entr" presetSubtype="10" fill="hold" grpId="0" nodeType="withEffect">
                                  <p:stCondLst>
                                    <p:cond delay="0"/>
                                  </p:stCondLst>
                                  <p:childTnLst>
                                    <p:set>
                                      <p:cBhvr>
                                        <p:cTn id="104" dur="1" fill="hold">
                                          <p:stCondLst>
                                            <p:cond delay="0"/>
                                          </p:stCondLst>
                                        </p:cTn>
                                        <p:tgtEl>
                                          <p:spTgt spid="23"/>
                                        </p:tgtEl>
                                        <p:attrNameLst>
                                          <p:attrName>style.visibility</p:attrName>
                                        </p:attrNameLst>
                                      </p:cBhvr>
                                      <p:to>
                                        <p:strVal val="visible"/>
                                      </p:to>
                                    </p:set>
                                    <p:anim calcmode="lin" valueType="num">
                                      <p:cBhvr>
                                        <p:cTn id="105" dur="2000" fill="hold"/>
                                        <p:tgtEl>
                                          <p:spTgt spid="23"/>
                                        </p:tgtEl>
                                        <p:attrNameLst>
                                          <p:attrName>ppt_w</p:attrName>
                                        </p:attrNameLst>
                                      </p:cBhvr>
                                      <p:tavLst>
                                        <p:tav tm="0" fmla="#ppt_w*sin(2.5*pi*$)">
                                          <p:val>
                                            <p:fltVal val="0"/>
                                          </p:val>
                                        </p:tav>
                                        <p:tav tm="100000">
                                          <p:val>
                                            <p:fltVal val="1"/>
                                          </p:val>
                                        </p:tav>
                                      </p:tavLst>
                                    </p:anim>
                                    <p:anim calcmode="lin" valueType="num">
                                      <p:cBhvr>
                                        <p:cTn id="106" dur="2000" fill="hold"/>
                                        <p:tgtEl>
                                          <p:spTgt spid="23"/>
                                        </p:tgtEl>
                                        <p:attrNameLst>
                                          <p:attrName>ppt_h</p:attrName>
                                        </p:attrNameLst>
                                      </p:cBhvr>
                                      <p:tavLst>
                                        <p:tav tm="0">
                                          <p:val>
                                            <p:strVal val="#ppt_h"/>
                                          </p:val>
                                        </p:tav>
                                        <p:tav tm="100000">
                                          <p:val>
                                            <p:strVal val="#ppt_h"/>
                                          </p:val>
                                        </p:tav>
                                      </p:tavLst>
                                    </p:anim>
                                  </p:childTnLst>
                                </p:cTn>
                              </p:par>
                              <p:par>
                                <p:cTn id="107" presetID="19" presetClass="entr" presetSubtype="10" fill="hold" grpId="0" nodeType="withEffect">
                                  <p:stCondLst>
                                    <p:cond delay="0"/>
                                  </p:stCondLst>
                                  <p:childTnLst>
                                    <p:set>
                                      <p:cBhvr>
                                        <p:cTn id="108" dur="1" fill="hold">
                                          <p:stCondLst>
                                            <p:cond delay="0"/>
                                          </p:stCondLst>
                                        </p:cTn>
                                        <p:tgtEl>
                                          <p:spTgt spid="28"/>
                                        </p:tgtEl>
                                        <p:attrNameLst>
                                          <p:attrName>style.visibility</p:attrName>
                                        </p:attrNameLst>
                                      </p:cBhvr>
                                      <p:to>
                                        <p:strVal val="visible"/>
                                      </p:to>
                                    </p:set>
                                    <p:anim calcmode="lin" valueType="num">
                                      <p:cBhvr>
                                        <p:cTn id="109" dur="2000" fill="hold"/>
                                        <p:tgtEl>
                                          <p:spTgt spid="28"/>
                                        </p:tgtEl>
                                        <p:attrNameLst>
                                          <p:attrName>ppt_w</p:attrName>
                                        </p:attrNameLst>
                                      </p:cBhvr>
                                      <p:tavLst>
                                        <p:tav tm="0" fmla="#ppt_w*sin(2.5*pi*$)">
                                          <p:val>
                                            <p:fltVal val="0"/>
                                          </p:val>
                                        </p:tav>
                                        <p:tav tm="100000">
                                          <p:val>
                                            <p:fltVal val="1"/>
                                          </p:val>
                                        </p:tav>
                                      </p:tavLst>
                                    </p:anim>
                                    <p:anim calcmode="lin" valueType="num">
                                      <p:cBhvr>
                                        <p:cTn id="110" dur="2000" fill="hold"/>
                                        <p:tgtEl>
                                          <p:spTgt spid="28"/>
                                        </p:tgtEl>
                                        <p:attrNameLst>
                                          <p:attrName>ppt_h</p:attrName>
                                        </p:attrNameLst>
                                      </p:cBhvr>
                                      <p:tavLst>
                                        <p:tav tm="0">
                                          <p:val>
                                            <p:strVal val="#ppt_h"/>
                                          </p:val>
                                        </p:tav>
                                        <p:tav tm="100000">
                                          <p:val>
                                            <p:strVal val="#ppt_h"/>
                                          </p:val>
                                        </p:tav>
                                      </p:tavLst>
                                    </p:anim>
                                  </p:childTnLst>
                                </p:cTn>
                              </p:par>
                              <p:par>
                                <p:cTn id="111" presetID="19" presetClass="entr" presetSubtype="10" fill="hold" grpId="0" nodeType="withEffect">
                                  <p:stCondLst>
                                    <p:cond delay="0"/>
                                  </p:stCondLst>
                                  <p:childTnLst>
                                    <p:set>
                                      <p:cBhvr>
                                        <p:cTn id="112" dur="1" fill="hold">
                                          <p:stCondLst>
                                            <p:cond delay="0"/>
                                          </p:stCondLst>
                                        </p:cTn>
                                        <p:tgtEl>
                                          <p:spTgt spid="29"/>
                                        </p:tgtEl>
                                        <p:attrNameLst>
                                          <p:attrName>style.visibility</p:attrName>
                                        </p:attrNameLst>
                                      </p:cBhvr>
                                      <p:to>
                                        <p:strVal val="visible"/>
                                      </p:to>
                                    </p:set>
                                    <p:anim calcmode="lin" valueType="num">
                                      <p:cBhvr>
                                        <p:cTn id="113" dur="2000" fill="hold"/>
                                        <p:tgtEl>
                                          <p:spTgt spid="29"/>
                                        </p:tgtEl>
                                        <p:attrNameLst>
                                          <p:attrName>ppt_w</p:attrName>
                                        </p:attrNameLst>
                                      </p:cBhvr>
                                      <p:tavLst>
                                        <p:tav tm="0" fmla="#ppt_w*sin(2.5*pi*$)">
                                          <p:val>
                                            <p:fltVal val="0"/>
                                          </p:val>
                                        </p:tav>
                                        <p:tav tm="100000">
                                          <p:val>
                                            <p:fltVal val="1"/>
                                          </p:val>
                                        </p:tav>
                                      </p:tavLst>
                                    </p:anim>
                                    <p:anim calcmode="lin" valueType="num">
                                      <p:cBhvr>
                                        <p:cTn id="114" dur="2000" fill="hold"/>
                                        <p:tgtEl>
                                          <p:spTgt spid="29"/>
                                        </p:tgtEl>
                                        <p:attrNameLst>
                                          <p:attrName>ppt_h</p:attrName>
                                        </p:attrNameLst>
                                      </p:cBhvr>
                                      <p:tavLst>
                                        <p:tav tm="0">
                                          <p:val>
                                            <p:strVal val="#ppt_h"/>
                                          </p:val>
                                        </p:tav>
                                        <p:tav tm="100000">
                                          <p:val>
                                            <p:strVal val="#ppt_h"/>
                                          </p:val>
                                        </p:tav>
                                      </p:tavLst>
                                    </p:anim>
                                  </p:childTnLst>
                                </p:cTn>
                              </p:par>
                              <p:par>
                                <p:cTn id="115" presetID="19" presetClass="entr" presetSubtype="10" fill="hold" grpId="0" nodeType="withEffect">
                                  <p:stCondLst>
                                    <p:cond delay="0"/>
                                  </p:stCondLst>
                                  <p:childTnLst>
                                    <p:set>
                                      <p:cBhvr>
                                        <p:cTn id="116" dur="1" fill="hold">
                                          <p:stCondLst>
                                            <p:cond delay="0"/>
                                          </p:stCondLst>
                                        </p:cTn>
                                        <p:tgtEl>
                                          <p:spTgt spid="30"/>
                                        </p:tgtEl>
                                        <p:attrNameLst>
                                          <p:attrName>style.visibility</p:attrName>
                                        </p:attrNameLst>
                                      </p:cBhvr>
                                      <p:to>
                                        <p:strVal val="visible"/>
                                      </p:to>
                                    </p:set>
                                    <p:anim calcmode="lin" valueType="num">
                                      <p:cBhvr>
                                        <p:cTn id="117" dur="2000" fill="hold"/>
                                        <p:tgtEl>
                                          <p:spTgt spid="30"/>
                                        </p:tgtEl>
                                        <p:attrNameLst>
                                          <p:attrName>ppt_w</p:attrName>
                                        </p:attrNameLst>
                                      </p:cBhvr>
                                      <p:tavLst>
                                        <p:tav tm="0" fmla="#ppt_w*sin(2.5*pi*$)">
                                          <p:val>
                                            <p:fltVal val="0"/>
                                          </p:val>
                                        </p:tav>
                                        <p:tav tm="100000">
                                          <p:val>
                                            <p:fltVal val="1"/>
                                          </p:val>
                                        </p:tav>
                                      </p:tavLst>
                                    </p:anim>
                                    <p:anim calcmode="lin" valueType="num">
                                      <p:cBhvr>
                                        <p:cTn id="118" dur="2000" fill="hold"/>
                                        <p:tgtEl>
                                          <p:spTgt spid="30"/>
                                        </p:tgtEl>
                                        <p:attrNameLst>
                                          <p:attrName>ppt_h</p:attrName>
                                        </p:attrNameLst>
                                      </p:cBhvr>
                                      <p:tavLst>
                                        <p:tav tm="0">
                                          <p:val>
                                            <p:strVal val="#ppt_h"/>
                                          </p:val>
                                        </p:tav>
                                        <p:tav tm="100000">
                                          <p:val>
                                            <p:strVal val="#ppt_h"/>
                                          </p:val>
                                        </p:tav>
                                      </p:tavLst>
                                    </p:anim>
                                  </p:childTnLst>
                                </p:cTn>
                              </p:par>
                            </p:childTnLst>
                          </p:cTn>
                        </p:par>
                        <p:par>
                          <p:cTn id="119" fill="hold">
                            <p:stCondLst>
                              <p:cond delay="2000"/>
                            </p:stCondLst>
                            <p:childTnLst>
                              <p:par>
                                <p:cTn id="120" presetID="2" presetClass="exit" presetSubtype="8" fill="hold" grpId="1" nodeType="afterEffect">
                                  <p:stCondLst>
                                    <p:cond delay="0"/>
                                  </p:stCondLst>
                                  <p:childTnLst>
                                    <p:anim calcmode="lin" valueType="num">
                                      <p:cBhvr additive="base">
                                        <p:cTn id="121" dur="2000"/>
                                        <p:tgtEl>
                                          <p:spTgt spid="3"/>
                                        </p:tgtEl>
                                        <p:attrNameLst>
                                          <p:attrName>ppt_x</p:attrName>
                                        </p:attrNameLst>
                                      </p:cBhvr>
                                      <p:tavLst>
                                        <p:tav tm="0">
                                          <p:val>
                                            <p:strVal val="ppt_x"/>
                                          </p:val>
                                        </p:tav>
                                        <p:tav tm="100000">
                                          <p:val>
                                            <p:strVal val="0-ppt_w/2"/>
                                          </p:val>
                                        </p:tav>
                                      </p:tavLst>
                                    </p:anim>
                                    <p:anim calcmode="lin" valueType="num">
                                      <p:cBhvr additive="base">
                                        <p:cTn id="122" dur="2000"/>
                                        <p:tgtEl>
                                          <p:spTgt spid="3"/>
                                        </p:tgtEl>
                                        <p:attrNameLst>
                                          <p:attrName>ppt_y</p:attrName>
                                        </p:attrNameLst>
                                      </p:cBhvr>
                                      <p:tavLst>
                                        <p:tav tm="0">
                                          <p:val>
                                            <p:strVal val="ppt_y"/>
                                          </p:val>
                                        </p:tav>
                                        <p:tav tm="100000">
                                          <p:val>
                                            <p:strVal val="ppt_y"/>
                                          </p:val>
                                        </p:tav>
                                      </p:tavLst>
                                    </p:anim>
                                    <p:set>
                                      <p:cBhvr>
                                        <p:cTn id="123" dur="1" fill="hold">
                                          <p:stCondLst>
                                            <p:cond delay="1999"/>
                                          </p:stCondLst>
                                        </p:cTn>
                                        <p:tgtEl>
                                          <p:spTgt spid="3"/>
                                        </p:tgtEl>
                                        <p:attrNameLst>
                                          <p:attrName>style.visibility</p:attrName>
                                        </p:attrNameLst>
                                      </p:cBhvr>
                                      <p:to>
                                        <p:strVal val="hidden"/>
                                      </p:to>
                                    </p:set>
                                  </p:childTnLst>
                                </p:cTn>
                              </p:par>
                              <p:par>
                                <p:cTn id="124" presetID="2" presetClass="exit" presetSubtype="2" fill="hold" grpId="1" nodeType="withEffect">
                                  <p:stCondLst>
                                    <p:cond delay="0"/>
                                  </p:stCondLst>
                                  <p:childTnLst>
                                    <p:anim calcmode="lin" valueType="num">
                                      <p:cBhvr additive="base">
                                        <p:cTn id="125" dur="2000"/>
                                        <p:tgtEl>
                                          <p:spTgt spid="4"/>
                                        </p:tgtEl>
                                        <p:attrNameLst>
                                          <p:attrName>ppt_x</p:attrName>
                                        </p:attrNameLst>
                                      </p:cBhvr>
                                      <p:tavLst>
                                        <p:tav tm="0">
                                          <p:val>
                                            <p:strVal val="ppt_x"/>
                                          </p:val>
                                        </p:tav>
                                        <p:tav tm="100000">
                                          <p:val>
                                            <p:strVal val="1+ppt_w/2"/>
                                          </p:val>
                                        </p:tav>
                                      </p:tavLst>
                                    </p:anim>
                                    <p:anim calcmode="lin" valueType="num">
                                      <p:cBhvr additive="base">
                                        <p:cTn id="126" dur="2000"/>
                                        <p:tgtEl>
                                          <p:spTgt spid="4"/>
                                        </p:tgtEl>
                                        <p:attrNameLst>
                                          <p:attrName>ppt_y</p:attrName>
                                        </p:attrNameLst>
                                      </p:cBhvr>
                                      <p:tavLst>
                                        <p:tav tm="0">
                                          <p:val>
                                            <p:strVal val="ppt_y"/>
                                          </p:val>
                                        </p:tav>
                                        <p:tav tm="100000">
                                          <p:val>
                                            <p:strVal val="ppt_y"/>
                                          </p:val>
                                        </p:tav>
                                      </p:tavLst>
                                    </p:anim>
                                    <p:set>
                                      <p:cBhvr>
                                        <p:cTn id="127" dur="1" fill="hold">
                                          <p:stCondLst>
                                            <p:cond delay="1999"/>
                                          </p:stCondLst>
                                        </p:cTn>
                                        <p:tgtEl>
                                          <p:spTgt spid="4"/>
                                        </p:tgtEl>
                                        <p:attrNameLst>
                                          <p:attrName>style.visibility</p:attrName>
                                        </p:attrNameLst>
                                      </p:cBhvr>
                                      <p:to>
                                        <p:strVal val="hidden"/>
                                      </p:to>
                                    </p:set>
                                  </p:childTnLst>
                                </p:cTn>
                              </p:par>
                              <p:par>
                                <p:cTn id="128" presetID="2" presetClass="exit" presetSubtype="8" fill="hold" grpId="1" nodeType="withEffect">
                                  <p:stCondLst>
                                    <p:cond delay="0"/>
                                  </p:stCondLst>
                                  <p:childTnLst>
                                    <p:anim calcmode="lin" valueType="num">
                                      <p:cBhvr additive="base">
                                        <p:cTn id="129" dur="2000"/>
                                        <p:tgtEl>
                                          <p:spTgt spid="5"/>
                                        </p:tgtEl>
                                        <p:attrNameLst>
                                          <p:attrName>ppt_x</p:attrName>
                                        </p:attrNameLst>
                                      </p:cBhvr>
                                      <p:tavLst>
                                        <p:tav tm="0">
                                          <p:val>
                                            <p:strVal val="ppt_x"/>
                                          </p:val>
                                        </p:tav>
                                        <p:tav tm="100000">
                                          <p:val>
                                            <p:strVal val="0-ppt_w/2"/>
                                          </p:val>
                                        </p:tav>
                                      </p:tavLst>
                                    </p:anim>
                                    <p:anim calcmode="lin" valueType="num">
                                      <p:cBhvr additive="base">
                                        <p:cTn id="130" dur="2000"/>
                                        <p:tgtEl>
                                          <p:spTgt spid="5"/>
                                        </p:tgtEl>
                                        <p:attrNameLst>
                                          <p:attrName>ppt_y</p:attrName>
                                        </p:attrNameLst>
                                      </p:cBhvr>
                                      <p:tavLst>
                                        <p:tav tm="0">
                                          <p:val>
                                            <p:strVal val="ppt_y"/>
                                          </p:val>
                                        </p:tav>
                                        <p:tav tm="100000">
                                          <p:val>
                                            <p:strVal val="ppt_y"/>
                                          </p:val>
                                        </p:tav>
                                      </p:tavLst>
                                    </p:anim>
                                    <p:set>
                                      <p:cBhvr>
                                        <p:cTn id="131" dur="1" fill="hold">
                                          <p:stCondLst>
                                            <p:cond delay="1999"/>
                                          </p:stCondLst>
                                        </p:cTn>
                                        <p:tgtEl>
                                          <p:spTgt spid="5"/>
                                        </p:tgtEl>
                                        <p:attrNameLst>
                                          <p:attrName>style.visibility</p:attrName>
                                        </p:attrNameLst>
                                      </p:cBhvr>
                                      <p:to>
                                        <p:strVal val="hidden"/>
                                      </p:to>
                                    </p:set>
                                  </p:childTnLst>
                                </p:cTn>
                              </p:par>
                              <p:par>
                                <p:cTn id="132" presetID="2" presetClass="exit" presetSubtype="2" fill="hold" grpId="1" nodeType="withEffect">
                                  <p:stCondLst>
                                    <p:cond delay="0"/>
                                  </p:stCondLst>
                                  <p:childTnLst>
                                    <p:anim calcmode="lin" valueType="num">
                                      <p:cBhvr additive="base">
                                        <p:cTn id="133" dur="2000"/>
                                        <p:tgtEl>
                                          <p:spTgt spid="6"/>
                                        </p:tgtEl>
                                        <p:attrNameLst>
                                          <p:attrName>ppt_x</p:attrName>
                                        </p:attrNameLst>
                                      </p:cBhvr>
                                      <p:tavLst>
                                        <p:tav tm="0">
                                          <p:val>
                                            <p:strVal val="ppt_x"/>
                                          </p:val>
                                        </p:tav>
                                        <p:tav tm="100000">
                                          <p:val>
                                            <p:strVal val="1+ppt_w/2"/>
                                          </p:val>
                                        </p:tav>
                                      </p:tavLst>
                                    </p:anim>
                                    <p:anim calcmode="lin" valueType="num">
                                      <p:cBhvr additive="base">
                                        <p:cTn id="134" dur="2000"/>
                                        <p:tgtEl>
                                          <p:spTgt spid="6"/>
                                        </p:tgtEl>
                                        <p:attrNameLst>
                                          <p:attrName>ppt_y</p:attrName>
                                        </p:attrNameLst>
                                      </p:cBhvr>
                                      <p:tavLst>
                                        <p:tav tm="0">
                                          <p:val>
                                            <p:strVal val="ppt_y"/>
                                          </p:val>
                                        </p:tav>
                                        <p:tav tm="100000">
                                          <p:val>
                                            <p:strVal val="ppt_y"/>
                                          </p:val>
                                        </p:tav>
                                      </p:tavLst>
                                    </p:anim>
                                    <p:set>
                                      <p:cBhvr>
                                        <p:cTn id="135" dur="1" fill="hold">
                                          <p:stCondLst>
                                            <p:cond delay="1999"/>
                                          </p:stCondLst>
                                        </p:cTn>
                                        <p:tgtEl>
                                          <p:spTgt spid="6"/>
                                        </p:tgtEl>
                                        <p:attrNameLst>
                                          <p:attrName>style.visibility</p:attrName>
                                        </p:attrNameLst>
                                      </p:cBhvr>
                                      <p:to>
                                        <p:strVal val="hidden"/>
                                      </p:to>
                                    </p:set>
                                  </p:childTnLst>
                                </p:cTn>
                              </p:par>
                              <p:par>
                                <p:cTn id="136" presetID="2" presetClass="exit" presetSubtype="8" fill="hold" grpId="1" nodeType="withEffect">
                                  <p:stCondLst>
                                    <p:cond delay="0"/>
                                  </p:stCondLst>
                                  <p:childTnLst>
                                    <p:anim calcmode="lin" valueType="num">
                                      <p:cBhvr additive="base">
                                        <p:cTn id="137" dur="2000"/>
                                        <p:tgtEl>
                                          <p:spTgt spid="7"/>
                                        </p:tgtEl>
                                        <p:attrNameLst>
                                          <p:attrName>ppt_x</p:attrName>
                                        </p:attrNameLst>
                                      </p:cBhvr>
                                      <p:tavLst>
                                        <p:tav tm="0">
                                          <p:val>
                                            <p:strVal val="ppt_x"/>
                                          </p:val>
                                        </p:tav>
                                        <p:tav tm="100000">
                                          <p:val>
                                            <p:strVal val="0-ppt_w/2"/>
                                          </p:val>
                                        </p:tav>
                                      </p:tavLst>
                                    </p:anim>
                                    <p:anim calcmode="lin" valueType="num">
                                      <p:cBhvr additive="base">
                                        <p:cTn id="138" dur="2000"/>
                                        <p:tgtEl>
                                          <p:spTgt spid="7"/>
                                        </p:tgtEl>
                                        <p:attrNameLst>
                                          <p:attrName>ppt_y</p:attrName>
                                        </p:attrNameLst>
                                      </p:cBhvr>
                                      <p:tavLst>
                                        <p:tav tm="0">
                                          <p:val>
                                            <p:strVal val="ppt_y"/>
                                          </p:val>
                                        </p:tav>
                                        <p:tav tm="100000">
                                          <p:val>
                                            <p:strVal val="ppt_y"/>
                                          </p:val>
                                        </p:tav>
                                      </p:tavLst>
                                    </p:anim>
                                    <p:set>
                                      <p:cBhvr>
                                        <p:cTn id="139" dur="1" fill="hold">
                                          <p:stCondLst>
                                            <p:cond delay="1999"/>
                                          </p:stCondLst>
                                        </p:cTn>
                                        <p:tgtEl>
                                          <p:spTgt spid="7"/>
                                        </p:tgtEl>
                                        <p:attrNameLst>
                                          <p:attrName>style.visibility</p:attrName>
                                        </p:attrNameLst>
                                      </p:cBhvr>
                                      <p:to>
                                        <p:strVal val="hidden"/>
                                      </p:to>
                                    </p:set>
                                  </p:childTnLst>
                                </p:cTn>
                              </p:par>
                              <p:par>
                                <p:cTn id="140" presetID="2" presetClass="exit" presetSubtype="2" fill="hold" grpId="1" nodeType="withEffect">
                                  <p:stCondLst>
                                    <p:cond delay="0"/>
                                  </p:stCondLst>
                                  <p:childTnLst>
                                    <p:anim calcmode="lin" valueType="num">
                                      <p:cBhvr additive="base">
                                        <p:cTn id="141" dur="2000"/>
                                        <p:tgtEl>
                                          <p:spTgt spid="8"/>
                                        </p:tgtEl>
                                        <p:attrNameLst>
                                          <p:attrName>ppt_x</p:attrName>
                                        </p:attrNameLst>
                                      </p:cBhvr>
                                      <p:tavLst>
                                        <p:tav tm="0">
                                          <p:val>
                                            <p:strVal val="ppt_x"/>
                                          </p:val>
                                        </p:tav>
                                        <p:tav tm="100000">
                                          <p:val>
                                            <p:strVal val="1+ppt_w/2"/>
                                          </p:val>
                                        </p:tav>
                                      </p:tavLst>
                                    </p:anim>
                                    <p:anim calcmode="lin" valueType="num">
                                      <p:cBhvr additive="base">
                                        <p:cTn id="142" dur="2000"/>
                                        <p:tgtEl>
                                          <p:spTgt spid="8"/>
                                        </p:tgtEl>
                                        <p:attrNameLst>
                                          <p:attrName>ppt_y</p:attrName>
                                        </p:attrNameLst>
                                      </p:cBhvr>
                                      <p:tavLst>
                                        <p:tav tm="0">
                                          <p:val>
                                            <p:strVal val="ppt_y"/>
                                          </p:val>
                                        </p:tav>
                                        <p:tav tm="100000">
                                          <p:val>
                                            <p:strVal val="ppt_y"/>
                                          </p:val>
                                        </p:tav>
                                      </p:tavLst>
                                    </p:anim>
                                    <p:set>
                                      <p:cBhvr>
                                        <p:cTn id="143" dur="1" fill="hold">
                                          <p:stCondLst>
                                            <p:cond delay="1999"/>
                                          </p:stCondLst>
                                        </p:cTn>
                                        <p:tgtEl>
                                          <p:spTgt spid="8"/>
                                        </p:tgtEl>
                                        <p:attrNameLst>
                                          <p:attrName>style.visibility</p:attrName>
                                        </p:attrNameLst>
                                      </p:cBhvr>
                                      <p:to>
                                        <p:strVal val="hidden"/>
                                      </p:to>
                                    </p:set>
                                  </p:childTnLst>
                                </p:cTn>
                              </p:par>
                              <p:par>
                                <p:cTn id="144" presetID="2" presetClass="exit" presetSubtype="8" fill="hold" grpId="1" nodeType="withEffect">
                                  <p:stCondLst>
                                    <p:cond delay="0"/>
                                  </p:stCondLst>
                                  <p:childTnLst>
                                    <p:anim calcmode="lin" valueType="num">
                                      <p:cBhvr additive="base">
                                        <p:cTn id="145" dur="2000"/>
                                        <p:tgtEl>
                                          <p:spTgt spid="9"/>
                                        </p:tgtEl>
                                        <p:attrNameLst>
                                          <p:attrName>ppt_x</p:attrName>
                                        </p:attrNameLst>
                                      </p:cBhvr>
                                      <p:tavLst>
                                        <p:tav tm="0">
                                          <p:val>
                                            <p:strVal val="ppt_x"/>
                                          </p:val>
                                        </p:tav>
                                        <p:tav tm="100000">
                                          <p:val>
                                            <p:strVal val="0-ppt_w/2"/>
                                          </p:val>
                                        </p:tav>
                                      </p:tavLst>
                                    </p:anim>
                                    <p:anim calcmode="lin" valueType="num">
                                      <p:cBhvr additive="base">
                                        <p:cTn id="146" dur="2000"/>
                                        <p:tgtEl>
                                          <p:spTgt spid="9"/>
                                        </p:tgtEl>
                                        <p:attrNameLst>
                                          <p:attrName>ppt_y</p:attrName>
                                        </p:attrNameLst>
                                      </p:cBhvr>
                                      <p:tavLst>
                                        <p:tav tm="0">
                                          <p:val>
                                            <p:strVal val="ppt_y"/>
                                          </p:val>
                                        </p:tav>
                                        <p:tav tm="100000">
                                          <p:val>
                                            <p:strVal val="ppt_y"/>
                                          </p:val>
                                        </p:tav>
                                      </p:tavLst>
                                    </p:anim>
                                    <p:set>
                                      <p:cBhvr>
                                        <p:cTn id="147" dur="1" fill="hold">
                                          <p:stCondLst>
                                            <p:cond delay="1999"/>
                                          </p:stCondLst>
                                        </p:cTn>
                                        <p:tgtEl>
                                          <p:spTgt spid="9"/>
                                        </p:tgtEl>
                                        <p:attrNameLst>
                                          <p:attrName>style.visibility</p:attrName>
                                        </p:attrNameLst>
                                      </p:cBhvr>
                                      <p:to>
                                        <p:strVal val="hidden"/>
                                      </p:to>
                                    </p:set>
                                  </p:childTnLst>
                                </p:cTn>
                              </p:par>
                              <p:par>
                                <p:cTn id="148" presetID="2" presetClass="exit" presetSubtype="2" fill="hold" grpId="1" nodeType="withEffect">
                                  <p:stCondLst>
                                    <p:cond delay="0"/>
                                  </p:stCondLst>
                                  <p:childTnLst>
                                    <p:anim calcmode="lin" valueType="num">
                                      <p:cBhvr additive="base">
                                        <p:cTn id="149" dur="2000"/>
                                        <p:tgtEl>
                                          <p:spTgt spid="10"/>
                                        </p:tgtEl>
                                        <p:attrNameLst>
                                          <p:attrName>ppt_x</p:attrName>
                                        </p:attrNameLst>
                                      </p:cBhvr>
                                      <p:tavLst>
                                        <p:tav tm="0">
                                          <p:val>
                                            <p:strVal val="ppt_x"/>
                                          </p:val>
                                        </p:tav>
                                        <p:tav tm="100000">
                                          <p:val>
                                            <p:strVal val="1+ppt_w/2"/>
                                          </p:val>
                                        </p:tav>
                                      </p:tavLst>
                                    </p:anim>
                                    <p:anim calcmode="lin" valueType="num">
                                      <p:cBhvr additive="base">
                                        <p:cTn id="150" dur="2000"/>
                                        <p:tgtEl>
                                          <p:spTgt spid="10"/>
                                        </p:tgtEl>
                                        <p:attrNameLst>
                                          <p:attrName>ppt_y</p:attrName>
                                        </p:attrNameLst>
                                      </p:cBhvr>
                                      <p:tavLst>
                                        <p:tav tm="0">
                                          <p:val>
                                            <p:strVal val="ppt_y"/>
                                          </p:val>
                                        </p:tav>
                                        <p:tav tm="100000">
                                          <p:val>
                                            <p:strVal val="ppt_y"/>
                                          </p:val>
                                        </p:tav>
                                      </p:tavLst>
                                    </p:anim>
                                    <p:set>
                                      <p:cBhvr>
                                        <p:cTn id="151" dur="1" fill="hold">
                                          <p:stCondLst>
                                            <p:cond delay="1999"/>
                                          </p:stCondLst>
                                        </p:cTn>
                                        <p:tgtEl>
                                          <p:spTgt spid="10"/>
                                        </p:tgtEl>
                                        <p:attrNameLst>
                                          <p:attrName>style.visibility</p:attrName>
                                        </p:attrNameLst>
                                      </p:cBhvr>
                                      <p:to>
                                        <p:strVal val="hidden"/>
                                      </p:to>
                                    </p:set>
                                  </p:childTnLst>
                                </p:cTn>
                              </p:par>
                              <p:par>
                                <p:cTn id="152" presetID="2" presetClass="exit" presetSubtype="8" fill="hold" grpId="1" nodeType="withEffect">
                                  <p:stCondLst>
                                    <p:cond delay="0"/>
                                  </p:stCondLst>
                                  <p:childTnLst>
                                    <p:anim calcmode="lin" valueType="num">
                                      <p:cBhvr additive="base">
                                        <p:cTn id="153" dur="2000"/>
                                        <p:tgtEl>
                                          <p:spTgt spid="11"/>
                                        </p:tgtEl>
                                        <p:attrNameLst>
                                          <p:attrName>ppt_x</p:attrName>
                                        </p:attrNameLst>
                                      </p:cBhvr>
                                      <p:tavLst>
                                        <p:tav tm="0">
                                          <p:val>
                                            <p:strVal val="ppt_x"/>
                                          </p:val>
                                        </p:tav>
                                        <p:tav tm="100000">
                                          <p:val>
                                            <p:strVal val="0-ppt_w/2"/>
                                          </p:val>
                                        </p:tav>
                                      </p:tavLst>
                                    </p:anim>
                                    <p:anim calcmode="lin" valueType="num">
                                      <p:cBhvr additive="base">
                                        <p:cTn id="154" dur="2000"/>
                                        <p:tgtEl>
                                          <p:spTgt spid="11"/>
                                        </p:tgtEl>
                                        <p:attrNameLst>
                                          <p:attrName>ppt_y</p:attrName>
                                        </p:attrNameLst>
                                      </p:cBhvr>
                                      <p:tavLst>
                                        <p:tav tm="0">
                                          <p:val>
                                            <p:strVal val="ppt_y"/>
                                          </p:val>
                                        </p:tav>
                                        <p:tav tm="100000">
                                          <p:val>
                                            <p:strVal val="ppt_y"/>
                                          </p:val>
                                        </p:tav>
                                      </p:tavLst>
                                    </p:anim>
                                    <p:set>
                                      <p:cBhvr>
                                        <p:cTn id="155" dur="1" fill="hold">
                                          <p:stCondLst>
                                            <p:cond delay="1999"/>
                                          </p:stCondLst>
                                        </p:cTn>
                                        <p:tgtEl>
                                          <p:spTgt spid="11"/>
                                        </p:tgtEl>
                                        <p:attrNameLst>
                                          <p:attrName>style.visibility</p:attrName>
                                        </p:attrNameLst>
                                      </p:cBhvr>
                                      <p:to>
                                        <p:strVal val="hidden"/>
                                      </p:to>
                                    </p:set>
                                  </p:childTnLst>
                                </p:cTn>
                              </p:par>
                              <p:par>
                                <p:cTn id="156" presetID="2" presetClass="exit" presetSubtype="2" fill="hold" grpId="1" nodeType="withEffect">
                                  <p:stCondLst>
                                    <p:cond delay="0"/>
                                  </p:stCondLst>
                                  <p:childTnLst>
                                    <p:anim calcmode="lin" valueType="num">
                                      <p:cBhvr additive="base">
                                        <p:cTn id="157" dur="2000"/>
                                        <p:tgtEl>
                                          <p:spTgt spid="12"/>
                                        </p:tgtEl>
                                        <p:attrNameLst>
                                          <p:attrName>ppt_x</p:attrName>
                                        </p:attrNameLst>
                                      </p:cBhvr>
                                      <p:tavLst>
                                        <p:tav tm="0">
                                          <p:val>
                                            <p:strVal val="ppt_x"/>
                                          </p:val>
                                        </p:tav>
                                        <p:tav tm="100000">
                                          <p:val>
                                            <p:strVal val="1+ppt_w/2"/>
                                          </p:val>
                                        </p:tav>
                                      </p:tavLst>
                                    </p:anim>
                                    <p:anim calcmode="lin" valueType="num">
                                      <p:cBhvr additive="base">
                                        <p:cTn id="158" dur="2000"/>
                                        <p:tgtEl>
                                          <p:spTgt spid="12"/>
                                        </p:tgtEl>
                                        <p:attrNameLst>
                                          <p:attrName>ppt_y</p:attrName>
                                        </p:attrNameLst>
                                      </p:cBhvr>
                                      <p:tavLst>
                                        <p:tav tm="0">
                                          <p:val>
                                            <p:strVal val="ppt_y"/>
                                          </p:val>
                                        </p:tav>
                                        <p:tav tm="100000">
                                          <p:val>
                                            <p:strVal val="ppt_y"/>
                                          </p:val>
                                        </p:tav>
                                      </p:tavLst>
                                    </p:anim>
                                    <p:set>
                                      <p:cBhvr>
                                        <p:cTn id="159" dur="1" fill="hold">
                                          <p:stCondLst>
                                            <p:cond delay="1999"/>
                                          </p:stCondLst>
                                        </p:cTn>
                                        <p:tgtEl>
                                          <p:spTgt spid="12"/>
                                        </p:tgtEl>
                                        <p:attrNameLst>
                                          <p:attrName>style.visibility</p:attrName>
                                        </p:attrNameLst>
                                      </p:cBhvr>
                                      <p:to>
                                        <p:strVal val="hidden"/>
                                      </p:to>
                                    </p:set>
                                  </p:childTnLst>
                                </p:cTn>
                              </p:par>
                              <p:par>
                                <p:cTn id="160" presetID="2" presetClass="exit" presetSubtype="8" fill="hold" grpId="1" nodeType="withEffect">
                                  <p:stCondLst>
                                    <p:cond delay="0"/>
                                  </p:stCondLst>
                                  <p:childTnLst>
                                    <p:anim calcmode="lin" valueType="num">
                                      <p:cBhvr additive="base">
                                        <p:cTn id="161" dur="2000"/>
                                        <p:tgtEl>
                                          <p:spTgt spid="13"/>
                                        </p:tgtEl>
                                        <p:attrNameLst>
                                          <p:attrName>ppt_x</p:attrName>
                                        </p:attrNameLst>
                                      </p:cBhvr>
                                      <p:tavLst>
                                        <p:tav tm="0">
                                          <p:val>
                                            <p:strVal val="ppt_x"/>
                                          </p:val>
                                        </p:tav>
                                        <p:tav tm="100000">
                                          <p:val>
                                            <p:strVal val="0-ppt_w/2"/>
                                          </p:val>
                                        </p:tav>
                                      </p:tavLst>
                                    </p:anim>
                                    <p:anim calcmode="lin" valueType="num">
                                      <p:cBhvr additive="base">
                                        <p:cTn id="162" dur="2000"/>
                                        <p:tgtEl>
                                          <p:spTgt spid="13"/>
                                        </p:tgtEl>
                                        <p:attrNameLst>
                                          <p:attrName>ppt_y</p:attrName>
                                        </p:attrNameLst>
                                      </p:cBhvr>
                                      <p:tavLst>
                                        <p:tav tm="0">
                                          <p:val>
                                            <p:strVal val="ppt_y"/>
                                          </p:val>
                                        </p:tav>
                                        <p:tav tm="100000">
                                          <p:val>
                                            <p:strVal val="ppt_y"/>
                                          </p:val>
                                        </p:tav>
                                      </p:tavLst>
                                    </p:anim>
                                    <p:set>
                                      <p:cBhvr>
                                        <p:cTn id="163" dur="1" fill="hold">
                                          <p:stCondLst>
                                            <p:cond delay="1999"/>
                                          </p:stCondLst>
                                        </p:cTn>
                                        <p:tgtEl>
                                          <p:spTgt spid="13"/>
                                        </p:tgtEl>
                                        <p:attrNameLst>
                                          <p:attrName>style.visibility</p:attrName>
                                        </p:attrNameLst>
                                      </p:cBhvr>
                                      <p:to>
                                        <p:strVal val="hidden"/>
                                      </p:to>
                                    </p:set>
                                  </p:childTnLst>
                                </p:cTn>
                              </p:par>
                              <p:par>
                                <p:cTn id="164" presetID="2" presetClass="exit" presetSubtype="2" fill="hold" grpId="1" nodeType="withEffect">
                                  <p:stCondLst>
                                    <p:cond delay="0"/>
                                  </p:stCondLst>
                                  <p:childTnLst>
                                    <p:anim calcmode="lin" valueType="num">
                                      <p:cBhvr additive="base">
                                        <p:cTn id="165" dur="2000"/>
                                        <p:tgtEl>
                                          <p:spTgt spid="14"/>
                                        </p:tgtEl>
                                        <p:attrNameLst>
                                          <p:attrName>ppt_x</p:attrName>
                                        </p:attrNameLst>
                                      </p:cBhvr>
                                      <p:tavLst>
                                        <p:tav tm="0">
                                          <p:val>
                                            <p:strVal val="ppt_x"/>
                                          </p:val>
                                        </p:tav>
                                        <p:tav tm="100000">
                                          <p:val>
                                            <p:strVal val="1+ppt_w/2"/>
                                          </p:val>
                                        </p:tav>
                                      </p:tavLst>
                                    </p:anim>
                                    <p:anim calcmode="lin" valueType="num">
                                      <p:cBhvr additive="base">
                                        <p:cTn id="166" dur="2000"/>
                                        <p:tgtEl>
                                          <p:spTgt spid="14"/>
                                        </p:tgtEl>
                                        <p:attrNameLst>
                                          <p:attrName>ppt_y</p:attrName>
                                        </p:attrNameLst>
                                      </p:cBhvr>
                                      <p:tavLst>
                                        <p:tav tm="0">
                                          <p:val>
                                            <p:strVal val="ppt_y"/>
                                          </p:val>
                                        </p:tav>
                                        <p:tav tm="100000">
                                          <p:val>
                                            <p:strVal val="ppt_y"/>
                                          </p:val>
                                        </p:tav>
                                      </p:tavLst>
                                    </p:anim>
                                    <p:set>
                                      <p:cBhvr>
                                        <p:cTn id="167" dur="1" fill="hold">
                                          <p:stCondLst>
                                            <p:cond delay="1999"/>
                                          </p:stCondLst>
                                        </p:cTn>
                                        <p:tgtEl>
                                          <p:spTgt spid="14"/>
                                        </p:tgtEl>
                                        <p:attrNameLst>
                                          <p:attrName>style.visibility</p:attrName>
                                        </p:attrNameLst>
                                      </p:cBhvr>
                                      <p:to>
                                        <p:strVal val="hidden"/>
                                      </p:to>
                                    </p:set>
                                  </p:childTnLst>
                                </p:cTn>
                              </p:par>
                              <p:par>
                                <p:cTn id="168" presetID="2" presetClass="exit" presetSubtype="8" fill="hold" grpId="1" nodeType="withEffect">
                                  <p:stCondLst>
                                    <p:cond delay="0"/>
                                  </p:stCondLst>
                                  <p:childTnLst>
                                    <p:anim calcmode="lin" valueType="num">
                                      <p:cBhvr additive="base">
                                        <p:cTn id="169" dur="2000"/>
                                        <p:tgtEl>
                                          <p:spTgt spid="15"/>
                                        </p:tgtEl>
                                        <p:attrNameLst>
                                          <p:attrName>ppt_x</p:attrName>
                                        </p:attrNameLst>
                                      </p:cBhvr>
                                      <p:tavLst>
                                        <p:tav tm="0">
                                          <p:val>
                                            <p:strVal val="ppt_x"/>
                                          </p:val>
                                        </p:tav>
                                        <p:tav tm="100000">
                                          <p:val>
                                            <p:strVal val="0-ppt_w/2"/>
                                          </p:val>
                                        </p:tav>
                                      </p:tavLst>
                                    </p:anim>
                                    <p:anim calcmode="lin" valueType="num">
                                      <p:cBhvr additive="base">
                                        <p:cTn id="170" dur="2000"/>
                                        <p:tgtEl>
                                          <p:spTgt spid="15"/>
                                        </p:tgtEl>
                                        <p:attrNameLst>
                                          <p:attrName>ppt_y</p:attrName>
                                        </p:attrNameLst>
                                      </p:cBhvr>
                                      <p:tavLst>
                                        <p:tav tm="0">
                                          <p:val>
                                            <p:strVal val="ppt_y"/>
                                          </p:val>
                                        </p:tav>
                                        <p:tav tm="100000">
                                          <p:val>
                                            <p:strVal val="ppt_y"/>
                                          </p:val>
                                        </p:tav>
                                      </p:tavLst>
                                    </p:anim>
                                    <p:set>
                                      <p:cBhvr>
                                        <p:cTn id="171" dur="1" fill="hold">
                                          <p:stCondLst>
                                            <p:cond delay="1999"/>
                                          </p:stCondLst>
                                        </p:cTn>
                                        <p:tgtEl>
                                          <p:spTgt spid="15"/>
                                        </p:tgtEl>
                                        <p:attrNameLst>
                                          <p:attrName>style.visibility</p:attrName>
                                        </p:attrNameLst>
                                      </p:cBhvr>
                                      <p:to>
                                        <p:strVal val="hidden"/>
                                      </p:to>
                                    </p:set>
                                  </p:childTnLst>
                                </p:cTn>
                              </p:par>
                              <p:par>
                                <p:cTn id="172" presetID="2" presetClass="exit" presetSubtype="2" fill="hold" grpId="1" nodeType="withEffect">
                                  <p:stCondLst>
                                    <p:cond delay="0"/>
                                  </p:stCondLst>
                                  <p:childTnLst>
                                    <p:anim calcmode="lin" valueType="num">
                                      <p:cBhvr additive="base">
                                        <p:cTn id="173" dur="2000"/>
                                        <p:tgtEl>
                                          <p:spTgt spid="16"/>
                                        </p:tgtEl>
                                        <p:attrNameLst>
                                          <p:attrName>ppt_x</p:attrName>
                                        </p:attrNameLst>
                                      </p:cBhvr>
                                      <p:tavLst>
                                        <p:tav tm="0">
                                          <p:val>
                                            <p:strVal val="ppt_x"/>
                                          </p:val>
                                        </p:tav>
                                        <p:tav tm="100000">
                                          <p:val>
                                            <p:strVal val="1+ppt_w/2"/>
                                          </p:val>
                                        </p:tav>
                                      </p:tavLst>
                                    </p:anim>
                                    <p:anim calcmode="lin" valueType="num">
                                      <p:cBhvr additive="base">
                                        <p:cTn id="174" dur="2000"/>
                                        <p:tgtEl>
                                          <p:spTgt spid="16"/>
                                        </p:tgtEl>
                                        <p:attrNameLst>
                                          <p:attrName>ppt_y</p:attrName>
                                        </p:attrNameLst>
                                      </p:cBhvr>
                                      <p:tavLst>
                                        <p:tav tm="0">
                                          <p:val>
                                            <p:strVal val="ppt_y"/>
                                          </p:val>
                                        </p:tav>
                                        <p:tav tm="100000">
                                          <p:val>
                                            <p:strVal val="ppt_y"/>
                                          </p:val>
                                        </p:tav>
                                      </p:tavLst>
                                    </p:anim>
                                    <p:set>
                                      <p:cBhvr>
                                        <p:cTn id="175" dur="1" fill="hold">
                                          <p:stCondLst>
                                            <p:cond delay="1999"/>
                                          </p:stCondLst>
                                        </p:cTn>
                                        <p:tgtEl>
                                          <p:spTgt spid="16"/>
                                        </p:tgtEl>
                                        <p:attrNameLst>
                                          <p:attrName>style.visibility</p:attrName>
                                        </p:attrNameLst>
                                      </p:cBhvr>
                                      <p:to>
                                        <p:strVal val="hidden"/>
                                      </p:to>
                                    </p:set>
                                  </p:childTnLst>
                                </p:cTn>
                              </p:par>
                              <p:par>
                                <p:cTn id="176" presetID="2" presetClass="exit" presetSubtype="8" fill="hold" grpId="1" nodeType="withEffect">
                                  <p:stCondLst>
                                    <p:cond delay="0"/>
                                  </p:stCondLst>
                                  <p:childTnLst>
                                    <p:anim calcmode="lin" valueType="num">
                                      <p:cBhvr additive="base">
                                        <p:cTn id="177" dur="2000"/>
                                        <p:tgtEl>
                                          <p:spTgt spid="17"/>
                                        </p:tgtEl>
                                        <p:attrNameLst>
                                          <p:attrName>ppt_x</p:attrName>
                                        </p:attrNameLst>
                                      </p:cBhvr>
                                      <p:tavLst>
                                        <p:tav tm="0">
                                          <p:val>
                                            <p:strVal val="ppt_x"/>
                                          </p:val>
                                        </p:tav>
                                        <p:tav tm="100000">
                                          <p:val>
                                            <p:strVal val="0-ppt_w/2"/>
                                          </p:val>
                                        </p:tav>
                                      </p:tavLst>
                                    </p:anim>
                                    <p:anim calcmode="lin" valueType="num">
                                      <p:cBhvr additive="base">
                                        <p:cTn id="178" dur="2000"/>
                                        <p:tgtEl>
                                          <p:spTgt spid="17"/>
                                        </p:tgtEl>
                                        <p:attrNameLst>
                                          <p:attrName>ppt_y</p:attrName>
                                        </p:attrNameLst>
                                      </p:cBhvr>
                                      <p:tavLst>
                                        <p:tav tm="0">
                                          <p:val>
                                            <p:strVal val="ppt_y"/>
                                          </p:val>
                                        </p:tav>
                                        <p:tav tm="100000">
                                          <p:val>
                                            <p:strVal val="ppt_y"/>
                                          </p:val>
                                        </p:tav>
                                      </p:tavLst>
                                    </p:anim>
                                    <p:set>
                                      <p:cBhvr>
                                        <p:cTn id="179" dur="1" fill="hold">
                                          <p:stCondLst>
                                            <p:cond delay="1999"/>
                                          </p:stCondLst>
                                        </p:cTn>
                                        <p:tgtEl>
                                          <p:spTgt spid="17"/>
                                        </p:tgtEl>
                                        <p:attrNameLst>
                                          <p:attrName>style.visibility</p:attrName>
                                        </p:attrNameLst>
                                      </p:cBhvr>
                                      <p:to>
                                        <p:strVal val="hidden"/>
                                      </p:to>
                                    </p:set>
                                  </p:childTnLst>
                                </p:cTn>
                              </p:par>
                              <p:par>
                                <p:cTn id="180" presetID="2" presetClass="exit" presetSubtype="2" fill="hold" grpId="1" nodeType="withEffect">
                                  <p:stCondLst>
                                    <p:cond delay="0"/>
                                  </p:stCondLst>
                                  <p:childTnLst>
                                    <p:anim calcmode="lin" valueType="num">
                                      <p:cBhvr additive="base">
                                        <p:cTn id="181" dur="2000"/>
                                        <p:tgtEl>
                                          <p:spTgt spid="18"/>
                                        </p:tgtEl>
                                        <p:attrNameLst>
                                          <p:attrName>ppt_x</p:attrName>
                                        </p:attrNameLst>
                                      </p:cBhvr>
                                      <p:tavLst>
                                        <p:tav tm="0">
                                          <p:val>
                                            <p:strVal val="ppt_x"/>
                                          </p:val>
                                        </p:tav>
                                        <p:tav tm="100000">
                                          <p:val>
                                            <p:strVal val="1+ppt_w/2"/>
                                          </p:val>
                                        </p:tav>
                                      </p:tavLst>
                                    </p:anim>
                                    <p:anim calcmode="lin" valueType="num">
                                      <p:cBhvr additive="base">
                                        <p:cTn id="182" dur="2000"/>
                                        <p:tgtEl>
                                          <p:spTgt spid="18"/>
                                        </p:tgtEl>
                                        <p:attrNameLst>
                                          <p:attrName>ppt_y</p:attrName>
                                        </p:attrNameLst>
                                      </p:cBhvr>
                                      <p:tavLst>
                                        <p:tav tm="0">
                                          <p:val>
                                            <p:strVal val="ppt_y"/>
                                          </p:val>
                                        </p:tav>
                                        <p:tav tm="100000">
                                          <p:val>
                                            <p:strVal val="ppt_y"/>
                                          </p:val>
                                        </p:tav>
                                      </p:tavLst>
                                    </p:anim>
                                    <p:set>
                                      <p:cBhvr>
                                        <p:cTn id="183" dur="1" fill="hold">
                                          <p:stCondLst>
                                            <p:cond delay="1999"/>
                                          </p:stCondLst>
                                        </p:cTn>
                                        <p:tgtEl>
                                          <p:spTgt spid="18"/>
                                        </p:tgtEl>
                                        <p:attrNameLst>
                                          <p:attrName>style.visibility</p:attrName>
                                        </p:attrNameLst>
                                      </p:cBhvr>
                                      <p:to>
                                        <p:strVal val="hidden"/>
                                      </p:to>
                                    </p:set>
                                  </p:childTnLst>
                                </p:cTn>
                              </p:par>
                              <p:par>
                                <p:cTn id="184" presetID="2" presetClass="exit" presetSubtype="8" fill="hold" grpId="1" nodeType="withEffect">
                                  <p:stCondLst>
                                    <p:cond delay="0"/>
                                  </p:stCondLst>
                                  <p:childTnLst>
                                    <p:anim calcmode="lin" valueType="num">
                                      <p:cBhvr additive="base">
                                        <p:cTn id="185" dur="2000"/>
                                        <p:tgtEl>
                                          <p:spTgt spid="19"/>
                                        </p:tgtEl>
                                        <p:attrNameLst>
                                          <p:attrName>ppt_x</p:attrName>
                                        </p:attrNameLst>
                                      </p:cBhvr>
                                      <p:tavLst>
                                        <p:tav tm="0">
                                          <p:val>
                                            <p:strVal val="ppt_x"/>
                                          </p:val>
                                        </p:tav>
                                        <p:tav tm="100000">
                                          <p:val>
                                            <p:strVal val="0-ppt_w/2"/>
                                          </p:val>
                                        </p:tav>
                                      </p:tavLst>
                                    </p:anim>
                                    <p:anim calcmode="lin" valueType="num">
                                      <p:cBhvr additive="base">
                                        <p:cTn id="186" dur="2000"/>
                                        <p:tgtEl>
                                          <p:spTgt spid="19"/>
                                        </p:tgtEl>
                                        <p:attrNameLst>
                                          <p:attrName>ppt_y</p:attrName>
                                        </p:attrNameLst>
                                      </p:cBhvr>
                                      <p:tavLst>
                                        <p:tav tm="0">
                                          <p:val>
                                            <p:strVal val="ppt_y"/>
                                          </p:val>
                                        </p:tav>
                                        <p:tav tm="100000">
                                          <p:val>
                                            <p:strVal val="ppt_y"/>
                                          </p:val>
                                        </p:tav>
                                      </p:tavLst>
                                    </p:anim>
                                    <p:set>
                                      <p:cBhvr>
                                        <p:cTn id="187" dur="1" fill="hold">
                                          <p:stCondLst>
                                            <p:cond delay="1999"/>
                                          </p:stCondLst>
                                        </p:cTn>
                                        <p:tgtEl>
                                          <p:spTgt spid="19"/>
                                        </p:tgtEl>
                                        <p:attrNameLst>
                                          <p:attrName>style.visibility</p:attrName>
                                        </p:attrNameLst>
                                      </p:cBhvr>
                                      <p:to>
                                        <p:strVal val="hidden"/>
                                      </p:to>
                                    </p:set>
                                  </p:childTnLst>
                                </p:cTn>
                              </p:par>
                              <p:par>
                                <p:cTn id="188" presetID="2" presetClass="exit" presetSubtype="2" fill="hold" grpId="1" nodeType="withEffect">
                                  <p:stCondLst>
                                    <p:cond delay="0"/>
                                  </p:stCondLst>
                                  <p:childTnLst>
                                    <p:anim calcmode="lin" valueType="num">
                                      <p:cBhvr additive="base">
                                        <p:cTn id="189" dur="2000"/>
                                        <p:tgtEl>
                                          <p:spTgt spid="20"/>
                                        </p:tgtEl>
                                        <p:attrNameLst>
                                          <p:attrName>ppt_x</p:attrName>
                                        </p:attrNameLst>
                                      </p:cBhvr>
                                      <p:tavLst>
                                        <p:tav tm="0">
                                          <p:val>
                                            <p:strVal val="ppt_x"/>
                                          </p:val>
                                        </p:tav>
                                        <p:tav tm="100000">
                                          <p:val>
                                            <p:strVal val="1+ppt_w/2"/>
                                          </p:val>
                                        </p:tav>
                                      </p:tavLst>
                                    </p:anim>
                                    <p:anim calcmode="lin" valueType="num">
                                      <p:cBhvr additive="base">
                                        <p:cTn id="190" dur="2000"/>
                                        <p:tgtEl>
                                          <p:spTgt spid="20"/>
                                        </p:tgtEl>
                                        <p:attrNameLst>
                                          <p:attrName>ppt_y</p:attrName>
                                        </p:attrNameLst>
                                      </p:cBhvr>
                                      <p:tavLst>
                                        <p:tav tm="0">
                                          <p:val>
                                            <p:strVal val="ppt_y"/>
                                          </p:val>
                                        </p:tav>
                                        <p:tav tm="100000">
                                          <p:val>
                                            <p:strVal val="ppt_y"/>
                                          </p:val>
                                        </p:tav>
                                      </p:tavLst>
                                    </p:anim>
                                    <p:set>
                                      <p:cBhvr>
                                        <p:cTn id="191" dur="1" fill="hold">
                                          <p:stCondLst>
                                            <p:cond delay="1999"/>
                                          </p:stCondLst>
                                        </p:cTn>
                                        <p:tgtEl>
                                          <p:spTgt spid="20"/>
                                        </p:tgtEl>
                                        <p:attrNameLst>
                                          <p:attrName>style.visibility</p:attrName>
                                        </p:attrNameLst>
                                      </p:cBhvr>
                                      <p:to>
                                        <p:strVal val="hidden"/>
                                      </p:to>
                                    </p:set>
                                  </p:childTnLst>
                                </p:cTn>
                              </p:par>
                              <p:par>
                                <p:cTn id="192" presetID="2" presetClass="exit" presetSubtype="8" fill="hold" grpId="1" nodeType="withEffect">
                                  <p:stCondLst>
                                    <p:cond delay="0"/>
                                  </p:stCondLst>
                                  <p:childTnLst>
                                    <p:anim calcmode="lin" valueType="num">
                                      <p:cBhvr additive="base">
                                        <p:cTn id="193" dur="2000"/>
                                        <p:tgtEl>
                                          <p:spTgt spid="21"/>
                                        </p:tgtEl>
                                        <p:attrNameLst>
                                          <p:attrName>ppt_x</p:attrName>
                                        </p:attrNameLst>
                                      </p:cBhvr>
                                      <p:tavLst>
                                        <p:tav tm="0">
                                          <p:val>
                                            <p:strVal val="ppt_x"/>
                                          </p:val>
                                        </p:tav>
                                        <p:tav tm="100000">
                                          <p:val>
                                            <p:strVal val="0-ppt_w/2"/>
                                          </p:val>
                                        </p:tav>
                                      </p:tavLst>
                                    </p:anim>
                                    <p:anim calcmode="lin" valueType="num">
                                      <p:cBhvr additive="base">
                                        <p:cTn id="194" dur="2000"/>
                                        <p:tgtEl>
                                          <p:spTgt spid="21"/>
                                        </p:tgtEl>
                                        <p:attrNameLst>
                                          <p:attrName>ppt_y</p:attrName>
                                        </p:attrNameLst>
                                      </p:cBhvr>
                                      <p:tavLst>
                                        <p:tav tm="0">
                                          <p:val>
                                            <p:strVal val="ppt_y"/>
                                          </p:val>
                                        </p:tav>
                                        <p:tav tm="100000">
                                          <p:val>
                                            <p:strVal val="ppt_y"/>
                                          </p:val>
                                        </p:tav>
                                      </p:tavLst>
                                    </p:anim>
                                    <p:set>
                                      <p:cBhvr>
                                        <p:cTn id="195" dur="1" fill="hold">
                                          <p:stCondLst>
                                            <p:cond delay="1999"/>
                                          </p:stCondLst>
                                        </p:cTn>
                                        <p:tgtEl>
                                          <p:spTgt spid="21"/>
                                        </p:tgtEl>
                                        <p:attrNameLst>
                                          <p:attrName>style.visibility</p:attrName>
                                        </p:attrNameLst>
                                      </p:cBhvr>
                                      <p:to>
                                        <p:strVal val="hidden"/>
                                      </p:to>
                                    </p:set>
                                  </p:childTnLst>
                                </p:cTn>
                              </p:par>
                              <p:par>
                                <p:cTn id="196" presetID="2" presetClass="exit" presetSubtype="2" fill="hold" grpId="1" nodeType="withEffect">
                                  <p:stCondLst>
                                    <p:cond delay="0"/>
                                  </p:stCondLst>
                                  <p:childTnLst>
                                    <p:anim calcmode="lin" valueType="num">
                                      <p:cBhvr additive="base">
                                        <p:cTn id="197" dur="2000"/>
                                        <p:tgtEl>
                                          <p:spTgt spid="22"/>
                                        </p:tgtEl>
                                        <p:attrNameLst>
                                          <p:attrName>ppt_x</p:attrName>
                                        </p:attrNameLst>
                                      </p:cBhvr>
                                      <p:tavLst>
                                        <p:tav tm="0">
                                          <p:val>
                                            <p:strVal val="ppt_x"/>
                                          </p:val>
                                        </p:tav>
                                        <p:tav tm="100000">
                                          <p:val>
                                            <p:strVal val="1+ppt_w/2"/>
                                          </p:val>
                                        </p:tav>
                                      </p:tavLst>
                                    </p:anim>
                                    <p:anim calcmode="lin" valueType="num">
                                      <p:cBhvr additive="base">
                                        <p:cTn id="198" dur="2000"/>
                                        <p:tgtEl>
                                          <p:spTgt spid="22"/>
                                        </p:tgtEl>
                                        <p:attrNameLst>
                                          <p:attrName>ppt_y</p:attrName>
                                        </p:attrNameLst>
                                      </p:cBhvr>
                                      <p:tavLst>
                                        <p:tav tm="0">
                                          <p:val>
                                            <p:strVal val="ppt_y"/>
                                          </p:val>
                                        </p:tav>
                                        <p:tav tm="100000">
                                          <p:val>
                                            <p:strVal val="ppt_y"/>
                                          </p:val>
                                        </p:tav>
                                      </p:tavLst>
                                    </p:anim>
                                    <p:set>
                                      <p:cBhvr>
                                        <p:cTn id="199" dur="1" fill="hold">
                                          <p:stCondLst>
                                            <p:cond delay="1999"/>
                                          </p:stCondLst>
                                        </p:cTn>
                                        <p:tgtEl>
                                          <p:spTgt spid="22"/>
                                        </p:tgtEl>
                                        <p:attrNameLst>
                                          <p:attrName>style.visibility</p:attrName>
                                        </p:attrNameLst>
                                      </p:cBhvr>
                                      <p:to>
                                        <p:strVal val="hidden"/>
                                      </p:to>
                                    </p:set>
                                  </p:childTnLst>
                                </p:cTn>
                              </p:par>
                              <p:par>
                                <p:cTn id="200" presetID="2" presetClass="exit" presetSubtype="8" fill="hold" grpId="1" nodeType="withEffect">
                                  <p:stCondLst>
                                    <p:cond delay="0"/>
                                  </p:stCondLst>
                                  <p:childTnLst>
                                    <p:anim calcmode="lin" valueType="num">
                                      <p:cBhvr additive="base">
                                        <p:cTn id="201" dur="2000"/>
                                        <p:tgtEl>
                                          <p:spTgt spid="23"/>
                                        </p:tgtEl>
                                        <p:attrNameLst>
                                          <p:attrName>ppt_x</p:attrName>
                                        </p:attrNameLst>
                                      </p:cBhvr>
                                      <p:tavLst>
                                        <p:tav tm="0">
                                          <p:val>
                                            <p:strVal val="ppt_x"/>
                                          </p:val>
                                        </p:tav>
                                        <p:tav tm="100000">
                                          <p:val>
                                            <p:strVal val="0-ppt_w/2"/>
                                          </p:val>
                                        </p:tav>
                                      </p:tavLst>
                                    </p:anim>
                                    <p:anim calcmode="lin" valueType="num">
                                      <p:cBhvr additive="base">
                                        <p:cTn id="202" dur="2000"/>
                                        <p:tgtEl>
                                          <p:spTgt spid="23"/>
                                        </p:tgtEl>
                                        <p:attrNameLst>
                                          <p:attrName>ppt_y</p:attrName>
                                        </p:attrNameLst>
                                      </p:cBhvr>
                                      <p:tavLst>
                                        <p:tav tm="0">
                                          <p:val>
                                            <p:strVal val="ppt_y"/>
                                          </p:val>
                                        </p:tav>
                                        <p:tav tm="100000">
                                          <p:val>
                                            <p:strVal val="ppt_y"/>
                                          </p:val>
                                        </p:tav>
                                      </p:tavLst>
                                    </p:anim>
                                    <p:set>
                                      <p:cBhvr>
                                        <p:cTn id="203" dur="1" fill="hold">
                                          <p:stCondLst>
                                            <p:cond delay="1999"/>
                                          </p:stCondLst>
                                        </p:cTn>
                                        <p:tgtEl>
                                          <p:spTgt spid="23"/>
                                        </p:tgtEl>
                                        <p:attrNameLst>
                                          <p:attrName>style.visibility</p:attrName>
                                        </p:attrNameLst>
                                      </p:cBhvr>
                                      <p:to>
                                        <p:strVal val="hidden"/>
                                      </p:to>
                                    </p:set>
                                  </p:childTnLst>
                                </p:cTn>
                              </p:par>
                              <p:par>
                                <p:cTn id="204" presetID="2" presetClass="exit" presetSubtype="8" fill="hold" grpId="1" nodeType="withEffect">
                                  <p:stCondLst>
                                    <p:cond delay="0"/>
                                  </p:stCondLst>
                                  <p:childTnLst>
                                    <p:anim calcmode="lin" valueType="num">
                                      <p:cBhvr additive="base">
                                        <p:cTn id="205" dur="2000"/>
                                        <p:tgtEl>
                                          <p:spTgt spid="24"/>
                                        </p:tgtEl>
                                        <p:attrNameLst>
                                          <p:attrName>ppt_x</p:attrName>
                                        </p:attrNameLst>
                                      </p:cBhvr>
                                      <p:tavLst>
                                        <p:tav tm="0">
                                          <p:val>
                                            <p:strVal val="ppt_x"/>
                                          </p:val>
                                        </p:tav>
                                        <p:tav tm="100000">
                                          <p:val>
                                            <p:strVal val="0-ppt_w/2"/>
                                          </p:val>
                                        </p:tav>
                                      </p:tavLst>
                                    </p:anim>
                                    <p:anim calcmode="lin" valueType="num">
                                      <p:cBhvr additive="base">
                                        <p:cTn id="206" dur="2000"/>
                                        <p:tgtEl>
                                          <p:spTgt spid="24"/>
                                        </p:tgtEl>
                                        <p:attrNameLst>
                                          <p:attrName>ppt_y</p:attrName>
                                        </p:attrNameLst>
                                      </p:cBhvr>
                                      <p:tavLst>
                                        <p:tav tm="0">
                                          <p:val>
                                            <p:strVal val="ppt_y"/>
                                          </p:val>
                                        </p:tav>
                                        <p:tav tm="100000">
                                          <p:val>
                                            <p:strVal val="ppt_y"/>
                                          </p:val>
                                        </p:tav>
                                      </p:tavLst>
                                    </p:anim>
                                    <p:set>
                                      <p:cBhvr>
                                        <p:cTn id="207" dur="1" fill="hold">
                                          <p:stCondLst>
                                            <p:cond delay="1999"/>
                                          </p:stCondLst>
                                        </p:cTn>
                                        <p:tgtEl>
                                          <p:spTgt spid="24"/>
                                        </p:tgtEl>
                                        <p:attrNameLst>
                                          <p:attrName>style.visibility</p:attrName>
                                        </p:attrNameLst>
                                      </p:cBhvr>
                                      <p:to>
                                        <p:strVal val="hidden"/>
                                      </p:to>
                                    </p:set>
                                  </p:childTnLst>
                                </p:cTn>
                              </p:par>
                              <p:par>
                                <p:cTn id="208" presetID="2" presetClass="exit" presetSubtype="2" fill="hold" grpId="1" nodeType="withEffect">
                                  <p:stCondLst>
                                    <p:cond delay="0"/>
                                  </p:stCondLst>
                                  <p:childTnLst>
                                    <p:anim calcmode="lin" valueType="num">
                                      <p:cBhvr additive="base">
                                        <p:cTn id="209" dur="2000"/>
                                        <p:tgtEl>
                                          <p:spTgt spid="25"/>
                                        </p:tgtEl>
                                        <p:attrNameLst>
                                          <p:attrName>ppt_x</p:attrName>
                                        </p:attrNameLst>
                                      </p:cBhvr>
                                      <p:tavLst>
                                        <p:tav tm="0">
                                          <p:val>
                                            <p:strVal val="ppt_x"/>
                                          </p:val>
                                        </p:tav>
                                        <p:tav tm="100000">
                                          <p:val>
                                            <p:strVal val="1+ppt_w/2"/>
                                          </p:val>
                                        </p:tav>
                                      </p:tavLst>
                                    </p:anim>
                                    <p:anim calcmode="lin" valueType="num">
                                      <p:cBhvr additive="base">
                                        <p:cTn id="210" dur="2000"/>
                                        <p:tgtEl>
                                          <p:spTgt spid="25"/>
                                        </p:tgtEl>
                                        <p:attrNameLst>
                                          <p:attrName>ppt_y</p:attrName>
                                        </p:attrNameLst>
                                      </p:cBhvr>
                                      <p:tavLst>
                                        <p:tav tm="0">
                                          <p:val>
                                            <p:strVal val="ppt_y"/>
                                          </p:val>
                                        </p:tav>
                                        <p:tav tm="100000">
                                          <p:val>
                                            <p:strVal val="ppt_y"/>
                                          </p:val>
                                        </p:tav>
                                      </p:tavLst>
                                    </p:anim>
                                    <p:set>
                                      <p:cBhvr>
                                        <p:cTn id="211" dur="1" fill="hold">
                                          <p:stCondLst>
                                            <p:cond delay="1999"/>
                                          </p:stCondLst>
                                        </p:cTn>
                                        <p:tgtEl>
                                          <p:spTgt spid="25"/>
                                        </p:tgtEl>
                                        <p:attrNameLst>
                                          <p:attrName>style.visibility</p:attrName>
                                        </p:attrNameLst>
                                      </p:cBhvr>
                                      <p:to>
                                        <p:strVal val="hidden"/>
                                      </p:to>
                                    </p:set>
                                  </p:childTnLst>
                                </p:cTn>
                              </p:par>
                              <p:par>
                                <p:cTn id="212" presetID="2" presetClass="exit" presetSubtype="8" fill="hold" grpId="1" nodeType="withEffect">
                                  <p:stCondLst>
                                    <p:cond delay="0"/>
                                  </p:stCondLst>
                                  <p:childTnLst>
                                    <p:anim calcmode="lin" valueType="num">
                                      <p:cBhvr additive="base">
                                        <p:cTn id="213" dur="2000"/>
                                        <p:tgtEl>
                                          <p:spTgt spid="26"/>
                                        </p:tgtEl>
                                        <p:attrNameLst>
                                          <p:attrName>ppt_x</p:attrName>
                                        </p:attrNameLst>
                                      </p:cBhvr>
                                      <p:tavLst>
                                        <p:tav tm="0">
                                          <p:val>
                                            <p:strVal val="ppt_x"/>
                                          </p:val>
                                        </p:tav>
                                        <p:tav tm="100000">
                                          <p:val>
                                            <p:strVal val="0-ppt_w/2"/>
                                          </p:val>
                                        </p:tav>
                                      </p:tavLst>
                                    </p:anim>
                                    <p:anim calcmode="lin" valueType="num">
                                      <p:cBhvr additive="base">
                                        <p:cTn id="214" dur="2000"/>
                                        <p:tgtEl>
                                          <p:spTgt spid="26"/>
                                        </p:tgtEl>
                                        <p:attrNameLst>
                                          <p:attrName>ppt_y</p:attrName>
                                        </p:attrNameLst>
                                      </p:cBhvr>
                                      <p:tavLst>
                                        <p:tav tm="0">
                                          <p:val>
                                            <p:strVal val="ppt_y"/>
                                          </p:val>
                                        </p:tav>
                                        <p:tav tm="100000">
                                          <p:val>
                                            <p:strVal val="ppt_y"/>
                                          </p:val>
                                        </p:tav>
                                      </p:tavLst>
                                    </p:anim>
                                    <p:set>
                                      <p:cBhvr>
                                        <p:cTn id="215" dur="1" fill="hold">
                                          <p:stCondLst>
                                            <p:cond delay="1999"/>
                                          </p:stCondLst>
                                        </p:cTn>
                                        <p:tgtEl>
                                          <p:spTgt spid="26"/>
                                        </p:tgtEl>
                                        <p:attrNameLst>
                                          <p:attrName>style.visibility</p:attrName>
                                        </p:attrNameLst>
                                      </p:cBhvr>
                                      <p:to>
                                        <p:strVal val="hidden"/>
                                      </p:to>
                                    </p:set>
                                  </p:childTnLst>
                                </p:cTn>
                              </p:par>
                              <p:par>
                                <p:cTn id="216" presetID="2" presetClass="exit" presetSubtype="2" fill="hold" grpId="1" nodeType="withEffect">
                                  <p:stCondLst>
                                    <p:cond delay="0"/>
                                  </p:stCondLst>
                                  <p:childTnLst>
                                    <p:anim calcmode="lin" valueType="num">
                                      <p:cBhvr additive="base">
                                        <p:cTn id="217" dur="2000"/>
                                        <p:tgtEl>
                                          <p:spTgt spid="28"/>
                                        </p:tgtEl>
                                        <p:attrNameLst>
                                          <p:attrName>ppt_x</p:attrName>
                                        </p:attrNameLst>
                                      </p:cBhvr>
                                      <p:tavLst>
                                        <p:tav tm="0">
                                          <p:val>
                                            <p:strVal val="ppt_x"/>
                                          </p:val>
                                        </p:tav>
                                        <p:tav tm="100000">
                                          <p:val>
                                            <p:strVal val="1+ppt_w/2"/>
                                          </p:val>
                                        </p:tav>
                                      </p:tavLst>
                                    </p:anim>
                                    <p:anim calcmode="lin" valueType="num">
                                      <p:cBhvr additive="base">
                                        <p:cTn id="218" dur="2000"/>
                                        <p:tgtEl>
                                          <p:spTgt spid="28"/>
                                        </p:tgtEl>
                                        <p:attrNameLst>
                                          <p:attrName>ppt_y</p:attrName>
                                        </p:attrNameLst>
                                      </p:cBhvr>
                                      <p:tavLst>
                                        <p:tav tm="0">
                                          <p:val>
                                            <p:strVal val="ppt_y"/>
                                          </p:val>
                                        </p:tav>
                                        <p:tav tm="100000">
                                          <p:val>
                                            <p:strVal val="ppt_y"/>
                                          </p:val>
                                        </p:tav>
                                      </p:tavLst>
                                    </p:anim>
                                    <p:set>
                                      <p:cBhvr>
                                        <p:cTn id="219" dur="1" fill="hold">
                                          <p:stCondLst>
                                            <p:cond delay="1999"/>
                                          </p:stCondLst>
                                        </p:cTn>
                                        <p:tgtEl>
                                          <p:spTgt spid="28"/>
                                        </p:tgtEl>
                                        <p:attrNameLst>
                                          <p:attrName>style.visibility</p:attrName>
                                        </p:attrNameLst>
                                      </p:cBhvr>
                                      <p:to>
                                        <p:strVal val="hidden"/>
                                      </p:to>
                                    </p:set>
                                  </p:childTnLst>
                                </p:cTn>
                              </p:par>
                              <p:par>
                                <p:cTn id="220" presetID="2" presetClass="exit" presetSubtype="8" fill="hold" grpId="1" nodeType="withEffect">
                                  <p:stCondLst>
                                    <p:cond delay="0"/>
                                  </p:stCondLst>
                                  <p:childTnLst>
                                    <p:anim calcmode="lin" valueType="num">
                                      <p:cBhvr additive="base">
                                        <p:cTn id="221" dur="2000"/>
                                        <p:tgtEl>
                                          <p:spTgt spid="29"/>
                                        </p:tgtEl>
                                        <p:attrNameLst>
                                          <p:attrName>ppt_x</p:attrName>
                                        </p:attrNameLst>
                                      </p:cBhvr>
                                      <p:tavLst>
                                        <p:tav tm="0">
                                          <p:val>
                                            <p:strVal val="ppt_x"/>
                                          </p:val>
                                        </p:tav>
                                        <p:tav tm="100000">
                                          <p:val>
                                            <p:strVal val="0-ppt_w/2"/>
                                          </p:val>
                                        </p:tav>
                                      </p:tavLst>
                                    </p:anim>
                                    <p:anim calcmode="lin" valueType="num">
                                      <p:cBhvr additive="base">
                                        <p:cTn id="222" dur="2000"/>
                                        <p:tgtEl>
                                          <p:spTgt spid="29"/>
                                        </p:tgtEl>
                                        <p:attrNameLst>
                                          <p:attrName>ppt_y</p:attrName>
                                        </p:attrNameLst>
                                      </p:cBhvr>
                                      <p:tavLst>
                                        <p:tav tm="0">
                                          <p:val>
                                            <p:strVal val="ppt_y"/>
                                          </p:val>
                                        </p:tav>
                                        <p:tav tm="100000">
                                          <p:val>
                                            <p:strVal val="ppt_y"/>
                                          </p:val>
                                        </p:tav>
                                      </p:tavLst>
                                    </p:anim>
                                    <p:set>
                                      <p:cBhvr>
                                        <p:cTn id="223" dur="1" fill="hold">
                                          <p:stCondLst>
                                            <p:cond delay="1999"/>
                                          </p:stCondLst>
                                        </p:cTn>
                                        <p:tgtEl>
                                          <p:spTgt spid="29"/>
                                        </p:tgtEl>
                                        <p:attrNameLst>
                                          <p:attrName>style.visibility</p:attrName>
                                        </p:attrNameLst>
                                      </p:cBhvr>
                                      <p:to>
                                        <p:strVal val="hidden"/>
                                      </p:to>
                                    </p:set>
                                  </p:childTnLst>
                                </p:cTn>
                              </p:par>
                              <p:par>
                                <p:cTn id="224" presetID="2" presetClass="exit" presetSubtype="2" fill="hold" grpId="1" nodeType="withEffect">
                                  <p:stCondLst>
                                    <p:cond delay="0"/>
                                  </p:stCondLst>
                                  <p:childTnLst>
                                    <p:anim calcmode="lin" valueType="num">
                                      <p:cBhvr additive="base">
                                        <p:cTn id="225" dur="2000"/>
                                        <p:tgtEl>
                                          <p:spTgt spid="30"/>
                                        </p:tgtEl>
                                        <p:attrNameLst>
                                          <p:attrName>ppt_x</p:attrName>
                                        </p:attrNameLst>
                                      </p:cBhvr>
                                      <p:tavLst>
                                        <p:tav tm="0">
                                          <p:val>
                                            <p:strVal val="ppt_x"/>
                                          </p:val>
                                        </p:tav>
                                        <p:tav tm="100000">
                                          <p:val>
                                            <p:strVal val="1+ppt_w/2"/>
                                          </p:val>
                                        </p:tav>
                                      </p:tavLst>
                                    </p:anim>
                                    <p:anim calcmode="lin" valueType="num">
                                      <p:cBhvr additive="base">
                                        <p:cTn id="226" dur="2000"/>
                                        <p:tgtEl>
                                          <p:spTgt spid="30"/>
                                        </p:tgtEl>
                                        <p:attrNameLst>
                                          <p:attrName>ppt_y</p:attrName>
                                        </p:attrNameLst>
                                      </p:cBhvr>
                                      <p:tavLst>
                                        <p:tav tm="0">
                                          <p:val>
                                            <p:strVal val="ppt_y"/>
                                          </p:val>
                                        </p:tav>
                                        <p:tav tm="100000">
                                          <p:val>
                                            <p:strVal val="ppt_y"/>
                                          </p:val>
                                        </p:tav>
                                      </p:tavLst>
                                    </p:anim>
                                    <p:set>
                                      <p:cBhvr>
                                        <p:cTn id="227" dur="1" fill="hold">
                                          <p:stCondLst>
                                            <p:cond delay="1999"/>
                                          </p:stCondLst>
                                        </p:cTn>
                                        <p:tgtEl>
                                          <p:spTgt spid="30"/>
                                        </p:tgtEl>
                                        <p:attrNameLst>
                                          <p:attrName>style.visibility</p:attrName>
                                        </p:attrNameLst>
                                      </p:cBhvr>
                                      <p:to>
                                        <p:strVal val="hidden"/>
                                      </p:to>
                                    </p:set>
                                  </p:childTnLst>
                                </p:cTn>
                              </p:par>
                              <p:par>
                                <p:cTn id="228" presetID="2" presetClass="exit" presetSubtype="8" fill="hold" grpId="1" nodeType="withEffect">
                                  <p:stCondLst>
                                    <p:cond delay="0"/>
                                  </p:stCondLst>
                                  <p:childTnLst>
                                    <p:anim calcmode="lin" valueType="num">
                                      <p:cBhvr additive="base">
                                        <p:cTn id="229" dur="2000"/>
                                        <p:tgtEl>
                                          <p:spTgt spid="27"/>
                                        </p:tgtEl>
                                        <p:attrNameLst>
                                          <p:attrName>ppt_x</p:attrName>
                                        </p:attrNameLst>
                                      </p:cBhvr>
                                      <p:tavLst>
                                        <p:tav tm="0">
                                          <p:val>
                                            <p:strVal val="ppt_x"/>
                                          </p:val>
                                        </p:tav>
                                        <p:tav tm="100000">
                                          <p:val>
                                            <p:strVal val="0-ppt_w/2"/>
                                          </p:val>
                                        </p:tav>
                                      </p:tavLst>
                                    </p:anim>
                                    <p:anim calcmode="lin" valueType="num">
                                      <p:cBhvr additive="base">
                                        <p:cTn id="230" dur="2000"/>
                                        <p:tgtEl>
                                          <p:spTgt spid="27"/>
                                        </p:tgtEl>
                                        <p:attrNameLst>
                                          <p:attrName>ppt_y</p:attrName>
                                        </p:attrNameLst>
                                      </p:cBhvr>
                                      <p:tavLst>
                                        <p:tav tm="0">
                                          <p:val>
                                            <p:strVal val="ppt_y"/>
                                          </p:val>
                                        </p:tav>
                                        <p:tav tm="100000">
                                          <p:val>
                                            <p:strVal val="ppt_y"/>
                                          </p:val>
                                        </p:tav>
                                      </p:tavLst>
                                    </p:anim>
                                    <p:set>
                                      <p:cBhvr>
                                        <p:cTn id="231" dur="1" fill="hold">
                                          <p:stCondLst>
                                            <p:cond delay="1999"/>
                                          </p:stCondLst>
                                        </p:cTn>
                                        <p:tgtEl>
                                          <p:spTgt spid="27"/>
                                        </p:tgtEl>
                                        <p:attrNameLst>
                                          <p:attrName>style.visibility</p:attrName>
                                        </p:attrNameLst>
                                      </p:cBhvr>
                                      <p:to>
                                        <p:strVal val="hidden"/>
                                      </p:to>
                                    </p:set>
                                  </p:childTnLst>
                                </p:cTn>
                              </p:par>
                              <p:par>
                                <p:cTn id="232" presetID="17" presetClass="entr" presetSubtype="10" fill="hold" nodeType="withEffect">
                                  <p:stCondLst>
                                    <p:cond delay="0"/>
                                  </p:stCondLst>
                                  <p:childTnLst>
                                    <p:set>
                                      <p:cBhvr>
                                        <p:cTn id="233" dur="1" fill="hold">
                                          <p:stCondLst>
                                            <p:cond delay="0"/>
                                          </p:stCondLst>
                                        </p:cTn>
                                        <p:tgtEl>
                                          <p:spTgt spid="2"/>
                                        </p:tgtEl>
                                        <p:attrNameLst>
                                          <p:attrName>style.visibility</p:attrName>
                                        </p:attrNameLst>
                                      </p:cBhvr>
                                      <p:to>
                                        <p:strVal val="visible"/>
                                      </p:to>
                                    </p:set>
                                    <p:anim calcmode="lin" valueType="num">
                                      <p:cBhvr>
                                        <p:cTn id="234" dur="2000" fill="hold"/>
                                        <p:tgtEl>
                                          <p:spTgt spid="2"/>
                                        </p:tgtEl>
                                        <p:attrNameLst>
                                          <p:attrName>ppt_w</p:attrName>
                                        </p:attrNameLst>
                                      </p:cBhvr>
                                      <p:tavLst>
                                        <p:tav tm="0">
                                          <p:val>
                                            <p:fltVal val="0"/>
                                          </p:val>
                                        </p:tav>
                                        <p:tav tm="100000">
                                          <p:val>
                                            <p:strVal val="#ppt_w"/>
                                          </p:val>
                                        </p:tav>
                                      </p:tavLst>
                                    </p:anim>
                                    <p:anim calcmode="lin" valueType="num">
                                      <p:cBhvr>
                                        <p:cTn id="235"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4" grpId="0" animBg="1"/>
      <p:bldP spid="4" grpId="1" animBg="1"/>
      <p:bldP spid="5" grpId="0" animBg="1"/>
      <p:bldP spid="5" grpId="1" animBg="1"/>
      <p:bldP spid="6" grpId="0" animBg="1"/>
      <p:bldP spid="6" grpId="1" animBg="1"/>
      <p:bldP spid="7" grpId="0" animBg="1"/>
      <p:bldP spid="7" grpId="1" animBg="1"/>
      <p:bldP spid="8" grpId="0" animBg="1"/>
      <p:bldP spid="8" grpId="1" animBg="1"/>
      <p:bldP spid="9" grpId="0" animBg="1"/>
      <p:bldP spid="9" grpId="1" animBg="1"/>
      <p:bldP spid="10" grpId="0" animBg="1"/>
      <p:bldP spid="10" grpId="1" animBg="1"/>
      <p:bldP spid="11" grpId="0" animBg="1"/>
      <p:bldP spid="11" grpId="1" animBg="1"/>
      <p:bldP spid="12" grpId="0" animBg="1"/>
      <p:bldP spid="12" grpId="1" animBg="1"/>
      <p:bldP spid="13" grpId="0" animBg="1"/>
      <p:bldP spid="13" grpId="1" animBg="1"/>
      <p:bldP spid="14" grpId="0" animBg="1"/>
      <p:bldP spid="14" grpId="1" animBg="1"/>
      <p:bldP spid="15" grpId="0" animBg="1"/>
      <p:bldP spid="15" grpId="1" animBg="1"/>
      <p:bldP spid="16" grpId="0" animBg="1"/>
      <p:bldP spid="16" grpId="1" animBg="1"/>
      <p:bldP spid="17" grpId="0" animBg="1"/>
      <p:bldP spid="17" grpId="1" animBg="1"/>
      <p:bldP spid="18" grpId="0" animBg="1"/>
      <p:bldP spid="18" grpId="1" animBg="1"/>
      <p:bldP spid="19" grpId="0" animBg="1"/>
      <p:bldP spid="19" grpId="1" animBg="1"/>
      <p:bldP spid="20" grpId="0" animBg="1"/>
      <p:bldP spid="20" grpId="1" animBg="1"/>
      <p:bldP spid="21" grpId="0" animBg="1"/>
      <p:bldP spid="21" grpId="1" animBg="1"/>
      <p:bldP spid="22" grpId="0" animBg="1"/>
      <p:bldP spid="22" grpId="1" animBg="1"/>
      <p:bldP spid="23" grpId="0" animBg="1"/>
      <p:bldP spid="23" grpId="1" animBg="1"/>
      <p:bldP spid="24" grpId="0" animBg="1"/>
      <p:bldP spid="24" grpId="1" animBg="1"/>
      <p:bldP spid="25" grpId="0" animBg="1"/>
      <p:bldP spid="25" grpId="1" animBg="1"/>
      <p:bldP spid="26" grpId="0" animBg="1"/>
      <p:bldP spid="26" grpId="1" animBg="1"/>
      <p:bldP spid="27" grpId="0" animBg="1"/>
      <p:bldP spid="27" grpId="1" animBg="1"/>
      <p:bldP spid="28" grpId="0" animBg="1"/>
      <p:bldP spid="28" grpId="1" animBg="1"/>
      <p:bldP spid="29" grpId="0" animBg="1"/>
      <p:bldP spid="29" grpId="1" animBg="1"/>
      <p:bldP spid="30" grpId="0" animBg="1"/>
      <p:bldP spid="30" grpId="1" animBg="1"/>
      <p:bldP spid="31" grpId="0" animBg="1"/>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34).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Sol"/>
          <p:cNvSpPr/>
          <p:nvPr/>
        </p:nvSpPr>
        <p:spPr>
          <a:xfrm>
            <a:off x="2071670" y="214296"/>
            <a:ext cx="5000660" cy="4786328"/>
          </a:xfrm>
          <a:prstGeom prst="sun">
            <a:avLst/>
          </a:prstGeom>
          <a:solidFill>
            <a:srgbClr val="2F2FFF"/>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Sol"/>
          <p:cNvSpPr/>
          <p:nvPr/>
        </p:nvSpPr>
        <p:spPr>
          <a:xfrm rot="1273130">
            <a:off x="2279992" y="393377"/>
            <a:ext cx="4572643" cy="4376256"/>
          </a:xfrm>
          <a:prstGeom prst="sun">
            <a:avLst/>
          </a:prstGeom>
          <a:gradFill flip="none" rotWithShape="1">
            <a:gsLst>
              <a:gs pos="0">
                <a:srgbClr val="0033CC"/>
              </a:gs>
              <a:gs pos="50000">
                <a:srgbClr val="93FF93">
                  <a:shade val="67500"/>
                  <a:satMod val="115000"/>
                </a:srgbClr>
              </a:gs>
              <a:gs pos="100000">
                <a:srgbClr val="93FF93">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Rectángulo"/>
          <p:cNvSpPr/>
          <p:nvPr/>
        </p:nvSpPr>
        <p:spPr>
          <a:xfrm>
            <a:off x="-428660" y="-214332"/>
            <a:ext cx="9787006" cy="5500726"/>
          </a:xfrm>
          <a:prstGeom prst="rect">
            <a:avLst/>
          </a:prstGeom>
          <a:gradFill flip="none" rotWithShape="1">
            <a:gsLst>
              <a:gs pos="21000">
                <a:srgbClr val="0033CC"/>
              </a:gs>
              <a:gs pos="50000">
                <a:srgbClr val="00CC00">
                  <a:shade val="67500"/>
                  <a:satMod val="115000"/>
                </a:srgbClr>
              </a:gs>
              <a:gs pos="100000">
                <a:srgbClr val="00CC00">
                  <a:shade val="100000"/>
                  <a:satMod val="115000"/>
                </a:srgb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hidden"/>
                                      </p:to>
                                    </p:set>
                                  </p:childTnLst>
                                </p:cTn>
                              </p:par>
                              <p:par>
                                <p:cTn id="7" presetID="23" presetClass="entr" presetSubtype="528" fill="hold" grpId="0"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p:cTn id="9" dur="2000" fill="hold"/>
                                        <p:tgtEl>
                                          <p:spTgt spid="3"/>
                                        </p:tgtEl>
                                        <p:attrNameLst>
                                          <p:attrName>ppt_w</p:attrName>
                                        </p:attrNameLst>
                                      </p:cBhvr>
                                      <p:tavLst>
                                        <p:tav tm="0">
                                          <p:val>
                                            <p:fltVal val="0"/>
                                          </p:val>
                                        </p:tav>
                                        <p:tav tm="100000">
                                          <p:val>
                                            <p:strVal val="#ppt_w"/>
                                          </p:val>
                                        </p:tav>
                                      </p:tavLst>
                                    </p:anim>
                                    <p:anim calcmode="lin" valueType="num">
                                      <p:cBhvr>
                                        <p:cTn id="10" dur="2000" fill="hold"/>
                                        <p:tgtEl>
                                          <p:spTgt spid="3"/>
                                        </p:tgtEl>
                                        <p:attrNameLst>
                                          <p:attrName>ppt_h</p:attrName>
                                        </p:attrNameLst>
                                      </p:cBhvr>
                                      <p:tavLst>
                                        <p:tav tm="0">
                                          <p:val>
                                            <p:fltVal val="0"/>
                                          </p:val>
                                        </p:tav>
                                        <p:tav tm="100000">
                                          <p:val>
                                            <p:strVal val="#ppt_h"/>
                                          </p:val>
                                        </p:tav>
                                      </p:tavLst>
                                    </p:anim>
                                    <p:anim calcmode="lin" valueType="num">
                                      <p:cBhvr>
                                        <p:cTn id="11" dur="2000" fill="hold"/>
                                        <p:tgtEl>
                                          <p:spTgt spid="3"/>
                                        </p:tgtEl>
                                        <p:attrNameLst>
                                          <p:attrName>ppt_x</p:attrName>
                                        </p:attrNameLst>
                                      </p:cBhvr>
                                      <p:tavLst>
                                        <p:tav tm="0">
                                          <p:val>
                                            <p:fltVal val="0.5"/>
                                          </p:val>
                                        </p:tav>
                                        <p:tav tm="100000">
                                          <p:val>
                                            <p:strVal val="#ppt_x"/>
                                          </p:val>
                                        </p:tav>
                                      </p:tavLst>
                                    </p:anim>
                                    <p:anim calcmode="lin" valueType="num">
                                      <p:cBhvr>
                                        <p:cTn id="12" dur="2000" fill="hold"/>
                                        <p:tgtEl>
                                          <p:spTgt spid="3"/>
                                        </p:tgtEl>
                                        <p:attrNameLst>
                                          <p:attrName>ppt_y</p:attrName>
                                        </p:attrNameLst>
                                      </p:cBhvr>
                                      <p:tavLst>
                                        <p:tav tm="0">
                                          <p:val>
                                            <p:fltVal val="0.5"/>
                                          </p:val>
                                        </p:tav>
                                        <p:tav tm="100000">
                                          <p:val>
                                            <p:strVal val="#ppt_y"/>
                                          </p:val>
                                        </p:tav>
                                      </p:tavLst>
                                    </p:anim>
                                  </p:childTnLst>
                                </p:cTn>
                              </p:par>
                              <p:par>
                                <p:cTn id="13" presetID="23" presetClass="entr" presetSubtype="528" fill="hold" grpId="0" nodeType="withEffect">
                                  <p:stCondLst>
                                    <p:cond delay="0"/>
                                  </p:stCondLst>
                                  <p:childTnLst>
                                    <p:set>
                                      <p:cBhvr>
                                        <p:cTn id="14" dur="1" fill="hold">
                                          <p:stCondLst>
                                            <p:cond delay="0"/>
                                          </p:stCondLst>
                                        </p:cTn>
                                        <p:tgtEl>
                                          <p:spTgt spid="4"/>
                                        </p:tgtEl>
                                        <p:attrNameLst>
                                          <p:attrName>style.visibility</p:attrName>
                                        </p:attrNameLst>
                                      </p:cBhvr>
                                      <p:to>
                                        <p:strVal val="visible"/>
                                      </p:to>
                                    </p:set>
                                    <p:anim calcmode="lin" valueType="num">
                                      <p:cBhvr>
                                        <p:cTn id="15" dur="2000" fill="hold"/>
                                        <p:tgtEl>
                                          <p:spTgt spid="4"/>
                                        </p:tgtEl>
                                        <p:attrNameLst>
                                          <p:attrName>ppt_w</p:attrName>
                                        </p:attrNameLst>
                                      </p:cBhvr>
                                      <p:tavLst>
                                        <p:tav tm="0">
                                          <p:val>
                                            <p:fltVal val="0"/>
                                          </p:val>
                                        </p:tav>
                                        <p:tav tm="100000">
                                          <p:val>
                                            <p:strVal val="#ppt_w"/>
                                          </p:val>
                                        </p:tav>
                                      </p:tavLst>
                                    </p:anim>
                                    <p:anim calcmode="lin" valueType="num">
                                      <p:cBhvr>
                                        <p:cTn id="16" dur="2000" fill="hold"/>
                                        <p:tgtEl>
                                          <p:spTgt spid="4"/>
                                        </p:tgtEl>
                                        <p:attrNameLst>
                                          <p:attrName>ppt_h</p:attrName>
                                        </p:attrNameLst>
                                      </p:cBhvr>
                                      <p:tavLst>
                                        <p:tav tm="0">
                                          <p:val>
                                            <p:fltVal val="0"/>
                                          </p:val>
                                        </p:tav>
                                        <p:tav tm="100000">
                                          <p:val>
                                            <p:strVal val="#ppt_h"/>
                                          </p:val>
                                        </p:tav>
                                      </p:tavLst>
                                    </p:anim>
                                    <p:anim calcmode="lin" valueType="num">
                                      <p:cBhvr>
                                        <p:cTn id="17" dur="2000" fill="hold"/>
                                        <p:tgtEl>
                                          <p:spTgt spid="4"/>
                                        </p:tgtEl>
                                        <p:attrNameLst>
                                          <p:attrName>ppt_x</p:attrName>
                                        </p:attrNameLst>
                                      </p:cBhvr>
                                      <p:tavLst>
                                        <p:tav tm="0">
                                          <p:val>
                                            <p:fltVal val="0.5"/>
                                          </p:val>
                                        </p:tav>
                                        <p:tav tm="100000">
                                          <p:val>
                                            <p:strVal val="#ppt_x"/>
                                          </p:val>
                                        </p:tav>
                                      </p:tavLst>
                                    </p:anim>
                                    <p:anim calcmode="lin" valueType="num">
                                      <p:cBhvr>
                                        <p:cTn id="18" dur="2000" fill="hold"/>
                                        <p:tgtEl>
                                          <p:spTgt spid="4"/>
                                        </p:tgtEl>
                                        <p:attrNameLst>
                                          <p:attrName>ppt_y</p:attrName>
                                        </p:attrNameLst>
                                      </p:cBhvr>
                                      <p:tavLst>
                                        <p:tav tm="0">
                                          <p:val>
                                            <p:fltVal val="0.5"/>
                                          </p:val>
                                        </p:tav>
                                        <p:tav tm="100000">
                                          <p:val>
                                            <p:strVal val="#ppt_y"/>
                                          </p:val>
                                        </p:tav>
                                      </p:tavLst>
                                    </p:anim>
                                  </p:childTnLst>
                                </p:cTn>
                              </p:par>
                              <p:par>
                                <p:cTn id="19" presetID="8" presetClass="emph" presetSubtype="0" fill="hold" grpId="1" nodeType="withEffect">
                                  <p:stCondLst>
                                    <p:cond delay="0"/>
                                  </p:stCondLst>
                                  <p:childTnLst>
                                    <p:animRot by="21600000">
                                      <p:cBhvr>
                                        <p:cTn id="20" dur="2000" fill="hold"/>
                                        <p:tgtEl>
                                          <p:spTgt spid="3"/>
                                        </p:tgtEl>
                                        <p:attrNameLst>
                                          <p:attrName>r</p:attrName>
                                        </p:attrNameLst>
                                      </p:cBhvr>
                                    </p:animRot>
                                  </p:childTnLst>
                                </p:cTn>
                              </p:par>
                              <p:par>
                                <p:cTn id="21" presetID="8" presetClass="emph" presetSubtype="0" fill="hold" grpId="1" nodeType="withEffect">
                                  <p:stCondLst>
                                    <p:cond delay="0"/>
                                  </p:stCondLst>
                                  <p:childTnLst>
                                    <p:animRot by="-21600000">
                                      <p:cBhvr>
                                        <p:cTn id="22" dur="2000" fill="hold"/>
                                        <p:tgtEl>
                                          <p:spTgt spid="4"/>
                                        </p:tgtEl>
                                        <p:attrNameLst>
                                          <p:attrName>r</p:attrName>
                                        </p:attrNameLst>
                                      </p:cBhvr>
                                    </p:animRot>
                                  </p:childTnLst>
                                </p:cTn>
                              </p:par>
                            </p:childTnLst>
                          </p:cTn>
                        </p:par>
                        <p:par>
                          <p:cTn id="23" fill="hold">
                            <p:stCondLst>
                              <p:cond delay="2000"/>
                            </p:stCondLst>
                            <p:childTnLst>
                              <p:par>
                                <p:cTn id="24" presetID="23" presetClass="exit" presetSubtype="544" fill="hold" grpId="2" nodeType="afterEffect">
                                  <p:stCondLst>
                                    <p:cond delay="0"/>
                                  </p:stCondLst>
                                  <p:childTnLst>
                                    <p:anim calcmode="lin" valueType="num">
                                      <p:cBhvr>
                                        <p:cTn id="25" dur="2000"/>
                                        <p:tgtEl>
                                          <p:spTgt spid="3"/>
                                        </p:tgtEl>
                                        <p:attrNameLst>
                                          <p:attrName>ppt_w</p:attrName>
                                        </p:attrNameLst>
                                      </p:cBhvr>
                                      <p:tavLst>
                                        <p:tav tm="0">
                                          <p:val>
                                            <p:strVal val="ppt_w"/>
                                          </p:val>
                                        </p:tav>
                                        <p:tav tm="100000">
                                          <p:val>
                                            <p:fltVal val="0"/>
                                          </p:val>
                                        </p:tav>
                                      </p:tavLst>
                                    </p:anim>
                                    <p:anim calcmode="lin" valueType="num">
                                      <p:cBhvr>
                                        <p:cTn id="26" dur="2000"/>
                                        <p:tgtEl>
                                          <p:spTgt spid="3"/>
                                        </p:tgtEl>
                                        <p:attrNameLst>
                                          <p:attrName>ppt_h</p:attrName>
                                        </p:attrNameLst>
                                      </p:cBhvr>
                                      <p:tavLst>
                                        <p:tav tm="0">
                                          <p:val>
                                            <p:strVal val="ppt_h"/>
                                          </p:val>
                                        </p:tav>
                                        <p:tav tm="100000">
                                          <p:val>
                                            <p:fltVal val="0"/>
                                          </p:val>
                                        </p:tav>
                                      </p:tavLst>
                                    </p:anim>
                                    <p:anim calcmode="lin" valueType="num">
                                      <p:cBhvr>
                                        <p:cTn id="27" dur="2000"/>
                                        <p:tgtEl>
                                          <p:spTgt spid="3"/>
                                        </p:tgtEl>
                                        <p:attrNameLst>
                                          <p:attrName>ppt_x</p:attrName>
                                        </p:attrNameLst>
                                      </p:cBhvr>
                                      <p:tavLst>
                                        <p:tav tm="0">
                                          <p:val>
                                            <p:strVal val="ppt_x"/>
                                          </p:val>
                                        </p:tav>
                                        <p:tav tm="100000">
                                          <p:val>
                                            <p:fltVal val="0.5"/>
                                          </p:val>
                                        </p:tav>
                                      </p:tavLst>
                                    </p:anim>
                                    <p:anim calcmode="lin" valueType="num">
                                      <p:cBhvr>
                                        <p:cTn id="28" dur="2000"/>
                                        <p:tgtEl>
                                          <p:spTgt spid="3"/>
                                        </p:tgtEl>
                                        <p:attrNameLst>
                                          <p:attrName>ppt_y</p:attrName>
                                        </p:attrNameLst>
                                      </p:cBhvr>
                                      <p:tavLst>
                                        <p:tav tm="0">
                                          <p:val>
                                            <p:strVal val="ppt_y"/>
                                          </p:val>
                                        </p:tav>
                                        <p:tav tm="100000">
                                          <p:val>
                                            <p:fltVal val="0.5"/>
                                          </p:val>
                                        </p:tav>
                                      </p:tavLst>
                                    </p:anim>
                                    <p:set>
                                      <p:cBhvr>
                                        <p:cTn id="29" dur="1" fill="hold">
                                          <p:stCondLst>
                                            <p:cond delay="1999"/>
                                          </p:stCondLst>
                                        </p:cTn>
                                        <p:tgtEl>
                                          <p:spTgt spid="3"/>
                                        </p:tgtEl>
                                        <p:attrNameLst>
                                          <p:attrName>style.visibility</p:attrName>
                                        </p:attrNameLst>
                                      </p:cBhvr>
                                      <p:to>
                                        <p:strVal val="hidden"/>
                                      </p:to>
                                    </p:set>
                                  </p:childTnLst>
                                </p:cTn>
                              </p:par>
                              <p:par>
                                <p:cTn id="30" presetID="23" presetClass="exit" presetSubtype="544" fill="hold" grpId="2" nodeType="withEffect">
                                  <p:stCondLst>
                                    <p:cond delay="0"/>
                                  </p:stCondLst>
                                  <p:childTnLst>
                                    <p:anim calcmode="lin" valueType="num">
                                      <p:cBhvr>
                                        <p:cTn id="31" dur="2000"/>
                                        <p:tgtEl>
                                          <p:spTgt spid="4"/>
                                        </p:tgtEl>
                                        <p:attrNameLst>
                                          <p:attrName>ppt_w</p:attrName>
                                        </p:attrNameLst>
                                      </p:cBhvr>
                                      <p:tavLst>
                                        <p:tav tm="0">
                                          <p:val>
                                            <p:strVal val="ppt_w"/>
                                          </p:val>
                                        </p:tav>
                                        <p:tav tm="100000">
                                          <p:val>
                                            <p:fltVal val="0"/>
                                          </p:val>
                                        </p:tav>
                                      </p:tavLst>
                                    </p:anim>
                                    <p:anim calcmode="lin" valueType="num">
                                      <p:cBhvr>
                                        <p:cTn id="32" dur="2000"/>
                                        <p:tgtEl>
                                          <p:spTgt spid="4"/>
                                        </p:tgtEl>
                                        <p:attrNameLst>
                                          <p:attrName>ppt_h</p:attrName>
                                        </p:attrNameLst>
                                      </p:cBhvr>
                                      <p:tavLst>
                                        <p:tav tm="0">
                                          <p:val>
                                            <p:strVal val="ppt_h"/>
                                          </p:val>
                                        </p:tav>
                                        <p:tav tm="100000">
                                          <p:val>
                                            <p:fltVal val="0"/>
                                          </p:val>
                                        </p:tav>
                                      </p:tavLst>
                                    </p:anim>
                                    <p:anim calcmode="lin" valueType="num">
                                      <p:cBhvr>
                                        <p:cTn id="33" dur="2000"/>
                                        <p:tgtEl>
                                          <p:spTgt spid="4"/>
                                        </p:tgtEl>
                                        <p:attrNameLst>
                                          <p:attrName>ppt_x</p:attrName>
                                        </p:attrNameLst>
                                      </p:cBhvr>
                                      <p:tavLst>
                                        <p:tav tm="0">
                                          <p:val>
                                            <p:strVal val="ppt_x"/>
                                          </p:val>
                                        </p:tav>
                                        <p:tav tm="100000">
                                          <p:val>
                                            <p:fltVal val="0.5"/>
                                          </p:val>
                                        </p:tav>
                                      </p:tavLst>
                                    </p:anim>
                                    <p:anim calcmode="lin" valueType="num">
                                      <p:cBhvr>
                                        <p:cTn id="34" dur="2000"/>
                                        <p:tgtEl>
                                          <p:spTgt spid="4"/>
                                        </p:tgtEl>
                                        <p:attrNameLst>
                                          <p:attrName>ppt_y</p:attrName>
                                        </p:attrNameLst>
                                      </p:cBhvr>
                                      <p:tavLst>
                                        <p:tav tm="0">
                                          <p:val>
                                            <p:strVal val="ppt_y"/>
                                          </p:val>
                                        </p:tav>
                                        <p:tav tm="100000">
                                          <p:val>
                                            <p:fltVal val="0.5"/>
                                          </p:val>
                                        </p:tav>
                                      </p:tavLst>
                                    </p:anim>
                                    <p:set>
                                      <p:cBhvr>
                                        <p:cTn id="35" dur="1" fill="hold">
                                          <p:stCondLst>
                                            <p:cond delay="1999"/>
                                          </p:stCondLst>
                                        </p:cTn>
                                        <p:tgtEl>
                                          <p:spTgt spid="4"/>
                                        </p:tgtEl>
                                        <p:attrNameLst>
                                          <p:attrName>style.visibility</p:attrName>
                                        </p:attrNameLst>
                                      </p:cBhvr>
                                      <p:to>
                                        <p:strVal val="hidden"/>
                                      </p:to>
                                    </p:set>
                                  </p:childTnLst>
                                </p:cTn>
                              </p:par>
                              <p:par>
                                <p:cTn id="36" presetID="8" presetClass="emph" presetSubtype="0" fill="hold" grpId="3" nodeType="withEffect">
                                  <p:stCondLst>
                                    <p:cond delay="0"/>
                                  </p:stCondLst>
                                  <p:childTnLst>
                                    <p:animRot by="-21600000">
                                      <p:cBhvr>
                                        <p:cTn id="37" dur="2000" fill="hold"/>
                                        <p:tgtEl>
                                          <p:spTgt spid="3"/>
                                        </p:tgtEl>
                                        <p:attrNameLst>
                                          <p:attrName>r</p:attrName>
                                        </p:attrNameLst>
                                      </p:cBhvr>
                                    </p:animRot>
                                  </p:childTnLst>
                                </p:cTn>
                              </p:par>
                              <p:par>
                                <p:cTn id="38" presetID="8" presetClass="emph" presetSubtype="0" fill="hold" grpId="3" nodeType="withEffect">
                                  <p:stCondLst>
                                    <p:cond delay="0"/>
                                  </p:stCondLst>
                                  <p:childTnLst>
                                    <p:animRot by="21600000">
                                      <p:cBhvr>
                                        <p:cTn id="39" dur="2000" fill="hold"/>
                                        <p:tgtEl>
                                          <p:spTgt spid="4"/>
                                        </p:tgtEl>
                                        <p:attrNameLst>
                                          <p:attrName>r</p:attrName>
                                        </p:attrNameLst>
                                      </p:cBhvr>
                                    </p:animRot>
                                  </p:childTnLst>
                                </p:cTn>
                              </p:par>
                              <p:par>
                                <p:cTn id="40" presetID="23" presetClass="entr" presetSubtype="288" fill="hold" nodeType="withEffect">
                                  <p:stCondLst>
                                    <p:cond delay="0"/>
                                  </p:stCondLst>
                                  <p:childTnLst>
                                    <p:set>
                                      <p:cBhvr>
                                        <p:cTn id="41" dur="1" fill="hold">
                                          <p:stCondLst>
                                            <p:cond delay="0"/>
                                          </p:stCondLst>
                                        </p:cTn>
                                        <p:tgtEl>
                                          <p:spTgt spid="2"/>
                                        </p:tgtEl>
                                        <p:attrNameLst>
                                          <p:attrName>style.visibility</p:attrName>
                                        </p:attrNameLst>
                                      </p:cBhvr>
                                      <p:to>
                                        <p:strVal val="visible"/>
                                      </p:to>
                                    </p:set>
                                    <p:anim calcmode="lin" valueType="num">
                                      <p:cBhvr>
                                        <p:cTn id="42" dur="2000" fill="hold"/>
                                        <p:tgtEl>
                                          <p:spTgt spid="2"/>
                                        </p:tgtEl>
                                        <p:attrNameLst>
                                          <p:attrName>ppt_w</p:attrName>
                                        </p:attrNameLst>
                                      </p:cBhvr>
                                      <p:tavLst>
                                        <p:tav tm="0">
                                          <p:val>
                                            <p:strVal val="4/3*#ppt_w"/>
                                          </p:val>
                                        </p:tav>
                                        <p:tav tm="100000">
                                          <p:val>
                                            <p:strVal val="#ppt_w"/>
                                          </p:val>
                                        </p:tav>
                                      </p:tavLst>
                                    </p:anim>
                                    <p:anim calcmode="lin" valueType="num">
                                      <p:cBhvr>
                                        <p:cTn id="43" dur="2000" fill="hold"/>
                                        <p:tgtEl>
                                          <p:spTgt spid="2"/>
                                        </p:tgtEl>
                                        <p:attrNameLst>
                                          <p:attrName>ppt_h</p:attrName>
                                        </p:attrNameLst>
                                      </p:cBhvr>
                                      <p:tavLst>
                                        <p:tav tm="0">
                                          <p:val>
                                            <p:strVal val="4/3*#ppt_h"/>
                                          </p:val>
                                        </p:tav>
                                        <p:tav tm="100000">
                                          <p:val>
                                            <p:strVal val="#ppt_h"/>
                                          </p:val>
                                        </p:tav>
                                      </p:tavLst>
                                    </p:anim>
                                  </p:childTnLst>
                                </p:cTn>
                              </p:par>
                              <p:par>
                                <p:cTn id="44" presetID="21" presetClass="entr" presetSubtype="8" fill="hold" nodeType="withEffect">
                                  <p:stCondLst>
                                    <p:cond delay="0"/>
                                  </p:stCondLst>
                                  <p:childTnLst>
                                    <p:set>
                                      <p:cBhvr>
                                        <p:cTn id="45" dur="1" fill="hold">
                                          <p:stCondLst>
                                            <p:cond delay="0"/>
                                          </p:stCondLst>
                                        </p:cTn>
                                        <p:tgtEl>
                                          <p:spTgt spid="2"/>
                                        </p:tgtEl>
                                        <p:attrNameLst>
                                          <p:attrName>style.visibility</p:attrName>
                                        </p:attrNameLst>
                                      </p:cBhvr>
                                      <p:to>
                                        <p:strVal val="visible"/>
                                      </p:to>
                                    </p:set>
                                    <p:animEffect transition="in" filter="wheel(8)">
                                      <p:cBhvr>
                                        <p:cTn id="46"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3" grpId="3" animBg="1"/>
      <p:bldP spid="4" grpId="0" animBg="1"/>
      <p:bldP spid="4" grpId="1" animBg="1"/>
      <p:bldP spid="4" grpId="2" animBg="1"/>
      <p:bldP spid="4" grpId="3" animBg="1"/>
      <p:bldP spid="5" grpId="0" animBg="1"/>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35).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Onda"/>
          <p:cNvSpPr/>
          <p:nvPr/>
        </p:nvSpPr>
        <p:spPr>
          <a:xfrm>
            <a:off x="3214678" y="-285740"/>
            <a:ext cx="1285852" cy="1285878"/>
          </a:xfrm>
          <a:prstGeom prst="wave">
            <a:avLst>
              <a:gd name="adj1" fmla="val 20000"/>
              <a:gd name="adj2" fmla="val 0"/>
            </a:avLst>
          </a:prstGeom>
          <a:blipFill dpi="0" rotWithShape="1">
            <a:blip r:embed="rId3" cstate="print">
              <a:duotone>
                <a:prstClr val="black"/>
                <a:srgbClr val="00CC00">
                  <a:tint val="45000"/>
                  <a:satMod val="400000"/>
                </a:srgbClr>
              </a:duotone>
              <a:lum contrast="40000"/>
            </a:blip>
            <a:srcRect/>
            <a:stretch>
              <a:fillRect/>
            </a:stretch>
          </a:blipFill>
          <a:ln w="19050">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Onda"/>
          <p:cNvSpPr/>
          <p:nvPr/>
        </p:nvSpPr>
        <p:spPr>
          <a:xfrm flipH="1">
            <a:off x="4572000" y="-285746"/>
            <a:ext cx="1428760" cy="1285884"/>
          </a:xfrm>
          <a:prstGeom prst="wave">
            <a:avLst>
              <a:gd name="adj1" fmla="val 20000"/>
              <a:gd name="adj2" fmla="val 0"/>
            </a:avLst>
          </a:prstGeom>
          <a:blipFill dpi="0" rotWithShape="1">
            <a:blip r:embed="rId4" cstate="print">
              <a:duotone>
                <a:prstClr val="black"/>
                <a:srgbClr val="00CC00">
                  <a:tint val="45000"/>
                  <a:satMod val="400000"/>
                </a:srgbClr>
              </a:duotone>
              <a:lum contrast="40000"/>
            </a:blip>
            <a:srcRect/>
            <a:stretch>
              <a:fillRect/>
            </a:stretch>
          </a:blipFill>
          <a:ln w="19050">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Onda"/>
          <p:cNvSpPr/>
          <p:nvPr/>
        </p:nvSpPr>
        <p:spPr>
          <a:xfrm>
            <a:off x="3214678" y="571492"/>
            <a:ext cx="1285852" cy="1285878"/>
          </a:xfrm>
          <a:prstGeom prst="wave">
            <a:avLst>
              <a:gd name="adj1" fmla="val 20000"/>
              <a:gd name="adj2" fmla="val 0"/>
            </a:avLst>
          </a:prstGeom>
          <a:blipFill dpi="0" rotWithShape="1">
            <a:blip r:embed="rId3" cstate="print">
              <a:duotone>
                <a:prstClr val="black"/>
                <a:srgbClr val="00CC00">
                  <a:tint val="45000"/>
                  <a:satMod val="400000"/>
                </a:srgbClr>
              </a:duotone>
              <a:lum contrast="40000"/>
            </a:blip>
            <a:srcRect/>
            <a:stretch>
              <a:fillRect/>
            </a:stretch>
          </a:blipFill>
          <a:ln w="19050">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Onda"/>
          <p:cNvSpPr/>
          <p:nvPr/>
        </p:nvSpPr>
        <p:spPr>
          <a:xfrm flipH="1">
            <a:off x="4572000" y="571486"/>
            <a:ext cx="1428760" cy="1285884"/>
          </a:xfrm>
          <a:prstGeom prst="wave">
            <a:avLst>
              <a:gd name="adj1" fmla="val 20000"/>
              <a:gd name="adj2" fmla="val 0"/>
            </a:avLst>
          </a:prstGeom>
          <a:blipFill dpi="0" rotWithShape="1">
            <a:blip r:embed="rId4" cstate="print">
              <a:duotone>
                <a:prstClr val="black"/>
                <a:srgbClr val="00CC00">
                  <a:tint val="45000"/>
                  <a:satMod val="400000"/>
                </a:srgbClr>
              </a:duotone>
              <a:lum contrast="40000"/>
            </a:blip>
            <a:srcRect/>
            <a:stretch>
              <a:fillRect/>
            </a:stretch>
          </a:blipFill>
          <a:ln w="19050">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Onda"/>
          <p:cNvSpPr/>
          <p:nvPr/>
        </p:nvSpPr>
        <p:spPr>
          <a:xfrm>
            <a:off x="3214678" y="1428772"/>
            <a:ext cx="1285852" cy="1285878"/>
          </a:xfrm>
          <a:prstGeom prst="wave">
            <a:avLst>
              <a:gd name="adj1" fmla="val 20000"/>
              <a:gd name="adj2" fmla="val 0"/>
            </a:avLst>
          </a:prstGeom>
          <a:blipFill dpi="0" rotWithShape="1">
            <a:blip r:embed="rId3" cstate="print">
              <a:duotone>
                <a:prstClr val="black"/>
                <a:srgbClr val="00CC00">
                  <a:tint val="45000"/>
                  <a:satMod val="400000"/>
                </a:srgbClr>
              </a:duotone>
              <a:lum contrast="40000"/>
            </a:blip>
            <a:srcRect/>
            <a:stretch>
              <a:fillRect/>
            </a:stretch>
          </a:blipFill>
          <a:ln w="19050">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Onda"/>
          <p:cNvSpPr/>
          <p:nvPr/>
        </p:nvSpPr>
        <p:spPr>
          <a:xfrm flipH="1">
            <a:off x="4572000" y="1428766"/>
            <a:ext cx="1428760" cy="1285884"/>
          </a:xfrm>
          <a:prstGeom prst="wave">
            <a:avLst>
              <a:gd name="adj1" fmla="val 20000"/>
              <a:gd name="adj2" fmla="val 0"/>
            </a:avLst>
          </a:prstGeom>
          <a:blipFill dpi="0" rotWithShape="1">
            <a:blip r:embed="rId4" cstate="print">
              <a:duotone>
                <a:prstClr val="black"/>
                <a:srgbClr val="00CC00">
                  <a:tint val="45000"/>
                  <a:satMod val="400000"/>
                </a:srgbClr>
              </a:duotone>
              <a:lum contrast="40000"/>
            </a:blip>
            <a:srcRect/>
            <a:stretch>
              <a:fillRect/>
            </a:stretch>
          </a:blipFill>
          <a:ln w="19050">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Onda"/>
          <p:cNvSpPr/>
          <p:nvPr/>
        </p:nvSpPr>
        <p:spPr>
          <a:xfrm>
            <a:off x="3214678" y="2286004"/>
            <a:ext cx="1285852" cy="1285878"/>
          </a:xfrm>
          <a:prstGeom prst="wave">
            <a:avLst>
              <a:gd name="adj1" fmla="val 20000"/>
              <a:gd name="adj2" fmla="val 0"/>
            </a:avLst>
          </a:prstGeom>
          <a:blipFill dpi="0" rotWithShape="1">
            <a:blip r:embed="rId3" cstate="print">
              <a:duotone>
                <a:prstClr val="black"/>
                <a:srgbClr val="00CC00">
                  <a:tint val="45000"/>
                  <a:satMod val="400000"/>
                </a:srgbClr>
              </a:duotone>
              <a:lum contrast="40000"/>
            </a:blip>
            <a:srcRect/>
            <a:stretch>
              <a:fillRect/>
            </a:stretch>
          </a:blipFill>
          <a:ln w="19050">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Onda"/>
          <p:cNvSpPr/>
          <p:nvPr/>
        </p:nvSpPr>
        <p:spPr>
          <a:xfrm flipH="1">
            <a:off x="4572000" y="2285998"/>
            <a:ext cx="1428760" cy="1285884"/>
          </a:xfrm>
          <a:prstGeom prst="wave">
            <a:avLst>
              <a:gd name="adj1" fmla="val 20000"/>
              <a:gd name="adj2" fmla="val 0"/>
            </a:avLst>
          </a:prstGeom>
          <a:blipFill dpi="0" rotWithShape="1">
            <a:blip r:embed="rId4" cstate="print">
              <a:duotone>
                <a:prstClr val="black"/>
                <a:srgbClr val="00CC00">
                  <a:tint val="45000"/>
                  <a:satMod val="400000"/>
                </a:srgbClr>
              </a:duotone>
              <a:lum contrast="40000"/>
            </a:blip>
            <a:srcRect/>
            <a:stretch>
              <a:fillRect/>
            </a:stretch>
          </a:blipFill>
          <a:ln w="19050">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Onda"/>
          <p:cNvSpPr/>
          <p:nvPr/>
        </p:nvSpPr>
        <p:spPr>
          <a:xfrm>
            <a:off x="3214678" y="3143284"/>
            <a:ext cx="1285852" cy="1285878"/>
          </a:xfrm>
          <a:prstGeom prst="wave">
            <a:avLst>
              <a:gd name="adj1" fmla="val 20000"/>
              <a:gd name="adj2" fmla="val 0"/>
            </a:avLst>
          </a:prstGeom>
          <a:blipFill dpi="0" rotWithShape="1">
            <a:blip r:embed="rId3" cstate="print">
              <a:duotone>
                <a:prstClr val="black"/>
                <a:srgbClr val="00CC00">
                  <a:tint val="45000"/>
                  <a:satMod val="400000"/>
                </a:srgbClr>
              </a:duotone>
              <a:lum contrast="40000"/>
            </a:blip>
            <a:srcRect/>
            <a:stretch>
              <a:fillRect/>
            </a:stretch>
          </a:blipFill>
          <a:ln w="19050">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Onda"/>
          <p:cNvSpPr/>
          <p:nvPr/>
        </p:nvSpPr>
        <p:spPr>
          <a:xfrm flipH="1">
            <a:off x="4572000" y="3143278"/>
            <a:ext cx="1428760" cy="1285884"/>
          </a:xfrm>
          <a:prstGeom prst="wave">
            <a:avLst>
              <a:gd name="adj1" fmla="val 20000"/>
              <a:gd name="adj2" fmla="val 0"/>
            </a:avLst>
          </a:prstGeom>
          <a:blipFill dpi="0" rotWithShape="1">
            <a:blip r:embed="rId4" cstate="print">
              <a:duotone>
                <a:prstClr val="black"/>
                <a:srgbClr val="00CC00">
                  <a:tint val="45000"/>
                  <a:satMod val="400000"/>
                </a:srgbClr>
              </a:duotone>
              <a:lum contrast="40000"/>
            </a:blip>
            <a:srcRect/>
            <a:stretch>
              <a:fillRect/>
            </a:stretch>
          </a:blipFill>
          <a:ln w="19050">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Onda"/>
          <p:cNvSpPr/>
          <p:nvPr/>
        </p:nvSpPr>
        <p:spPr>
          <a:xfrm>
            <a:off x="3214678" y="4000516"/>
            <a:ext cx="1285852" cy="1285878"/>
          </a:xfrm>
          <a:prstGeom prst="wave">
            <a:avLst>
              <a:gd name="adj1" fmla="val 20000"/>
              <a:gd name="adj2" fmla="val 0"/>
            </a:avLst>
          </a:prstGeom>
          <a:blipFill dpi="0" rotWithShape="1">
            <a:blip r:embed="rId3" cstate="print">
              <a:duotone>
                <a:prstClr val="black"/>
                <a:srgbClr val="00CC00">
                  <a:tint val="45000"/>
                  <a:satMod val="400000"/>
                </a:srgbClr>
              </a:duotone>
              <a:lum contrast="40000"/>
            </a:blip>
            <a:srcRect/>
            <a:stretch>
              <a:fillRect/>
            </a:stretch>
          </a:blipFill>
          <a:ln w="19050">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Onda"/>
          <p:cNvSpPr/>
          <p:nvPr/>
        </p:nvSpPr>
        <p:spPr>
          <a:xfrm flipH="1">
            <a:off x="4572000" y="4000510"/>
            <a:ext cx="1428760" cy="1285884"/>
          </a:xfrm>
          <a:prstGeom prst="wave">
            <a:avLst>
              <a:gd name="adj1" fmla="val 20000"/>
              <a:gd name="adj2" fmla="val 0"/>
            </a:avLst>
          </a:prstGeom>
          <a:blipFill dpi="0" rotWithShape="1">
            <a:blip r:embed="rId4" cstate="print">
              <a:duotone>
                <a:prstClr val="black"/>
                <a:srgbClr val="00CC00">
                  <a:tint val="45000"/>
                  <a:satMod val="400000"/>
                </a:srgbClr>
              </a:duotone>
              <a:lum contrast="40000"/>
            </a:blip>
            <a:srcRect/>
            <a:stretch>
              <a:fillRect/>
            </a:stretch>
          </a:blipFill>
          <a:ln w="19050">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a:off x="-428660" y="-214332"/>
            <a:ext cx="9787006" cy="6715172"/>
          </a:xfrm>
          <a:prstGeom prst="rect">
            <a:avLst/>
          </a:prstGeom>
          <a:gradFill flip="none" rotWithShape="1">
            <a:gsLst>
              <a:gs pos="21000">
                <a:srgbClr val="0033CC"/>
              </a:gs>
              <a:gs pos="50000">
                <a:srgbClr val="00CC00">
                  <a:shade val="67500"/>
                  <a:satMod val="115000"/>
                </a:srgbClr>
              </a:gs>
              <a:gs pos="100000">
                <a:srgbClr val="00CC00">
                  <a:shade val="100000"/>
                  <a:satMod val="115000"/>
                </a:srgb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5"/>
                                        </p:tgtEl>
                                        <p:attrNameLst>
                                          <p:attrName>style.visibility</p:attrName>
                                        </p:attrNameLst>
                                      </p:cBhvr>
                                      <p:to>
                                        <p:strVal val="hidden"/>
                                      </p:to>
                                    </p:set>
                                  </p:childTnLst>
                                </p:cTn>
                              </p:par>
                              <p:par>
                                <p:cTn id="7" presetID="2" presetClass="entr" presetSubtype="2" fill="hold" grpId="0"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additive="base">
                                        <p:cTn id="9" dur="2000" fill="hold"/>
                                        <p:tgtEl>
                                          <p:spTgt spid="3"/>
                                        </p:tgtEl>
                                        <p:attrNameLst>
                                          <p:attrName>ppt_x</p:attrName>
                                        </p:attrNameLst>
                                      </p:cBhvr>
                                      <p:tavLst>
                                        <p:tav tm="0">
                                          <p:val>
                                            <p:strVal val="1+#ppt_w/2"/>
                                          </p:val>
                                        </p:tav>
                                        <p:tav tm="100000">
                                          <p:val>
                                            <p:strVal val="#ppt_x"/>
                                          </p:val>
                                        </p:tav>
                                      </p:tavLst>
                                    </p:anim>
                                    <p:anim calcmode="lin" valueType="num">
                                      <p:cBhvr additive="base">
                                        <p:cTn id="10" dur="2000" fill="hold"/>
                                        <p:tgtEl>
                                          <p:spTgt spid="3"/>
                                        </p:tgtEl>
                                        <p:attrNameLst>
                                          <p:attrName>ppt_y</p:attrName>
                                        </p:attrNameLst>
                                      </p:cBhvr>
                                      <p:tavLst>
                                        <p:tav tm="0">
                                          <p:val>
                                            <p:strVal val="#ppt_y"/>
                                          </p:val>
                                        </p:tav>
                                        <p:tav tm="100000">
                                          <p:val>
                                            <p:strVal val="#ppt_y"/>
                                          </p:val>
                                        </p:tav>
                                      </p:tavLst>
                                    </p:anim>
                                  </p:childTnLst>
                                </p:cTn>
                              </p:par>
                              <p:par>
                                <p:cTn id="11" presetID="2" presetClass="entr" presetSubtype="2" fill="hold" grpId="0"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2000" fill="hold"/>
                                        <p:tgtEl>
                                          <p:spTgt spid="5"/>
                                        </p:tgtEl>
                                        <p:attrNameLst>
                                          <p:attrName>ppt_x</p:attrName>
                                        </p:attrNameLst>
                                      </p:cBhvr>
                                      <p:tavLst>
                                        <p:tav tm="0">
                                          <p:val>
                                            <p:strVal val="1+#ppt_w/2"/>
                                          </p:val>
                                        </p:tav>
                                        <p:tav tm="100000">
                                          <p:val>
                                            <p:strVal val="#ppt_x"/>
                                          </p:val>
                                        </p:tav>
                                      </p:tavLst>
                                    </p:anim>
                                    <p:anim calcmode="lin" valueType="num">
                                      <p:cBhvr additive="base">
                                        <p:cTn id="14" dur="2000" fill="hold"/>
                                        <p:tgtEl>
                                          <p:spTgt spid="5"/>
                                        </p:tgtEl>
                                        <p:attrNameLst>
                                          <p:attrName>ppt_y</p:attrName>
                                        </p:attrNameLst>
                                      </p:cBhvr>
                                      <p:tavLst>
                                        <p:tav tm="0">
                                          <p:val>
                                            <p:strVal val="#ppt_y"/>
                                          </p:val>
                                        </p:tav>
                                        <p:tav tm="100000">
                                          <p:val>
                                            <p:strVal val="#ppt_y"/>
                                          </p:val>
                                        </p:tav>
                                      </p:tavLst>
                                    </p:anim>
                                  </p:childTnLst>
                                </p:cTn>
                              </p:par>
                              <p:par>
                                <p:cTn id="15" presetID="2" presetClass="entr" presetSubtype="2" fill="hold" grpId="0" nodeType="withEffect">
                                  <p:stCondLst>
                                    <p:cond delay="0"/>
                                  </p:stCondLst>
                                  <p:childTnLst>
                                    <p:set>
                                      <p:cBhvr>
                                        <p:cTn id="16" dur="1" fill="hold">
                                          <p:stCondLst>
                                            <p:cond delay="0"/>
                                          </p:stCondLst>
                                        </p:cTn>
                                        <p:tgtEl>
                                          <p:spTgt spid="7"/>
                                        </p:tgtEl>
                                        <p:attrNameLst>
                                          <p:attrName>style.visibility</p:attrName>
                                        </p:attrNameLst>
                                      </p:cBhvr>
                                      <p:to>
                                        <p:strVal val="visible"/>
                                      </p:to>
                                    </p:set>
                                    <p:anim calcmode="lin" valueType="num">
                                      <p:cBhvr additive="base">
                                        <p:cTn id="17" dur="2000" fill="hold"/>
                                        <p:tgtEl>
                                          <p:spTgt spid="7"/>
                                        </p:tgtEl>
                                        <p:attrNameLst>
                                          <p:attrName>ppt_x</p:attrName>
                                        </p:attrNameLst>
                                      </p:cBhvr>
                                      <p:tavLst>
                                        <p:tav tm="0">
                                          <p:val>
                                            <p:strVal val="1+#ppt_w/2"/>
                                          </p:val>
                                        </p:tav>
                                        <p:tav tm="100000">
                                          <p:val>
                                            <p:strVal val="#ppt_x"/>
                                          </p:val>
                                        </p:tav>
                                      </p:tavLst>
                                    </p:anim>
                                    <p:anim calcmode="lin" valueType="num">
                                      <p:cBhvr additive="base">
                                        <p:cTn id="18" dur="2000" fill="hold"/>
                                        <p:tgtEl>
                                          <p:spTgt spid="7"/>
                                        </p:tgtEl>
                                        <p:attrNameLst>
                                          <p:attrName>ppt_y</p:attrName>
                                        </p:attrNameLst>
                                      </p:cBhvr>
                                      <p:tavLst>
                                        <p:tav tm="0">
                                          <p:val>
                                            <p:strVal val="#ppt_y"/>
                                          </p:val>
                                        </p:tav>
                                        <p:tav tm="100000">
                                          <p:val>
                                            <p:strVal val="#ppt_y"/>
                                          </p:val>
                                        </p:tav>
                                      </p:tavLst>
                                    </p:anim>
                                  </p:childTnLst>
                                </p:cTn>
                              </p:par>
                              <p:par>
                                <p:cTn id="19" presetID="2" presetClass="entr" presetSubtype="2" fill="hold" grpId="0" nodeType="withEffect">
                                  <p:stCondLst>
                                    <p:cond delay="0"/>
                                  </p:stCondLst>
                                  <p:childTnLst>
                                    <p:set>
                                      <p:cBhvr>
                                        <p:cTn id="20" dur="1" fill="hold">
                                          <p:stCondLst>
                                            <p:cond delay="0"/>
                                          </p:stCondLst>
                                        </p:cTn>
                                        <p:tgtEl>
                                          <p:spTgt spid="9"/>
                                        </p:tgtEl>
                                        <p:attrNameLst>
                                          <p:attrName>style.visibility</p:attrName>
                                        </p:attrNameLst>
                                      </p:cBhvr>
                                      <p:to>
                                        <p:strVal val="visible"/>
                                      </p:to>
                                    </p:set>
                                    <p:anim calcmode="lin" valueType="num">
                                      <p:cBhvr additive="base">
                                        <p:cTn id="21" dur="2000" fill="hold"/>
                                        <p:tgtEl>
                                          <p:spTgt spid="9"/>
                                        </p:tgtEl>
                                        <p:attrNameLst>
                                          <p:attrName>ppt_x</p:attrName>
                                        </p:attrNameLst>
                                      </p:cBhvr>
                                      <p:tavLst>
                                        <p:tav tm="0">
                                          <p:val>
                                            <p:strVal val="1+#ppt_w/2"/>
                                          </p:val>
                                        </p:tav>
                                        <p:tav tm="100000">
                                          <p:val>
                                            <p:strVal val="#ppt_x"/>
                                          </p:val>
                                        </p:tav>
                                      </p:tavLst>
                                    </p:anim>
                                    <p:anim calcmode="lin" valueType="num">
                                      <p:cBhvr additive="base">
                                        <p:cTn id="22" dur="2000" fill="hold"/>
                                        <p:tgtEl>
                                          <p:spTgt spid="9"/>
                                        </p:tgtEl>
                                        <p:attrNameLst>
                                          <p:attrName>ppt_y</p:attrName>
                                        </p:attrNameLst>
                                      </p:cBhvr>
                                      <p:tavLst>
                                        <p:tav tm="0">
                                          <p:val>
                                            <p:strVal val="#ppt_y"/>
                                          </p:val>
                                        </p:tav>
                                        <p:tav tm="100000">
                                          <p:val>
                                            <p:strVal val="#ppt_y"/>
                                          </p:val>
                                        </p:tav>
                                      </p:tavLst>
                                    </p:anim>
                                  </p:childTnLst>
                                </p:cTn>
                              </p:par>
                              <p:par>
                                <p:cTn id="23" presetID="2" presetClass="entr" presetSubtype="2" fill="hold" grpId="0" nodeType="withEffect">
                                  <p:stCondLst>
                                    <p:cond delay="0"/>
                                  </p:stCondLst>
                                  <p:childTnLst>
                                    <p:set>
                                      <p:cBhvr>
                                        <p:cTn id="24" dur="1" fill="hold">
                                          <p:stCondLst>
                                            <p:cond delay="0"/>
                                          </p:stCondLst>
                                        </p:cTn>
                                        <p:tgtEl>
                                          <p:spTgt spid="11"/>
                                        </p:tgtEl>
                                        <p:attrNameLst>
                                          <p:attrName>style.visibility</p:attrName>
                                        </p:attrNameLst>
                                      </p:cBhvr>
                                      <p:to>
                                        <p:strVal val="visible"/>
                                      </p:to>
                                    </p:set>
                                    <p:anim calcmode="lin" valueType="num">
                                      <p:cBhvr additive="base">
                                        <p:cTn id="25" dur="2000" fill="hold"/>
                                        <p:tgtEl>
                                          <p:spTgt spid="11"/>
                                        </p:tgtEl>
                                        <p:attrNameLst>
                                          <p:attrName>ppt_x</p:attrName>
                                        </p:attrNameLst>
                                      </p:cBhvr>
                                      <p:tavLst>
                                        <p:tav tm="0">
                                          <p:val>
                                            <p:strVal val="1+#ppt_w/2"/>
                                          </p:val>
                                        </p:tav>
                                        <p:tav tm="100000">
                                          <p:val>
                                            <p:strVal val="#ppt_x"/>
                                          </p:val>
                                        </p:tav>
                                      </p:tavLst>
                                    </p:anim>
                                    <p:anim calcmode="lin" valueType="num">
                                      <p:cBhvr additive="base">
                                        <p:cTn id="26" dur="2000" fill="hold"/>
                                        <p:tgtEl>
                                          <p:spTgt spid="11"/>
                                        </p:tgtEl>
                                        <p:attrNameLst>
                                          <p:attrName>ppt_y</p:attrName>
                                        </p:attrNameLst>
                                      </p:cBhvr>
                                      <p:tavLst>
                                        <p:tav tm="0">
                                          <p:val>
                                            <p:strVal val="#ppt_y"/>
                                          </p:val>
                                        </p:tav>
                                        <p:tav tm="100000">
                                          <p:val>
                                            <p:strVal val="#ppt_y"/>
                                          </p:val>
                                        </p:tav>
                                      </p:tavLst>
                                    </p:anim>
                                  </p:childTnLst>
                                </p:cTn>
                              </p:par>
                              <p:par>
                                <p:cTn id="27" presetID="2" presetClass="entr" presetSubtype="2" fill="hold" grpId="0" nodeType="withEffect">
                                  <p:stCondLst>
                                    <p:cond delay="0"/>
                                  </p:stCondLst>
                                  <p:childTnLst>
                                    <p:set>
                                      <p:cBhvr>
                                        <p:cTn id="28" dur="1" fill="hold">
                                          <p:stCondLst>
                                            <p:cond delay="0"/>
                                          </p:stCondLst>
                                        </p:cTn>
                                        <p:tgtEl>
                                          <p:spTgt spid="13"/>
                                        </p:tgtEl>
                                        <p:attrNameLst>
                                          <p:attrName>style.visibility</p:attrName>
                                        </p:attrNameLst>
                                      </p:cBhvr>
                                      <p:to>
                                        <p:strVal val="visible"/>
                                      </p:to>
                                    </p:set>
                                    <p:anim calcmode="lin" valueType="num">
                                      <p:cBhvr additive="base">
                                        <p:cTn id="29" dur="2000" fill="hold"/>
                                        <p:tgtEl>
                                          <p:spTgt spid="13"/>
                                        </p:tgtEl>
                                        <p:attrNameLst>
                                          <p:attrName>ppt_x</p:attrName>
                                        </p:attrNameLst>
                                      </p:cBhvr>
                                      <p:tavLst>
                                        <p:tav tm="0">
                                          <p:val>
                                            <p:strVal val="1+#ppt_w/2"/>
                                          </p:val>
                                        </p:tav>
                                        <p:tav tm="100000">
                                          <p:val>
                                            <p:strVal val="#ppt_x"/>
                                          </p:val>
                                        </p:tav>
                                      </p:tavLst>
                                    </p:anim>
                                    <p:anim calcmode="lin" valueType="num">
                                      <p:cBhvr additive="base">
                                        <p:cTn id="30" dur="2000" fill="hold"/>
                                        <p:tgtEl>
                                          <p:spTgt spid="13"/>
                                        </p:tgtEl>
                                        <p:attrNameLst>
                                          <p:attrName>ppt_y</p:attrName>
                                        </p:attrNameLst>
                                      </p:cBhvr>
                                      <p:tavLst>
                                        <p:tav tm="0">
                                          <p:val>
                                            <p:strVal val="#ppt_y"/>
                                          </p:val>
                                        </p:tav>
                                        <p:tav tm="100000">
                                          <p:val>
                                            <p:strVal val="#ppt_y"/>
                                          </p:val>
                                        </p:tav>
                                      </p:tavLst>
                                    </p:anim>
                                  </p:childTnLst>
                                </p:cTn>
                              </p:par>
                              <p:par>
                                <p:cTn id="31" presetID="2" presetClass="entr" presetSubtype="8" fill="hold" grpId="0" nodeType="withEffect">
                                  <p:stCondLst>
                                    <p:cond delay="0"/>
                                  </p:stCondLst>
                                  <p:childTnLst>
                                    <p:set>
                                      <p:cBhvr>
                                        <p:cTn id="32" dur="1" fill="hold">
                                          <p:stCondLst>
                                            <p:cond delay="0"/>
                                          </p:stCondLst>
                                        </p:cTn>
                                        <p:tgtEl>
                                          <p:spTgt spid="4"/>
                                        </p:tgtEl>
                                        <p:attrNameLst>
                                          <p:attrName>style.visibility</p:attrName>
                                        </p:attrNameLst>
                                      </p:cBhvr>
                                      <p:to>
                                        <p:strVal val="visible"/>
                                      </p:to>
                                    </p:set>
                                    <p:anim calcmode="lin" valueType="num">
                                      <p:cBhvr additive="base">
                                        <p:cTn id="33" dur="2000" fill="hold"/>
                                        <p:tgtEl>
                                          <p:spTgt spid="4"/>
                                        </p:tgtEl>
                                        <p:attrNameLst>
                                          <p:attrName>ppt_x</p:attrName>
                                        </p:attrNameLst>
                                      </p:cBhvr>
                                      <p:tavLst>
                                        <p:tav tm="0">
                                          <p:val>
                                            <p:strVal val="0-#ppt_w/2"/>
                                          </p:val>
                                        </p:tav>
                                        <p:tav tm="100000">
                                          <p:val>
                                            <p:strVal val="#ppt_x"/>
                                          </p:val>
                                        </p:tav>
                                      </p:tavLst>
                                    </p:anim>
                                    <p:anim calcmode="lin" valueType="num">
                                      <p:cBhvr additive="base">
                                        <p:cTn id="34" dur="2000" fill="hold"/>
                                        <p:tgtEl>
                                          <p:spTgt spid="4"/>
                                        </p:tgtEl>
                                        <p:attrNameLst>
                                          <p:attrName>ppt_y</p:attrName>
                                        </p:attrNameLst>
                                      </p:cBhvr>
                                      <p:tavLst>
                                        <p:tav tm="0">
                                          <p:val>
                                            <p:strVal val="#ppt_y"/>
                                          </p:val>
                                        </p:tav>
                                        <p:tav tm="100000">
                                          <p:val>
                                            <p:strVal val="#ppt_y"/>
                                          </p:val>
                                        </p:tav>
                                      </p:tavLst>
                                    </p:anim>
                                  </p:childTnLst>
                                </p:cTn>
                              </p:par>
                              <p:par>
                                <p:cTn id="35" presetID="2" presetClass="entr" presetSubtype="8" fill="hold" grpId="0" nodeType="withEffect">
                                  <p:stCondLst>
                                    <p:cond delay="0"/>
                                  </p:stCondLst>
                                  <p:childTnLst>
                                    <p:set>
                                      <p:cBhvr>
                                        <p:cTn id="36" dur="1" fill="hold">
                                          <p:stCondLst>
                                            <p:cond delay="0"/>
                                          </p:stCondLst>
                                        </p:cTn>
                                        <p:tgtEl>
                                          <p:spTgt spid="6"/>
                                        </p:tgtEl>
                                        <p:attrNameLst>
                                          <p:attrName>style.visibility</p:attrName>
                                        </p:attrNameLst>
                                      </p:cBhvr>
                                      <p:to>
                                        <p:strVal val="visible"/>
                                      </p:to>
                                    </p:set>
                                    <p:anim calcmode="lin" valueType="num">
                                      <p:cBhvr additive="base">
                                        <p:cTn id="37" dur="2000" fill="hold"/>
                                        <p:tgtEl>
                                          <p:spTgt spid="6"/>
                                        </p:tgtEl>
                                        <p:attrNameLst>
                                          <p:attrName>ppt_x</p:attrName>
                                        </p:attrNameLst>
                                      </p:cBhvr>
                                      <p:tavLst>
                                        <p:tav tm="0">
                                          <p:val>
                                            <p:strVal val="0-#ppt_w/2"/>
                                          </p:val>
                                        </p:tav>
                                        <p:tav tm="100000">
                                          <p:val>
                                            <p:strVal val="#ppt_x"/>
                                          </p:val>
                                        </p:tav>
                                      </p:tavLst>
                                    </p:anim>
                                    <p:anim calcmode="lin" valueType="num">
                                      <p:cBhvr additive="base">
                                        <p:cTn id="38" dur="2000" fill="hold"/>
                                        <p:tgtEl>
                                          <p:spTgt spid="6"/>
                                        </p:tgtEl>
                                        <p:attrNameLst>
                                          <p:attrName>ppt_y</p:attrName>
                                        </p:attrNameLst>
                                      </p:cBhvr>
                                      <p:tavLst>
                                        <p:tav tm="0">
                                          <p:val>
                                            <p:strVal val="#ppt_y"/>
                                          </p:val>
                                        </p:tav>
                                        <p:tav tm="100000">
                                          <p:val>
                                            <p:strVal val="#ppt_y"/>
                                          </p:val>
                                        </p:tav>
                                      </p:tavLst>
                                    </p:anim>
                                  </p:childTnLst>
                                </p:cTn>
                              </p:par>
                              <p:par>
                                <p:cTn id="39" presetID="2" presetClass="entr" presetSubtype="8" fill="hold" grpId="0" nodeType="withEffect">
                                  <p:stCondLst>
                                    <p:cond delay="0"/>
                                  </p:stCondLst>
                                  <p:childTnLst>
                                    <p:set>
                                      <p:cBhvr>
                                        <p:cTn id="40" dur="1" fill="hold">
                                          <p:stCondLst>
                                            <p:cond delay="0"/>
                                          </p:stCondLst>
                                        </p:cTn>
                                        <p:tgtEl>
                                          <p:spTgt spid="8"/>
                                        </p:tgtEl>
                                        <p:attrNameLst>
                                          <p:attrName>style.visibility</p:attrName>
                                        </p:attrNameLst>
                                      </p:cBhvr>
                                      <p:to>
                                        <p:strVal val="visible"/>
                                      </p:to>
                                    </p:set>
                                    <p:anim calcmode="lin" valueType="num">
                                      <p:cBhvr additive="base">
                                        <p:cTn id="41" dur="2000" fill="hold"/>
                                        <p:tgtEl>
                                          <p:spTgt spid="8"/>
                                        </p:tgtEl>
                                        <p:attrNameLst>
                                          <p:attrName>ppt_x</p:attrName>
                                        </p:attrNameLst>
                                      </p:cBhvr>
                                      <p:tavLst>
                                        <p:tav tm="0">
                                          <p:val>
                                            <p:strVal val="0-#ppt_w/2"/>
                                          </p:val>
                                        </p:tav>
                                        <p:tav tm="100000">
                                          <p:val>
                                            <p:strVal val="#ppt_x"/>
                                          </p:val>
                                        </p:tav>
                                      </p:tavLst>
                                    </p:anim>
                                    <p:anim calcmode="lin" valueType="num">
                                      <p:cBhvr additive="base">
                                        <p:cTn id="42" dur="2000" fill="hold"/>
                                        <p:tgtEl>
                                          <p:spTgt spid="8"/>
                                        </p:tgtEl>
                                        <p:attrNameLst>
                                          <p:attrName>ppt_y</p:attrName>
                                        </p:attrNameLst>
                                      </p:cBhvr>
                                      <p:tavLst>
                                        <p:tav tm="0">
                                          <p:val>
                                            <p:strVal val="#ppt_y"/>
                                          </p:val>
                                        </p:tav>
                                        <p:tav tm="100000">
                                          <p:val>
                                            <p:strVal val="#ppt_y"/>
                                          </p:val>
                                        </p:tav>
                                      </p:tavLst>
                                    </p:anim>
                                  </p:childTnLst>
                                </p:cTn>
                              </p:par>
                              <p:par>
                                <p:cTn id="43" presetID="2" presetClass="entr" presetSubtype="8" fill="hold" grpId="0" nodeType="withEffect">
                                  <p:stCondLst>
                                    <p:cond delay="0"/>
                                  </p:stCondLst>
                                  <p:childTnLst>
                                    <p:set>
                                      <p:cBhvr>
                                        <p:cTn id="44" dur="1" fill="hold">
                                          <p:stCondLst>
                                            <p:cond delay="0"/>
                                          </p:stCondLst>
                                        </p:cTn>
                                        <p:tgtEl>
                                          <p:spTgt spid="10"/>
                                        </p:tgtEl>
                                        <p:attrNameLst>
                                          <p:attrName>style.visibility</p:attrName>
                                        </p:attrNameLst>
                                      </p:cBhvr>
                                      <p:to>
                                        <p:strVal val="visible"/>
                                      </p:to>
                                    </p:set>
                                    <p:anim calcmode="lin" valueType="num">
                                      <p:cBhvr additive="base">
                                        <p:cTn id="45" dur="2000" fill="hold"/>
                                        <p:tgtEl>
                                          <p:spTgt spid="10"/>
                                        </p:tgtEl>
                                        <p:attrNameLst>
                                          <p:attrName>ppt_x</p:attrName>
                                        </p:attrNameLst>
                                      </p:cBhvr>
                                      <p:tavLst>
                                        <p:tav tm="0">
                                          <p:val>
                                            <p:strVal val="0-#ppt_w/2"/>
                                          </p:val>
                                        </p:tav>
                                        <p:tav tm="100000">
                                          <p:val>
                                            <p:strVal val="#ppt_x"/>
                                          </p:val>
                                        </p:tav>
                                      </p:tavLst>
                                    </p:anim>
                                    <p:anim calcmode="lin" valueType="num">
                                      <p:cBhvr additive="base">
                                        <p:cTn id="46" dur="2000" fill="hold"/>
                                        <p:tgtEl>
                                          <p:spTgt spid="10"/>
                                        </p:tgtEl>
                                        <p:attrNameLst>
                                          <p:attrName>ppt_y</p:attrName>
                                        </p:attrNameLst>
                                      </p:cBhvr>
                                      <p:tavLst>
                                        <p:tav tm="0">
                                          <p:val>
                                            <p:strVal val="#ppt_y"/>
                                          </p:val>
                                        </p:tav>
                                        <p:tav tm="100000">
                                          <p:val>
                                            <p:strVal val="#ppt_y"/>
                                          </p:val>
                                        </p:tav>
                                      </p:tavLst>
                                    </p:anim>
                                  </p:childTnLst>
                                </p:cTn>
                              </p:par>
                              <p:par>
                                <p:cTn id="47" presetID="2" presetClass="entr" presetSubtype="8" fill="hold" grpId="0" nodeType="withEffect">
                                  <p:stCondLst>
                                    <p:cond delay="0"/>
                                  </p:stCondLst>
                                  <p:childTnLst>
                                    <p:set>
                                      <p:cBhvr>
                                        <p:cTn id="48" dur="1" fill="hold">
                                          <p:stCondLst>
                                            <p:cond delay="0"/>
                                          </p:stCondLst>
                                        </p:cTn>
                                        <p:tgtEl>
                                          <p:spTgt spid="12"/>
                                        </p:tgtEl>
                                        <p:attrNameLst>
                                          <p:attrName>style.visibility</p:attrName>
                                        </p:attrNameLst>
                                      </p:cBhvr>
                                      <p:to>
                                        <p:strVal val="visible"/>
                                      </p:to>
                                    </p:set>
                                    <p:anim calcmode="lin" valueType="num">
                                      <p:cBhvr additive="base">
                                        <p:cTn id="49" dur="2000" fill="hold"/>
                                        <p:tgtEl>
                                          <p:spTgt spid="12"/>
                                        </p:tgtEl>
                                        <p:attrNameLst>
                                          <p:attrName>ppt_x</p:attrName>
                                        </p:attrNameLst>
                                      </p:cBhvr>
                                      <p:tavLst>
                                        <p:tav tm="0">
                                          <p:val>
                                            <p:strVal val="0-#ppt_w/2"/>
                                          </p:val>
                                        </p:tav>
                                        <p:tav tm="100000">
                                          <p:val>
                                            <p:strVal val="#ppt_x"/>
                                          </p:val>
                                        </p:tav>
                                      </p:tavLst>
                                    </p:anim>
                                    <p:anim calcmode="lin" valueType="num">
                                      <p:cBhvr additive="base">
                                        <p:cTn id="50" dur="2000" fill="hold"/>
                                        <p:tgtEl>
                                          <p:spTgt spid="12"/>
                                        </p:tgtEl>
                                        <p:attrNameLst>
                                          <p:attrName>ppt_y</p:attrName>
                                        </p:attrNameLst>
                                      </p:cBhvr>
                                      <p:tavLst>
                                        <p:tav tm="0">
                                          <p:val>
                                            <p:strVal val="#ppt_y"/>
                                          </p:val>
                                        </p:tav>
                                        <p:tav tm="100000">
                                          <p:val>
                                            <p:strVal val="#ppt_y"/>
                                          </p:val>
                                        </p:tav>
                                      </p:tavLst>
                                    </p:anim>
                                  </p:childTnLst>
                                </p:cTn>
                              </p:par>
                              <p:par>
                                <p:cTn id="51" presetID="2" presetClass="entr" presetSubtype="8" fill="hold" grpId="0" nodeType="withEffect">
                                  <p:stCondLst>
                                    <p:cond delay="0"/>
                                  </p:stCondLst>
                                  <p:childTnLst>
                                    <p:set>
                                      <p:cBhvr>
                                        <p:cTn id="52" dur="1" fill="hold">
                                          <p:stCondLst>
                                            <p:cond delay="0"/>
                                          </p:stCondLst>
                                        </p:cTn>
                                        <p:tgtEl>
                                          <p:spTgt spid="14"/>
                                        </p:tgtEl>
                                        <p:attrNameLst>
                                          <p:attrName>style.visibility</p:attrName>
                                        </p:attrNameLst>
                                      </p:cBhvr>
                                      <p:to>
                                        <p:strVal val="visible"/>
                                      </p:to>
                                    </p:set>
                                    <p:anim calcmode="lin" valueType="num">
                                      <p:cBhvr additive="base">
                                        <p:cTn id="53" dur="2000" fill="hold"/>
                                        <p:tgtEl>
                                          <p:spTgt spid="14"/>
                                        </p:tgtEl>
                                        <p:attrNameLst>
                                          <p:attrName>ppt_x</p:attrName>
                                        </p:attrNameLst>
                                      </p:cBhvr>
                                      <p:tavLst>
                                        <p:tav tm="0">
                                          <p:val>
                                            <p:strVal val="0-#ppt_w/2"/>
                                          </p:val>
                                        </p:tav>
                                        <p:tav tm="100000">
                                          <p:val>
                                            <p:strVal val="#ppt_x"/>
                                          </p:val>
                                        </p:tav>
                                      </p:tavLst>
                                    </p:anim>
                                    <p:anim calcmode="lin" valueType="num">
                                      <p:cBhvr additive="base">
                                        <p:cTn id="54" dur="2000" fill="hold"/>
                                        <p:tgtEl>
                                          <p:spTgt spid="14"/>
                                        </p:tgtEl>
                                        <p:attrNameLst>
                                          <p:attrName>ppt_y</p:attrName>
                                        </p:attrNameLst>
                                      </p:cBhvr>
                                      <p:tavLst>
                                        <p:tav tm="0">
                                          <p:val>
                                            <p:strVal val="#ppt_y"/>
                                          </p:val>
                                        </p:tav>
                                        <p:tav tm="100000">
                                          <p:val>
                                            <p:strVal val="#ppt_y"/>
                                          </p:val>
                                        </p:tav>
                                      </p:tavLst>
                                    </p:anim>
                                  </p:childTnLst>
                                </p:cTn>
                              </p:par>
                              <p:par>
                                <p:cTn id="55" presetID="8" presetClass="emph" presetSubtype="0" fill="hold" grpId="1" nodeType="withEffect">
                                  <p:stCondLst>
                                    <p:cond delay="0"/>
                                  </p:stCondLst>
                                  <p:childTnLst>
                                    <p:animRot by="21600000">
                                      <p:cBhvr>
                                        <p:cTn id="56" dur="2000" fill="hold"/>
                                        <p:tgtEl>
                                          <p:spTgt spid="3"/>
                                        </p:tgtEl>
                                        <p:attrNameLst>
                                          <p:attrName>r</p:attrName>
                                        </p:attrNameLst>
                                      </p:cBhvr>
                                    </p:animRot>
                                  </p:childTnLst>
                                </p:cTn>
                              </p:par>
                              <p:par>
                                <p:cTn id="57" presetID="8" presetClass="emph" presetSubtype="0" fill="hold" grpId="1" nodeType="withEffect">
                                  <p:stCondLst>
                                    <p:cond delay="0"/>
                                  </p:stCondLst>
                                  <p:childTnLst>
                                    <p:animRot by="21600000">
                                      <p:cBhvr>
                                        <p:cTn id="58" dur="2000" fill="hold"/>
                                        <p:tgtEl>
                                          <p:spTgt spid="5"/>
                                        </p:tgtEl>
                                        <p:attrNameLst>
                                          <p:attrName>r</p:attrName>
                                        </p:attrNameLst>
                                      </p:cBhvr>
                                    </p:animRot>
                                  </p:childTnLst>
                                </p:cTn>
                              </p:par>
                              <p:par>
                                <p:cTn id="59" presetID="8" presetClass="emph" presetSubtype="0" fill="hold" grpId="1" nodeType="withEffect">
                                  <p:stCondLst>
                                    <p:cond delay="0"/>
                                  </p:stCondLst>
                                  <p:childTnLst>
                                    <p:animRot by="21600000">
                                      <p:cBhvr>
                                        <p:cTn id="60" dur="2000" fill="hold"/>
                                        <p:tgtEl>
                                          <p:spTgt spid="7"/>
                                        </p:tgtEl>
                                        <p:attrNameLst>
                                          <p:attrName>r</p:attrName>
                                        </p:attrNameLst>
                                      </p:cBhvr>
                                    </p:animRot>
                                  </p:childTnLst>
                                </p:cTn>
                              </p:par>
                              <p:par>
                                <p:cTn id="61" presetID="8" presetClass="emph" presetSubtype="0" fill="hold" grpId="1" nodeType="withEffect">
                                  <p:stCondLst>
                                    <p:cond delay="0"/>
                                  </p:stCondLst>
                                  <p:childTnLst>
                                    <p:animRot by="21600000">
                                      <p:cBhvr>
                                        <p:cTn id="62" dur="2000" fill="hold"/>
                                        <p:tgtEl>
                                          <p:spTgt spid="9"/>
                                        </p:tgtEl>
                                        <p:attrNameLst>
                                          <p:attrName>r</p:attrName>
                                        </p:attrNameLst>
                                      </p:cBhvr>
                                    </p:animRot>
                                  </p:childTnLst>
                                </p:cTn>
                              </p:par>
                              <p:par>
                                <p:cTn id="63" presetID="8" presetClass="emph" presetSubtype="0" fill="hold" grpId="1" nodeType="withEffect">
                                  <p:stCondLst>
                                    <p:cond delay="0"/>
                                  </p:stCondLst>
                                  <p:childTnLst>
                                    <p:animRot by="21600000">
                                      <p:cBhvr>
                                        <p:cTn id="64" dur="2000" fill="hold"/>
                                        <p:tgtEl>
                                          <p:spTgt spid="11"/>
                                        </p:tgtEl>
                                        <p:attrNameLst>
                                          <p:attrName>r</p:attrName>
                                        </p:attrNameLst>
                                      </p:cBhvr>
                                    </p:animRot>
                                  </p:childTnLst>
                                </p:cTn>
                              </p:par>
                              <p:par>
                                <p:cTn id="65" presetID="8" presetClass="emph" presetSubtype="0" fill="hold" grpId="1" nodeType="withEffect">
                                  <p:stCondLst>
                                    <p:cond delay="0"/>
                                  </p:stCondLst>
                                  <p:childTnLst>
                                    <p:animRot by="21600000">
                                      <p:cBhvr>
                                        <p:cTn id="66" dur="2000" fill="hold"/>
                                        <p:tgtEl>
                                          <p:spTgt spid="13"/>
                                        </p:tgtEl>
                                        <p:attrNameLst>
                                          <p:attrName>r</p:attrName>
                                        </p:attrNameLst>
                                      </p:cBhvr>
                                    </p:animRot>
                                  </p:childTnLst>
                                </p:cTn>
                              </p:par>
                              <p:par>
                                <p:cTn id="67" presetID="8" presetClass="emph" presetSubtype="0" fill="hold" grpId="1" nodeType="withEffect">
                                  <p:stCondLst>
                                    <p:cond delay="0"/>
                                  </p:stCondLst>
                                  <p:childTnLst>
                                    <p:animRot by="-21600000">
                                      <p:cBhvr>
                                        <p:cTn id="68" dur="2000" fill="hold"/>
                                        <p:tgtEl>
                                          <p:spTgt spid="4"/>
                                        </p:tgtEl>
                                        <p:attrNameLst>
                                          <p:attrName>r</p:attrName>
                                        </p:attrNameLst>
                                      </p:cBhvr>
                                    </p:animRot>
                                  </p:childTnLst>
                                </p:cTn>
                              </p:par>
                              <p:par>
                                <p:cTn id="69" presetID="8" presetClass="emph" presetSubtype="0" fill="hold" grpId="1" nodeType="withEffect">
                                  <p:stCondLst>
                                    <p:cond delay="0"/>
                                  </p:stCondLst>
                                  <p:childTnLst>
                                    <p:animRot by="-21600000">
                                      <p:cBhvr>
                                        <p:cTn id="70" dur="2000" fill="hold"/>
                                        <p:tgtEl>
                                          <p:spTgt spid="6"/>
                                        </p:tgtEl>
                                        <p:attrNameLst>
                                          <p:attrName>r</p:attrName>
                                        </p:attrNameLst>
                                      </p:cBhvr>
                                    </p:animRot>
                                  </p:childTnLst>
                                </p:cTn>
                              </p:par>
                              <p:par>
                                <p:cTn id="71" presetID="8" presetClass="emph" presetSubtype="0" fill="hold" grpId="1" nodeType="withEffect">
                                  <p:stCondLst>
                                    <p:cond delay="0"/>
                                  </p:stCondLst>
                                  <p:childTnLst>
                                    <p:animRot by="-21600000">
                                      <p:cBhvr>
                                        <p:cTn id="72" dur="2000" fill="hold"/>
                                        <p:tgtEl>
                                          <p:spTgt spid="8"/>
                                        </p:tgtEl>
                                        <p:attrNameLst>
                                          <p:attrName>r</p:attrName>
                                        </p:attrNameLst>
                                      </p:cBhvr>
                                    </p:animRot>
                                  </p:childTnLst>
                                </p:cTn>
                              </p:par>
                              <p:par>
                                <p:cTn id="73" presetID="8" presetClass="emph" presetSubtype="0" fill="hold" grpId="1" nodeType="withEffect">
                                  <p:stCondLst>
                                    <p:cond delay="0"/>
                                  </p:stCondLst>
                                  <p:childTnLst>
                                    <p:animRot by="-21600000">
                                      <p:cBhvr>
                                        <p:cTn id="74" dur="2000" fill="hold"/>
                                        <p:tgtEl>
                                          <p:spTgt spid="10"/>
                                        </p:tgtEl>
                                        <p:attrNameLst>
                                          <p:attrName>r</p:attrName>
                                        </p:attrNameLst>
                                      </p:cBhvr>
                                    </p:animRot>
                                  </p:childTnLst>
                                </p:cTn>
                              </p:par>
                              <p:par>
                                <p:cTn id="75" presetID="8" presetClass="emph" presetSubtype="0" fill="hold" grpId="1" nodeType="withEffect">
                                  <p:stCondLst>
                                    <p:cond delay="0"/>
                                  </p:stCondLst>
                                  <p:childTnLst>
                                    <p:animRot by="-21600000">
                                      <p:cBhvr>
                                        <p:cTn id="76" dur="2000" fill="hold"/>
                                        <p:tgtEl>
                                          <p:spTgt spid="12"/>
                                        </p:tgtEl>
                                        <p:attrNameLst>
                                          <p:attrName>r</p:attrName>
                                        </p:attrNameLst>
                                      </p:cBhvr>
                                    </p:animRot>
                                  </p:childTnLst>
                                </p:cTn>
                              </p:par>
                              <p:par>
                                <p:cTn id="77" presetID="8" presetClass="emph" presetSubtype="0" fill="hold" grpId="1" nodeType="withEffect">
                                  <p:stCondLst>
                                    <p:cond delay="0"/>
                                  </p:stCondLst>
                                  <p:childTnLst>
                                    <p:animRot by="-21600000">
                                      <p:cBhvr>
                                        <p:cTn id="78" dur="2000" fill="hold"/>
                                        <p:tgtEl>
                                          <p:spTgt spid="14"/>
                                        </p:tgtEl>
                                        <p:attrNameLst>
                                          <p:attrName>r</p:attrName>
                                        </p:attrNameLst>
                                      </p:cBhvr>
                                    </p:animRot>
                                  </p:childTnLst>
                                </p:cTn>
                              </p:par>
                            </p:childTnLst>
                          </p:cTn>
                        </p:par>
                        <p:par>
                          <p:cTn id="79" fill="hold">
                            <p:stCondLst>
                              <p:cond delay="2000"/>
                            </p:stCondLst>
                            <p:childTnLst>
                              <p:par>
                                <p:cTn id="80" presetID="2" presetClass="exit" presetSubtype="2" fill="hold" grpId="2" nodeType="afterEffect">
                                  <p:stCondLst>
                                    <p:cond delay="0"/>
                                  </p:stCondLst>
                                  <p:childTnLst>
                                    <p:anim calcmode="lin" valueType="num">
                                      <p:cBhvr additive="base">
                                        <p:cTn id="81" dur="2000"/>
                                        <p:tgtEl>
                                          <p:spTgt spid="3"/>
                                        </p:tgtEl>
                                        <p:attrNameLst>
                                          <p:attrName>ppt_x</p:attrName>
                                        </p:attrNameLst>
                                      </p:cBhvr>
                                      <p:tavLst>
                                        <p:tav tm="0">
                                          <p:val>
                                            <p:strVal val="ppt_x"/>
                                          </p:val>
                                        </p:tav>
                                        <p:tav tm="100000">
                                          <p:val>
                                            <p:strVal val="1+ppt_w/2"/>
                                          </p:val>
                                        </p:tav>
                                      </p:tavLst>
                                    </p:anim>
                                    <p:anim calcmode="lin" valueType="num">
                                      <p:cBhvr additive="base">
                                        <p:cTn id="82" dur="2000"/>
                                        <p:tgtEl>
                                          <p:spTgt spid="3"/>
                                        </p:tgtEl>
                                        <p:attrNameLst>
                                          <p:attrName>ppt_y</p:attrName>
                                        </p:attrNameLst>
                                      </p:cBhvr>
                                      <p:tavLst>
                                        <p:tav tm="0">
                                          <p:val>
                                            <p:strVal val="ppt_y"/>
                                          </p:val>
                                        </p:tav>
                                        <p:tav tm="100000">
                                          <p:val>
                                            <p:strVal val="ppt_y"/>
                                          </p:val>
                                        </p:tav>
                                      </p:tavLst>
                                    </p:anim>
                                    <p:set>
                                      <p:cBhvr>
                                        <p:cTn id="83" dur="1" fill="hold">
                                          <p:stCondLst>
                                            <p:cond delay="1999"/>
                                          </p:stCondLst>
                                        </p:cTn>
                                        <p:tgtEl>
                                          <p:spTgt spid="3"/>
                                        </p:tgtEl>
                                        <p:attrNameLst>
                                          <p:attrName>style.visibility</p:attrName>
                                        </p:attrNameLst>
                                      </p:cBhvr>
                                      <p:to>
                                        <p:strVal val="hidden"/>
                                      </p:to>
                                    </p:set>
                                  </p:childTnLst>
                                </p:cTn>
                              </p:par>
                              <p:par>
                                <p:cTn id="84" presetID="2" presetClass="exit" presetSubtype="2" fill="hold" grpId="2" nodeType="withEffect">
                                  <p:stCondLst>
                                    <p:cond delay="0"/>
                                  </p:stCondLst>
                                  <p:childTnLst>
                                    <p:anim calcmode="lin" valueType="num">
                                      <p:cBhvr additive="base">
                                        <p:cTn id="85" dur="2000"/>
                                        <p:tgtEl>
                                          <p:spTgt spid="5"/>
                                        </p:tgtEl>
                                        <p:attrNameLst>
                                          <p:attrName>ppt_x</p:attrName>
                                        </p:attrNameLst>
                                      </p:cBhvr>
                                      <p:tavLst>
                                        <p:tav tm="0">
                                          <p:val>
                                            <p:strVal val="ppt_x"/>
                                          </p:val>
                                        </p:tav>
                                        <p:tav tm="100000">
                                          <p:val>
                                            <p:strVal val="1+ppt_w/2"/>
                                          </p:val>
                                        </p:tav>
                                      </p:tavLst>
                                    </p:anim>
                                    <p:anim calcmode="lin" valueType="num">
                                      <p:cBhvr additive="base">
                                        <p:cTn id="86" dur="2000"/>
                                        <p:tgtEl>
                                          <p:spTgt spid="5"/>
                                        </p:tgtEl>
                                        <p:attrNameLst>
                                          <p:attrName>ppt_y</p:attrName>
                                        </p:attrNameLst>
                                      </p:cBhvr>
                                      <p:tavLst>
                                        <p:tav tm="0">
                                          <p:val>
                                            <p:strVal val="ppt_y"/>
                                          </p:val>
                                        </p:tav>
                                        <p:tav tm="100000">
                                          <p:val>
                                            <p:strVal val="ppt_y"/>
                                          </p:val>
                                        </p:tav>
                                      </p:tavLst>
                                    </p:anim>
                                    <p:set>
                                      <p:cBhvr>
                                        <p:cTn id="87" dur="1" fill="hold">
                                          <p:stCondLst>
                                            <p:cond delay="1999"/>
                                          </p:stCondLst>
                                        </p:cTn>
                                        <p:tgtEl>
                                          <p:spTgt spid="5"/>
                                        </p:tgtEl>
                                        <p:attrNameLst>
                                          <p:attrName>style.visibility</p:attrName>
                                        </p:attrNameLst>
                                      </p:cBhvr>
                                      <p:to>
                                        <p:strVal val="hidden"/>
                                      </p:to>
                                    </p:set>
                                  </p:childTnLst>
                                </p:cTn>
                              </p:par>
                              <p:par>
                                <p:cTn id="88" presetID="2" presetClass="exit" presetSubtype="2" fill="hold" grpId="2" nodeType="withEffect">
                                  <p:stCondLst>
                                    <p:cond delay="0"/>
                                  </p:stCondLst>
                                  <p:childTnLst>
                                    <p:anim calcmode="lin" valueType="num">
                                      <p:cBhvr additive="base">
                                        <p:cTn id="89" dur="2000"/>
                                        <p:tgtEl>
                                          <p:spTgt spid="7"/>
                                        </p:tgtEl>
                                        <p:attrNameLst>
                                          <p:attrName>ppt_x</p:attrName>
                                        </p:attrNameLst>
                                      </p:cBhvr>
                                      <p:tavLst>
                                        <p:tav tm="0">
                                          <p:val>
                                            <p:strVal val="ppt_x"/>
                                          </p:val>
                                        </p:tav>
                                        <p:tav tm="100000">
                                          <p:val>
                                            <p:strVal val="1+ppt_w/2"/>
                                          </p:val>
                                        </p:tav>
                                      </p:tavLst>
                                    </p:anim>
                                    <p:anim calcmode="lin" valueType="num">
                                      <p:cBhvr additive="base">
                                        <p:cTn id="90" dur="2000"/>
                                        <p:tgtEl>
                                          <p:spTgt spid="7"/>
                                        </p:tgtEl>
                                        <p:attrNameLst>
                                          <p:attrName>ppt_y</p:attrName>
                                        </p:attrNameLst>
                                      </p:cBhvr>
                                      <p:tavLst>
                                        <p:tav tm="0">
                                          <p:val>
                                            <p:strVal val="ppt_y"/>
                                          </p:val>
                                        </p:tav>
                                        <p:tav tm="100000">
                                          <p:val>
                                            <p:strVal val="ppt_y"/>
                                          </p:val>
                                        </p:tav>
                                      </p:tavLst>
                                    </p:anim>
                                    <p:set>
                                      <p:cBhvr>
                                        <p:cTn id="91" dur="1" fill="hold">
                                          <p:stCondLst>
                                            <p:cond delay="1999"/>
                                          </p:stCondLst>
                                        </p:cTn>
                                        <p:tgtEl>
                                          <p:spTgt spid="7"/>
                                        </p:tgtEl>
                                        <p:attrNameLst>
                                          <p:attrName>style.visibility</p:attrName>
                                        </p:attrNameLst>
                                      </p:cBhvr>
                                      <p:to>
                                        <p:strVal val="hidden"/>
                                      </p:to>
                                    </p:set>
                                  </p:childTnLst>
                                </p:cTn>
                              </p:par>
                              <p:par>
                                <p:cTn id="92" presetID="2" presetClass="exit" presetSubtype="2" fill="hold" grpId="2" nodeType="withEffect">
                                  <p:stCondLst>
                                    <p:cond delay="0"/>
                                  </p:stCondLst>
                                  <p:childTnLst>
                                    <p:anim calcmode="lin" valueType="num">
                                      <p:cBhvr additive="base">
                                        <p:cTn id="93" dur="2000"/>
                                        <p:tgtEl>
                                          <p:spTgt spid="9"/>
                                        </p:tgtEl>
                                        <p:attrNameLst>
                                          <p:attrName>ppt_x</p:attrName>
                                        </p:attrNameLst>
                                      </p:cBhvr>
                                      <p:tavLst>
                                        <p:tav tm="0">
                                          <p:val>
                                            <p:strVal val="ppt_x"/>
                                          </p:val>
                                        </p:tav>
                                        <p:tav tm="100000">
                                          <p:val>
                                            <p:strVal val="1+ppt_w/2"/>
                                          </p:val>
                                        </p:tav>
                                      </p:tavLst>
                                    </p:anim>
                                    <p:anim calcmode="lin" valueType="num">
                                      <p:cBhvr additive="base">
                                        <p:cTn id="94" dur="2000"/>
                                        <p:tgtEl>
                                          <p:spTgt spid="9"/>
                                        </p:tgtEl>
                                        <p:attrNameLst>
                                          <p:attrName>ppt_y</p:attrName>
                                        </p:attrNameLst>
                                      </p:cBhvr>
                                      <p:tavLst>
                                        <p:tav tm="0">
                                          <p:val>
                                            <p:strVal val="ppt_y"/>
                                          </p:val>
                                        </p:tav>
                                        <p:tav tm="100000">
                                          <p:val>
                                            <p:strVal val="ppt_y"/>
                                          </p:val>
                                        </p:tav>
                                      </p:tavLst>
                                    </p:anim>
                                    <p:set>
                                      <p:cBhvr>
                                        <p:cTn id="95" dur="1" fill="hold">
                                          <p:stCondLst>
                                            <p:cond delay="1999"/>
                                          </p:stCondLst>
                                        </p:cTn>
                                        <p:tgtEl>
                                          <p:spTgt spid="9"/>
                                        </p:tgtEl>
                                        <p:attrNameLst>
                                          <p:attrName>style.visibility</p:attrName>
                                        </p:attrNameLst>
                                      </p:cBhvr>
                                      <p:to>
                                        <p:strVal val="hidden"/>
                                      </p:to>
                                    </p:set>
                                  </p:childTnLst>
                                </p:cTn>
                              </p:par>
                              <p:par>
                                <p:cTn id="96" presetID="2" presetClass="exit" presetSubtype="2" fill="hold" grpId="2" nodeType="withEffect">
                                  <p:stCondLst>
                                    <p:cond delay="0"/>
                                  </p:stCondLst>
                                  <p:childTnLst>
                                    <p:anim calcmode="lin" valueType="num">
                                      <p:cBhvr additive="base">
                                        <p:cTn id="97" dur="2000"/>
                                        <p:tgtEl>
                                          <p:spTgt spid="11"/>
                                        </p:tgtEl>
                                        <p:attrNameLst>
                                          <p:attrName>ppt_x</p:attrName>
                                        </p:attrNameLst>
                                      </p:cBhvr>
                                      <p:tavLst>
                                        <p:tav tm="0">
                                          <p:val>
                                            <p:strVal val="ppt_x"/>
                                          </p:val>
                                        </p:tav>
                                        <p:tav tm="100000">
                                          <p:val>
                                            <p:strVal val="1+ppt_w/2"/>
                                          </p:val>
                                        </p:tav>
                                      </p:tavLst>
                                    </p:anim>
                                    <p:anim calcmode="lin" valueType="num">
                                      <p:cBhvr additive="base">
                                        <p:cTn id="98" dur="2000"/>
                                        <p:tgtEl>
                                          <p:spTgt spid="11"/>
                                        </p:tgtEl>
                                        <p:attrNameLst>
                                          <p:attrName>ppt_y</p:attrName>
                                        </p:attrNameLst>
                                      </p:cBhvr>
                                      <p:tavLst>
                                        <p:tav tm="0">
                                          <p:val>
                                            <p:strVal val="ppt_y"/>
                                          </p:val>
                                        </p:tav>
                                        <p:tav tm="100000">
                                          <p:val>
                                            <p:strVal val="ppt_y"/>
                                          </p:val>
                                        </p:tav>
                                      </p:tavLst>
                                    </p:anim>
                                    <p:set>
                                      <p:cBhvr>
                                        <p:cTn id="99" dur="1" fill="hold">
                                          <p:stCondLst>
                                            <p:cond delay="1999"/>
                                          </p:stCondLst>
                                        </p:cTn>
                                        <p:tgtEl>
                                          <p:spTgt spid="11"/>
                                        </p:tgtEl>
                                        <p:attrNameLst>
                                          <p:attrName>style.visibility</p:attrName>
                                        </p:attrNameLst>
                                      </p:cBhvr>
                                      <p:to>
                                        <p:strVal val="hidden"/>
                                      </p:to>
                                    </p:set>
                                  </p:childTnLst>
                                </p:cTn>
                              </p:par>
                              <p:par>
                                <p:cTn id="100" presetID="2" presetClass="exit" presetSubtype="2" fill="hold" grpId="2" nodeType="withEffect">
                                  <p:stCondLst>
                                    <p:cond delay="0"/>
                                  </p:stCondLst>
                                  <p:childTnLst>
                                    <p:anim calcmode="lin" valueType="num">
                                      <p:cBhvr additive="base">
                                        <p:cTn id="101" dur="2000"/>
                                        <p:tgtEl>
                                          <p:spTgt spid="13"/>
                                        </p:tgtEl>
                                        <p:attrNameLst>
                                          <p:attrName>ppt_x</p:attrName>
                                        </p:attrNameLst>
                                      </p:cBhvr>
                                      <p:tavLst>
                                        <p:tav tm="0">
                                          <p:val>
                                            <p:strVal val="ppt_x"/>
                                          </p:val>
                                        </p:tav>
                                        <p:tav tm="100000">
                                          <p:val>
                                            <p:strVal val="1+ppt_w/2"/>
                                          </p:val>
                                        </p:tav>
                                      </p:tavLst>
                                    </p:anim>
                                    <p:anim calcmode="lin" valueType="num">
                                      <p:cBhvr additive="base">
                                        <p:cTn id="102" dur="2000"/>
                                        <p:tgtEl>
                                          <p:spTgt spid="13"/>
                                        </p:tgtEl>
                                        <p:attrNameLst>
                                          <p:attrName>ppt_y</p:attrName>
                                        </p:attrNameLst>
                                      </p:cBhvr>
                                      <p:tavLst>
                                        <p:tav tm="0">
                                          <p:val>
                                            <p:strVal val="ppt_y"/>
                                          </p:val>
                                        </p:tav>
                                        <p:tav tm="100000">
                                          <p:val>
                                            <p:strVal val="ppt_y"/>
                                          </p:val>
                                        </p:tav>
                                      </p:tavLst>
                                    </p:anim>
                                    <p:set>
                                      <p:cBhvr>
                                        <p:cTn id="103" dur="1" fill="hold">
                                          <p:stCondLst>
                                            <p:cond delay="1999"/>
                                          </p:stCondLst>
                                        </p:cTn>
                                        <p:tgtEl>
                                          <p:spTgt spid="13"/>
                                        </p:tgtEl>
                                        <p:attrNameLst>
                                          <p:attrName>style.visibility</p:attrName>
                                        </p:attrNameLst>
                                      </p:cBhvr>
                                      <p:to>
                                        <p:strVal val="hidden"/>
                                      </p:to>
                                    </p:set>
                                  </p:childTnLst>
                                </p:cTn>
                              </p:par>
                              <p:par>
                                <p:cTn id="104" presetID="2" presetClass="exit" presetSubtype="8" fill="hold" grpId="2" nodeType="withEffect">
                                  <p:stCondLst>
                                    <p:cond delay="0"/>
                                  </p:stCondLst>
                                  <p:childTnLst>
                                    <p:anim calcmode="lin" valueType="num">
                                      <p:cBhvr additive="base">
                                        <p:cTn id="105" dur="2000"/>
                                        <p:tgtEl>
                                          <p:spTgt spid="4"/>
                                        </p:tgtEl>
                                        <p:attrNameLst>
                                          <p:attrName>ppt_x</p:attrName>
                                        </p:attrNameLst>
                                      </p:cBhvr>
                                      <p:tavLst>
                                        <p:tav tm="0">
                                          <p:val>
                                            <p:strVal val="ppt_x"/>
                                          </p:val>
                                        </p:tav>
                                        <p:tav tm="100000">
                                          <p:val>
                                            <p:strVal val="0-ppt_w/2"/>
                                          </p:val>
                                        </p:tav>
                                      </p:tavLst>
                                    </p:anim>
                                    <p:anim calcmode="lin" valueType="num">
                                      <p:cBhvr additive="base">
                                        <p:cTn id="106" dur="2000"/>
                                        <p:tgtEl>
                                          <p:spTgt spid="4"/>
                                        </p:tgtEl>
                                        <p:attrNameLst>
                                          <p:attrName>ppt_y</p:attrName>
                                        </p:attrNameLst>
                                      </p:cBhvr>
                                      <p:tavLst>
                                        <p:tav tm="0">
                                          <p:val>
                                            <p:strVal val="ppt_y"/>
                                          </p:val>
                                        </p:tav>
                                        <p:tav tm="100000">
                                          <p:val>
                                            <p:strVal val="ppt_y"/>
                                          </p:val>
                                        </p:tav>
                                      </p:tavLst>
                                    </p:anim>
                                    <p:set>
                                      <p:cBhvr>
                                        <p:cTn id="107" dur="1" fill="hold">
                                          <p:stCondLst>
                                            <p:cond delay="1999"/>
                                          </p:stCondLst>
                                        </p:cTn>
                                        <p:tgtEl>
                                          <p:spTgt spid="4"/>
                                        </p:tgtEl>
                                        <p:attrNameLst>
                                          <p:attrName>style.visibility</p:attrName>
                                        </p:attrNameLst>
                                      </p:cBhvr>
                                      <p:to>
                                        <p:strVal val="hidden"/>
                                      </p:to>
                                    </p:set>
                                  </p:childTnLst>
                                </p:cTn>
                              </p:par>
                              <p:par>
                                <p:cTn id="108" presetID="2" presetClass="exit" presetSubtype="8" fill="hold" grpId="2" nodeType="withEffect">
                                  <p:stCondLst>
                                    <p:cond delay="0"/>
                                  </p:stCondLst>
                                  <p:childTnLst>
                                    <p:anim calcmode="lin" valueType="num">
                                      <p:cBhvr additive="base">
                                        <p:cTn id="109" dur="2000"/>
                                        <p:tgtEl>
                                          <p:spTgt spid="6"/>
                                        </p:tgtEl>
                                        <p:attrNameLst>
                                          <p:attrName>ppt_x</p:attrName>
                                        </p:attrNameLst>
                                      </p:cBhvr>
                                      <p:tavLst>
                                        <p:tav tm="0">
                                          <p:val>
                                            <p:strVal val="ppt_x"/>
                                          </p:val>
                                        </p:tav>
                                        <p:tav tm="100000">
                                          <p:val>
                                            <p:strVal val="0-ppt_w/2"/>
                                          </p:val>
                                        </p:tav>
                                      </p:tavLst>
                                    </p:anim>
                                    <p:anim calcmode="lin" valueType="num">
                                      <p:cBhvr additive="base">
                                        <p:cTn id="110" dur="2000"/>
                                        <p:tgtEl>
                                          <p:spTgt spid="6"/>
                                        </p:tgtEl>
                                        <p:attrNameLst>
                                          <p:attrName>ppt_y</p:attrName>
                                        </p:attrNameLst>
                                      </p:cBhvr>
                                      <p:tavLst>
                                        <p:tav tm="0">
                                          <p:val>
                                            <p:strVal val="ppt_y"/>
                                          </p:val>
                                        </p:tav>
                                        <p:tav tm="100000">
                                          <p:val>
                                            <p:strVal val="ppt_y"/>
                                          </p:val>
                                        </p:tav>
                                      </p:tavLst>
                                    </p:anim>
                                    <p:set>
                                      <p:cBhvr>
                                        <p:cTn id="111" dur="1" fill="hold">
                                          <p:stCondLst>
                                            <p:cond delay="1999"/>
                                          </p:stCondLst>
                                        </p:cTn>
                                        <p:tgtEl>
                                          <p:spTgt spid="6"/>
                                        </p:tgtEl>
                                        <p:attrNameLst>
                                          <p:attrName>style.visibility</p:attrName>
                                        </p:attrNameLst>
                                      </p:cBhvr>
                                      <p:to>
                                        <p:strVal val="hidden"/>
                                      </p:to>
                                    </p:set>
                                  </p:childTnLst>
                                </p:cTn>
                              </p:par>
                              <p:par>
                                <p:cTn id="112" presetID="2" presetClass="exit" presetSubtype="8" fill="hold" grpId="2" nodeType="withEffect">
                                  <p:stCondLst>
                                    <p:cond delay="0"/>
                                  </p:stCondLst>
                                  <p:childTnLst>
                                    <p:anim calcmode="lin" valueType="num">
                                      <p:cBhvr additive="base">
                                        <p:cTn id="113" dur="2000"/>
                                        <p:tgtEl>
                                          <p:spTgt spid="8"/>
                                        </p:tgtEl>
                                        <p:attrNameLst>
                                          <p:attrName>ppt_x</p:attrName>
                                        </p:attrNameLst>
                                      </p:cBhvr>
                                      <p:tavLst>
                                        <p:tav tm="0">
                                          <p:val>
                                            <p:strVal val="ppt_x"/>
                                          </p:val>
                                        </p:tav>
                                        <p:tav tm="100000">
                                          <p:val>
                                            <p:strVal val="0-ppt_w/2"/>
                                          </p:val>
                                        </p:tav>
                                      </p:tavLst>
                                    </p:anim>
                                    <p:anim calcmode="lin" valueType="num">
                                      <p:cBhvr additive="base">
                                        <p:cTn id="114" dur="2000"/>
                                        <p:tgtEl>
                                          <p:spTgt spid="8"/>
                                        </p:tgtEl>
                                        <p:attrNameLst>
                                          <p:attrName>ppt_y</p:attrName>
                                        </p:attrNameLst>
                                      </p:cBhvr>
                                      <p:tavLst>
                                        <p:tav tm="0">
                                          <p:val>
                                            <p:strVal val="ppt_y"/>
                                          </p:val>
                                        </p:tav>
                                        <p:tav tm="100000">
                                          <p:val>
                                            <p:strVal val="ppt_y"/>
                                          </p:val>
                                        </p:tav>
                                      </p:tavLst>
                                    </p:anim>
                                    <p:set>
                                      <p:cBhvr>
                                        <p:cTn id="115" dur="1" fill="hold">
                                          <p:stCondLst>
                                            <p:cond delay="1999"/>
                                          </p:stCondLst>
                                        </p:cTn>
                                        <p:tgtEl>
                                          <p:spTgt spid="8"/>
                                        </p:tgtEl>
                                        <p:attrNameLst>
                                          <p:attrName>style.visibility</p:attrName>
                                        </p:attrNameLst>
                                      </p:cBhvr>
                                      <p:to>
                                        <p:strVal val="hidden"/>
                                      </p:to>
                                    </p:set>
                                  </p:childTnLst>
                                </p:cTn>
                              </p:par>
                              <p:par>
                                <p:cTn id="116" presetID="2" presetClass="exit" presetSubtype="8" fill="hold" grpId="2" nodeType="withEffect">
                                  <p:stCondLst>
                                    <p:cond delay="0"/>
                                  </p:stCondLst>
                                  <p:childTnLst>
                                    <p:anim calcmode="lin" valueType="num">
                                      <p:cBhvr additive="base">
                                        <p:cTn id="117" dur="2000"/>
                                        <p:tgtEl>
                                          <p:spTgt spid="10"/>
                                        </p:tgtEl>
                                        <p:attrNameLst>
                                          <p:attrName>ppt_x</p:attrName>
                                        </p:attrNameLst>
                                      </p:cBhvr>
                                      <p:tavLst>
                                        <p:tav tm="0">
                                          <p:val>
                                            <p:strVal val="ppt_x"/>
                                          </p:val>
                                        </p:tav>
                                        <p:tav tm="100000">
                                          <p:val>
                                            <p:strVal val="0-ppt_w/2"/>
                                          </p:val>
                                        </p:tav>
                                      </p:tavLst>
                                    </p:anim>
                                    <p:anim calcmode="lin" valueType="num">
                                      <p:cBhvr additive="base">
                                        <p:cTn id="118" dur="2000"/>
                                        <p:tgtEl>
                                          <p:spTgt spid="10"/>
                                        </p:tgtEl>
                                        <p:attrNameLst>
                                          <p:attrName>ppt_y</p:attrName>
                                        </p:attrNameLst>
                                      </p:cBhvr>
                                      <p:tavLst>
                                        <p:tav tm="0">
                                          <p:val>
                                            <p:strVal val="ppt_y"/>
                                          </p:val>
                                        </p:tav>
                                        <p:tav tm="100000">
                                          <p:val>
                                            <p:strVal val="ppt_y"/>
                                          </p:val>
                                        </p:tav>
                                      </p:tavLst>
                                    </p:anim>
                                    <p:set>
                                      <p:cBhvr>
                                        <p:cTn id="119" dur="1" fill="hold">
                                          <p:stCondLst>
                                            <p:cond delay="1999"/>
                                          </p:stCondLst>
                                        </p:cTn>
                                        <p:tgtEl>
                                          <p:spTgt spid="10"/>
                                        </p:tgtEl>
                                        <p:attrNameLst>
                                          <p:attrName>style.visibility</p:attrName>
                                        </p:attrNameLst>
                                      </p:cBhvr>
                                      <p:to>
                                        <p:strVal val="hidden"/>
                                      </p:to>
                                    </p:set>
                                  </p:childTnLst>
                                </p:cTn>
                              </p:par>
                              <p:par>
                                <p:cTn id="120" presetID="2" presetClass="exit" presetSubtype="8" fill="hold" grpId="2" nodeType="withEffect">
                                  <p:stCondLst>
                                    <p:cond delay="0"/>
                                  </p:stCondLst>
                                  <p:childTnLst>
                                    <p:anim calcmode="lin" valueType="num">
                                      <p:cBhvr additive="base">
                                        <p:cTn id="121" dur="2000"/>
                                        <p:tgtEl>
                                          <p:spTgt spid="12"/>
                                        </p:tgtEl>
                                        <p:attrNameLst>
                                          <p:attrName>ppt_x</p:attrName>
                                        </p:attrNameLst>
                                      </p:cBhvr>
                                      <p:tavLst>
                                        <p:tav tm="0">
                                          <p:val>
                                            <p:strVal val="ppt_x"/>
                                          </p:val>
                                        </p:tav>
                                        <p:tav tm="100000">
                                          <p:val>
                                            <p:strVal val="0-ppt_w/2"/>
                                          </p:val>
                                        </p:tav>
                                      </p:tavLst>
                                    </p:anim>
                                    <p:anim calcmode="lin" valueType="num">
                                      <p:cBhvr additive="base">
                                        <p:cTn id="122" dur="2000"/>
                                        <p:tgtEl>
                                          <p:spTgt spid="12"/>
                                        </p:tgtEl>
                                        <p:attrNameLst>
                                          <p:attrName>ppt_y</p:attrName>
                                        </p:attrNameLst>
                                      </p:cBhvr>
                                      <p:tavLst>
                                        <p:tav tm="0">
                                          <p:val>
                                            <p:strVal val="ppt_y"/>
                                          </p:val>
                                        </p:tav>
                                        <p:tav tm="100000">
                                          <p:val>
                                            <p:strVal val="ppt_y"/>
                                          </p:val>
                                        </p:tav>
                                      </p:tavLst>
                                    </p:anim>
                                    <p:set>
                                      <p:cBhvr>
                                        <p:cTn id="123" dur="1" fill="hold">
                                          <p:stCondLst>
                                            <p:cond delay="1999"/>
                                          </p:stCondLst>
                                        </p:cTn>
                                        <p:tgtEl>
                                          <p:spTgt spid="12"/>
                                        </p:tgtEl>
                                        <p:attrNameLst>
                                          <p:attrName>style.visibility</p:attrName>
                                        </p:attrNameLst>
                                      </p:cBhvr>
                                      <p:to>
                                        <p:strVal val="hidden"/>
                                      </p:to>
                                    </p:set>
                                  </p:childTnLst>
                                </p:cTn>
                              </p:par>
                              <p:par>
                                <p:cTn id="124" presetID="2" presetClass="exit" presetSubtype="8" fill="hold" grpId="2" nodeType="withEffect">
                                  <p:stCondLst>
                                    <p:cond delay="0"/>
                                  </p:stCondLst>
                                  <p:childTnLst>
                                    <p:anim calcmode="lin" valueType="num">
                                      <p:cBhvr additive="base">
                                        <p:cTn id="125" dur="2000"/>
                                        <p:tgtEl>
                                          <p:spTgt spid="14"/>
                                        </p:tgtEl>
                                        <p:attrNameLst>
                                          <p:attrName>ppt_x</p:attrName>
                                        </p:attrNameLst>
                                      </p:cBhvr>
                                      <p:tavLst>
                                        <p:tav tm="0">
                                          <p:val>
                                            <p:strVal val="ppt_x"/>
                                          </p:val>
                                        </p:tav>
                                        <p:tav tm="100000">
                                          <p:val>
                                            <p:strVal val="0-ppt_w/2"/>
                                          </p:val>
                                        </p:tav>
                                      </p:tavLst>
                                    </p:anim>
                                    <p:anim calcmode="lin" valueType="num">
                                      <p:cBhvr additive="base">
                                        <p:cTn id="126" dur="2000"/>
                                        <p:tgtEl>
                                          <p:spTgt spid="14"/>
                                        </p:tgtEl>
                                        <p:attrNameLst>
                                          <p:attrName>ppt_y</p:attrName>
                                        </p:attrNameLst>
                                      </p:cBhvr>
                                      <p:tavLst>
                                        <p:tav tm="0">
                                          <p:val>
                                            <p:strVal val="ppt_y"/>
                                          </p:val>
                                        </p:tav>
                                        <p:tav tm="100000">
                                          <p:val>
                                            <p:strVal val="ppt_y"/>
                                          </p:val>
                                        </p:tav>
                                      </p:tavLst>
                                    </p:anim>
                                    <p:set>
                                      <p:cBhvr>
                                        <p:cTn id="127" dur="1" fill="hold">
                                          <p:stCondLst>
                                            <p:cond delay="1999"/>
                                          </p:stCondLst>
                                        </p:cTn>
                                        <p:tgtEl>
                                          <p:spTgt spid="14"/>
                                        </p:tgtEl>
                                        <p:attrNameLst>
                                          <p:attrName>style.visibility</p:attrName>
                                        </p:attrNameLst>
                                      </p:cBhvr>
                                      <p:to>
                                        <p:strVal val="hidden"/>
                                      </p:to>
                                    </p:set>
                                  </p:childTnLst>
                                </p:cTn>
                              </p:par>
                              <p:par>
                                <p:cTn id="128" presetID="17" presetClass="entr" presetSubtype="10" fill="hold" nodeType="withEffect">
                                  <p:stCondLst>
                                    <p:cond delay="0"/>
                                  </p:stCondLst>
                                  <p:childTnLst>
                                    <p:set>
                                      <p:cBhvr>
                                        <p:cTn id="129" dur="1" fill="hold">
                                          <p:stCondLst>
                                            <p:cond delay="0"/>
                                          </p:stCondLst>
                                        </p:cTn>
                                        <p:tgtEl>
                                          <p:spTgt spid="2"/>
                                        </p:tgtEl>
                                        <p:attrNameLst>
                                          <p:attrName>style.visibility</p:attrName>
                                        </p:attrNameLst>
                                      </p:cBhvr>
                                      <p:to>
                                        <p:strVal val="visible"/>
                                      </p:to>
                                    </p:set>
                                    <p:anim calcmode="lin" valueType="num">
                                      <p:cBhvr>
                                        <p:cTn id="130" dur="2000" fill="hold"/>
                                        <p:tgtEl>
                                          <p:spTgt spid="2"/>
                                        </p:tgtEl>
                                        <p:attrNameLst>
                                          <p:attrName>ppt_w</p:attrName>
                                        </p:attrNameLst>
                                      </p:cBhvr>
                                      <p:tavLst>
                                        <p:tav tm="0">
                                          <p:val>
                                            <p:fltVal val="0"/>
                                          </p:val>
                                        </p:tav>
                                        <p:tav tm="100000">
                                          <p:val>
                                            <p:strVal val="#ppt_w"/>
                                          </p:val>
                                        </p:tav>
                                      </p:tavLst>
                                    </p:anim>
                                    <p:anim calcmode="lin" valueType="num">
                                      <p:cBhvr>
                                        <p:cTn id="131"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4" grpId="0" animBg="1"/>
      <p:bldP spid="4" grpId="1" animBg="1"/>
      <p:bldP spid="4" grpId="2" animBg="1"/>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36).jpg"/>
          <p:cNvPicPr>
            <a:picLocks noGrp="1" noChangeAspect="1"/>
          </p:cNvPicPr>
          <p:nvPr isPhoto="1"/>
        </p:nvPicPr>
        <p:blipFill>
          <a:blip r:embed="rId2">
            <a:lum/>
          </a:blip>
          <a:stretch>
            <a:fillRect/>
          </a:stretch>
        </p:blipFill>
        <p:spPr>
          <a:xfrm>
            <a:off x="0" y="0"/>
            <a:ext cx="9144000" cy="5143500"/>
          </a:xfrm>
          <a:prstGeom prst="rect">
            <a:avLst/>
          </a:prstGeom>
          <a:noFill/>
          <a:ln>
            <a:noFill/>
          </a:ln>
          <a:effectLst>
            <a:reflection blurRad="6350" stA="52000" endA="300" endPos="35000" dir="5400000" sy="-100000" algn="bl" rotWithShape="0"/>
          </a:effectLst>
        </p:spPr>
      </p:pic>
      <p:sp>
        <p:nvSpPr>
          <p:cNvPr id="3" name="2 Anillo"/>
          <p:cNvSpPr/>
          <p:nvPr/>
        </p:nvSpPr>
        <p:spPr>
          <a:xfrm>
            <a:off x="0" y="1500180"/>
            <a:ext cx="2071671" cy="2071702"/>
          </a:xfrm>
          <a:prstGeom prst="donut">
            <a:avLst>
              <a:gd name="adj" fmla="val 7770"/>
            </a:avLst>
          </a:prstGeom>
          <a:gradFill flip="none" rotWithShape="1">
            <a:gsLst>
              <a:gs pos="0">
                <a:srgbClr val="004C22"/>
              </a:gs>
              <a:gs pos="50000">
                <a:srgbClr val="93FF93">
                  <a:shade val="67500"/>
                  <a:satMod val="115000"/>
                </a:srgbClr>
              </a:gs>
              <a:gs pos="100000">
                <a:srgbClr val="93FF93">
                  <a:shade val="100000"/>
                  <a:satMod val="115000"/>
                </a:srgbClr>
              </a:gs>
            </a:gsLst>
            <a:lin ang="108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ffectLst/>
            </a:endParaRPr>
          </a:p>
        </p:txBody>
      </p:sp>
      <p:sp>
        <p:nvSpPr>
          <p:cNvPr id="4" name="3 Anillo"/>
          <p:cNvSpPr/>
          <p:nvPr/>
        </p:nvSpPr>
        <p:spPr>
          <a:xfrm>
            <a:off x="571472" y="1571618"/>
            <a:ext cx="2071671" cy="2071702"/>
          </a:xfrm>
          <a:prstGeom prst="donut">
            <a:avLst>
              <a:gd name="adj" fmla="val 7770"/>
            </a:avLst>
          </a:prstGeom>
          <a:gradFill flip="none" rotWithShape="1">
            <a:gsLst>
              <a:gs pos="0">
                <a:srgbClr val="004C22"/>
              </a:gs>
              <a:gs pos="50000">
                <a:srgbClr val="93FF93">
                  <a:shade val="67500"/>
                  <a:satMod val="115000"/>
                </a:srgbClr>
              </a:gs>
              <a:gs pos="100000">
                <a:srgbClr val="93FF93">
                  <a:shade val="100000"/>
                  <a:satMod val="115000"/>
                </a:srgbClr>
              </a:gs>
            </a:gsLst>
            <a:lin ang="108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ffectLst/>
            </a:endParaRPr>
          </a:p>
        </p:txBody>
      </p:sp>
      <p:sp>
        <p:nvSpPr>
          <p:cNvPr id="5" name="4 Anillo"/>
          <p:cNvSpPr/>
          <p:nvPr/>
        </p:nvSpPr>
        <p:spPr>
          <a:xfrm>
            <a:off x="1285852" y="1571618"/>
            <a:ext cx="2071671" cy="2071702"/>
          </a:xfrm>
          <a:prstGeom prst="donut">
            <a:avLst>
              <a:gd name="adj" fmla="val 7770"/>
            </a:avLst>
          </a:prstGeom>
          <a:gradFill flip="none" rotWithShape="1">
            <a:gsLst>
              <a:gs pos="0">
                <a:srgbClr val="004C22"/>
              </a:gs>
              <a:gs pos="50000">
                <a:srgbClr val="93FF93">
                  <a:shade val="67500"/>
                  <a:satMod val="115000"/>
                </a:srgbClr>
              </a:gs>
              <a:gs pos="100000">
                <a:srgbClr val="93FF93">
                  <a:shade val="100000"/>
                  <a:satMod val="115000"/>
                </a:srgbClr>
              </a:gs>
            </a:gsLst>
            <a:lin ang="108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ffectLst/>
            </a:endParaRPr>
          </a:p>
        </p:txBody>
      </p:sp>
      <p:sp>
        <p:nvSpPr>
          <p:cNvPr id="6" name="5 Anillo"/>
          <p:cNvSpPr/>
          <p:nvPr/>
        </p:nvSpPr>
        <p:spPr>
          <a:xfrm>
            <a:off x="1928794" y="1571618"/>
            <a:ext cx="2071671" cy="2071702"/>
          </a:xfrm>
          <a:prstGeom prst="donut">
            <a:avLst>
              <a:gd name="adj" fmla="val 7770"/>
            </a:avLst>
          </a:prstGeom>
          <a:gradFill flip="none" rotWithShape="1">
            <a:gsLst>
              <a:gs pos="0">
                <a:srgbClr val="004C22"/>
              </a:gs>
              <a:gs pos="50000">
                <a:srgbClr val="93FF93">
                  <a:shade val="67500"/>
                  <a:satMod val="115000"/>
                </a:srgbClr>
              </a:gs>
              <a:gs pos="100000">
                <a:srgbClr val="93FF93">
                  <a:shade val="100000"/>
                  <a:satMod val="115000"/>
                </a:srgbClr>
              </a:gs>
            </a:gsLst>
            <a:lin ang="108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ffectLst/>
            </a:endParaRPr>
          </a:p>
        </p:txBody>
      </p:sp>
      <p:sp>
        <p:nvSpPr>
          <p:cNvPr id="7" name="6 Anillo"/>
          <p:cNvSpPr/>
          <p:nvPr/>
        </p:nvSpPr>
        <p:spPr>
          <a:xfrm>
            <a:off x="2500298" y="1571618"/>
            <a:ext cx="2071671" cy="2071702"/>
          </a:xfrm>
          <a:prstGeom prst="donut">
            <a:avLst>
              <a:gd name="adj" fmla="val 7770"/>
            </a:avLst>
          </a:prstGeom>
          <a:gradFill flip="none" rotWithShape="1">
            <a:gsLst>
              <a:gs pos="0">
                <a:srgbClr val="004C22"/>
              </a:gs>
              <a:gs pos="50000">
                <a:srgbClr val="93FF93">
                  <a:shade val="67500"/>
                  <a:satMod val="115000"/>
                </a:srgbClr>
              </a:gs>
              <a:gs pos="100000">
                <a:srgbClr val="93FF93">
                  <a:shade val="100000"/>
                  <a:satMod val="115000"/>
                </a:srgbClr>
              </a:gs>
            </a:gsLst>
            <a:lin ang="108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ffectLst/>
            </a:endParaRPr>
          </a:p>
        </p:txBody>
      </p:sp>
      <p:sp>
        <p:nvSpPr>
          <p:cNvPr id="8" name="7 Anillo"/>
          <p:cNvSpPr/>
          <p:nvPr/>
        </p:nvSpPr>
        <p:spPr>
          <a:xfrm>
            <a:off x="3214678" y="1571618"/>
            <a:ext cx="2071671" cy="2071702"/>
          </a:xfrm>
          <a:prstGeom prst="donut">
            <a:avLst>
              <a:gd name="adj" fmla="val 7770"/>
            </a:avLst>
          </a:prstGeom>
          <a:gradFill flip="none" rotWithShape="1">
            <a:gsLst>
              <a:gs pos="0">
                <a:srgbClr val="004C22"/>
              </a:gs>
              <a:gs pos="50000">
                <a:srgbClr val="93FF93">
                  <a:shade val="67500"/>
                  <a:satMod val="115000"/>
                </a:srgbClr>
              </a:gs>
              <a:gs pos="100000">
                <a:srgbClr val="93FF93">
                  <a:shade val="100000"/>
                  <a:satMod val="115000"/>
                </a:srgbClr>
              </a:gs>
            </a:gsLst>
            <a:lin ang="108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ffectLst/>
            </a:endParaRPr>
          </a:p>
        </p:txBody>
      </p:sp>
      <p:sp>
        <p:nvSpPr>
          <p:cNvPr id="9" name="8 Anillo"/>
          <p:cNvSpPr/>
          <p:nvPr/>
        </p:nvSpPr>
        <p:spPr>
          <a:xfrm>
            <a:off x="3857620" y="1571618"/>
            <a:ext cx="2071671" cy="2071702"/>
          </a:xfrm>
          <a:prstGeom prst="donut">
            <a:avLst>
              <a:gd name="adj" fmla="val 7770"/>
            </a:avLst>
          </a:prstGeom>
          <a:gradFill flip="none" rotWithShape="1">
            <a:gsLst>
              <a:gs pos="0">
                <a:srgbClr val="004C22"/>
              </a:gs>
              <a:gs pos="50000">
                <a:srgbClr val="93FF93">
                  <a:shade val="67500"/>
                  <a:satMod val="115000"/>
                </a:srgbClr>
              </a:gs>
              <a:gs pos="100000">
                <a:srgbClr val="93FF93">
                  <a:shade val="100000"/>
                  <a:satMod val="115000"/>
                </a:srgbClr>
              </a:gs>
            </a:gsLst>
            <a:lin ang="108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ffectLst/>
            </a:endParaRPr>
          </a:p>
        </p:txBody>
      </p:sp>
      <p:sp>
        <p:nvSpPr>
          <p:cNvPr id="10" name="9 Anillo"/>
          <p:cNvSpPr/>
          <p:nvPr/>
        </p:nvSpPr>
        <p:spPr>
          <a:xfrm>
            <a:off x="4572000" y="1571618"/>
            <a:ext cx="2071671" cy="2071702"/>
          </a:xfrm>
          <a:prstGeom prst="donut">
            <a:avLst>
              <a:gd name="adj" fmla="val 7770"/>
            </a:avLst>
          </a:prstGeom>
          <a:gradFill flip="none" rotWithShape="1">
            <a:gsLst>
              <a:gs pos="0">
                <a:srgbClr val="004C22"/>
              </a:gs>
              <a:gs pos="50000">
                <a:srgbClr val="93FF93">
                  <a:shade val="67500"/>
                  <a:satMod val="115000"/>
                </a:srgbClr>
              </a:gs>
              <a:gs pos="100000">
                <a:srgbClr val="93FF93">
                  <a:shade val="100000"/>
                  <a:satMod val="115000"/>
                </a:srgbClr>
              </a:gs>
            </a:gsLst>
            <a:lin ang="108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ffectLst/>
            </a:endParaRPr>
          </a:p>
        </p:txBody>
      </p:sp>
      <p:sp>
        <p:nvSpPr>
          <p:cNvPr id="11" name="10 Anillo"/>
          <p:cNvSpPr/>
          <p:nvPr/>
        </p:nvSpPr>
        <p:spPr>
          <a:xfrm>
            <a:off x="5429256" y="1571618"/>
            <a:ext cx="2071671" cy="2071702"/>
          </a:xfrm>
          <a:prstGeom prst="donut">
            <a:avLst>
              <a:gd name="adj" fmla="val 7770"/>
            </a:avLst>
          </a:prstGeom>
          <a:gradFill flip="none" rotWithShape="1">
            <a:gsLst>
              <a:gs pos="0">
                <a:srgbClr val="004C22"/>
              </a:gs>
              <a:gs pos="50000">
                <a:srgbClr val="93FF93">
                  <a:shade val="67500"/>
                  <a:satMod val="115000"/>
                </a:srgbClr>
              </a:gs>
              <a:gs pos="100000">
                <a:srgbClr val="93FF93">
                  <a:shade val="100000"/>
                  <a:satMod val="115000"/>
                </a:srgbClr>
              </a:gs>
            </a:gsLst>
            <a:lin ang="108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ffectLst/>
            </a:endParaRPr>
          </a:p>
        </p:txBody>
      </p:sp>
      <p:sp>
        <p:nvSpPr>
          <p:cNvPr id="12" name="11 Anillo"/>
          <p:cNvSpPr/>
          <p:nvPr/>
        </p:nvSpPr>
        <p:spPr>
          <a:xfrm>
            <a:off x="6072198" y="1571618"/>
            <a:ext cx="2071671" cy="2071702"/>
          </a:xfrm>
          <a:prstGeom prst="donut">
            <a:avLst>
              <a:gd name="adj" fmla="val 7770"/>
            </a:avLst>
          </a:prstGeom>
          <a:gradFill flip="none" rotWithShape="1">
            <a:gsLst>
              <a:gs pos="0">
                <a:srgbClr val="004C22"/>
              </a:gs>
              <a:gs pos="50000">
                <a:srgbClr val="93FF93">
                  <a:shade val="67500"/>
                  <a:satMod val="115000"/>
                </a:srgbClr>
              </a:gs>
              <a:gs pos="100000">
                <a:srgbClr val="93FF93">
                  <a:shade val="100000"/>
                  <a:satMod val="115000"/>
                </a:srgbClr>
              </a:gs>
            </a:gsLst>
            <a:lin ang="108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ffectLst/>
            </a:endParaRPr>
          </a:p>
        </p:txBody>
      </p:sp>
      <p:sp>
        <p:nvSpPr>
          <p:cNvPr id="13" name="12 Anillo"/>
          <p:cNvSpPr/>
          <p:nvPr/>
        </p:nvSpPr>
        <p:spPr>
          <a:xfrm>
            <a:off x="6572264" y="1571618"/>
            <a:ext cx="2071671" cy="2071702"/>
          </a:xfrm>
          <a:prstGeom prst="donut">
            <a:avLst>
              <a:gd name="adj" fmla="val 7770"/>
            </a:avLst>
          </a:prstGeom>
          <a:gradFill flip="none" rotWithShape="1">
            <a:gsLst>
              <a:gs pos="0">
                <a:srgbClr val="004C22"/>
              </a:gs>
              <a:gs pos="50000">
                <a:srgbClr val="93FF93">
                  <a:shade val="67500"/>
                  <a:satMod val="115000"/>
                </a:srgbClr>
              </a:gs>
              <a:gs pos="100000">
                <a:srgbClr val="93FF93">
                  <a:shade val="100000"/>
                  <a:satMod val="115000"/>
                </a:srgbClr>
              </a:gs>
            </a:gsLst>
            <a:lin ang="108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ffectLst/>
            </a:endParaRPr>
          </a:p>
        </p:txBody>
      </p:sp>
      <p:sp>
        <p:nvSpPr>
          <p:cNvPr id="14" name="13 Anillo"/>
          <p:cNvSpPr/>
          <p:nvPr/>
        </p:nvSpPr>
        <p:spPr>
          <a:xfrm>
            <a:off x="7072329" y="1643056"/>
            <a:ext cx="2071671" cy="2071702"/>
          </a:xfrm>
          <a:prstGeom prst="donut">
            <a:avLst>
              <a:gd name="adj" fmla="val 7770"/>
            </a:avLst>
          </a:prstGeom>
          <a:gradFill flip="none" rotWithShape="1">
            <a:gsLst>
              <a:gs pos="0">
                <a:srgbClr val="004C22"/>
              </a:gs>
              <a:gs pos="50000">
                <a:srgbClr val="93FF93">
                  <a:shade val="67500"/>
                  <a:satMod val="115000"/>
                </a:srgbClr>
              </a:gs>
              <a:gs pos="100000">
                <a:srgbClr val="93FF93">
                  <a:shade val="100000"/>
                  <a:satMod val="115000"/>
                </a:srgbClr>
              </a:gs>
            </a:gsLst>
            <a:lin ang="108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ffectLst/>
            </a:endParaRPr>
          </a:p>
        </p:txBody>
      </p:sp>
      <p:sp>
        <p:nvSpPr>
          <p:cNvPr id="15" name="14 Rectángulo"/>
          <p:cNvSpPr/>
          <p:nvPr/>
        </p:nvSpPr>
        <p:spPr>
          <a:xfrm>
            <a:off x="-428660" y="-214332"/>
            <a:ext cx="9787006" cy="7786742"/>
          </a:xfrm>
          <a:prstGeom prst="rect">
            <a:avLst/>
          </a:prstGeom>
          <a:gradFill flip="none" rotWithShape="1">
            <a:gsLst>
              <a:gs pos="21000">
                <a:srgbClr val="0033CC"/>
              </a:gs>
              <a:gs pos="50000">
                <a:srgbClr val="00CC00">
                  <a:shade val="67500"/>
                  <a:satMod val="115000"/>
                </a:srgbClr>
              </a:gs>
              <a:gs pos="100000">
                <a:srgbClr val="00CC00">
                  <a:shade val="100000"/>
                  <a:satMod val="115000"/>
                </a:srgb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5"/>
                                        </p:tgtEl>
                                        <p:attrNameLst>
                                          <p:attrName>style.visibility</p:attrName>
                                        </p:attrNameLst>
                                      </p:cBhvr>
                                      <p:to>
                                        <p:strVal val="hidden"/>
                                      </p:to>
                                    </p:set>
                                  </p:childTnLst>
                                </p:cTn>
                              </p:par>
                              <p:par>
                                <p:cTn id="7" presetID="17" presetClass="entr" presetSubtype="8" fill="hold" grpId="0"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p:cTn id="9" dur="2000" fill="hold"/>
                                        <p:tgtEl>
                                          <p:spTgt spid="3"/>
                                        </p:tgtEl>
                                        <p:attrNameLst>
                                          <p:attrName>ppt_x</p:attrName>
                                        </p:attrNameLst>
                                      </p:cBhvr>
                                      <p:tavLst>
                                        <p:tav tm="0">
                                          <p:val>
                                            <p:strVal val="#ppt_x-#ppt_w/2"/>
                                          </p:val>
                                        </p:tav>
                                        <p:tav tm="100000">
                                          <p:val>
                                            <p:strVal val="#ppt_x"/>
                                          </p:val>
                                        </p:tav>
                                      </p:tavLst>
                                    </p:anim>
                                    <p:anim calcmode="lin" valueType="num">
                                      <p:cBhvr>
                                        <p:cTn id="10" dur="2000" fill="hold"/>
                                        <p:tgtEl>
                                          <p:spTgt spid="3"/>
                                        </p:tgtEl>
                                        <p:attrNameLst>
                                          <p:attrName>ppt_y</p:attrName>
                                        </p:attrNameLst>
                                      </p:cBhvr>
                                      <p:tavLst>
                                        <p:tav tm="0">
                                          <p:val>
                                            <p:strVal val="#ppt_y"/>
                                          </p:val>
                                        </p:tav>
                                        <p:tav tm="100000">
                                          <p:val>
                                            <p:strVal val="#ppt_y"/>
                                          </p:val>
                                        </p:tav>
                                      </p:tavLst>
                                    </p:anim>
                                    <p:anim calcmode="lin" valueType="num">
                                      <p:cBhvr>
                                        <p:cTn id="11" dur="2000" fill="hold"/>
                                        <p:tgtEl>
                                          <p:spTgt spid="3"/>
                                        </p:tgtEl>
                                        <p:attrNameLst>
                                          <p:attrName>ppt_w</p:attrName>
                                        </p:attrNameLst>
                                      </p:cBhvr>
                                      <p:tavLst>
                                        <p:tav tm="0">
                                          <p:val>
                                            <p:fltVal val="0"/>
                                          </p:val>
                                        </p:tav>
                                        <p:tav tm="100000">
                                          <p:val>
                                            <p:strVal val="#ppt_w"/>
                                          </p:val>
                                        </p:tav>
                                      </p:tavLst>
                                    </p:anim>
                                    <p:anim calcmode="lin" valueType="num">
                                      <p:cBhvr>
                                        <p:cTn id="12" dur="2000" fill="hold"/>
                                        <p:tgtEl>
                                          <p:spTgt spid="3"/>
                                        </p:tgtEl>
                                        <p:attrNameLst>
                                          <p:attrName>ppt_h</p:attrName>
                                        </p:attrNameLst>
                                      </p:cBhvr>
                                      <p:tavLst>
                                        <p:tav tm="0">
                                          <p:val>
                                            <p:strVal val="#ppt_h"/>
                                          </p:val>
                                        </p:tav>
                                        <p:tav tm="100000">
                                          <p:val>
                                            <p:strVal val="#ppt_h"/>
                                          </p:val>
                                        </p:tav>
                                      </p:tavLst>
                                    </p:anim>
                                  </p:childTnLst>
                                </p:cTn>
                              </p:par>
                              <p:par>
                                <p:cTn id="13" presetID="17" presetClass="entr" presetSubtype="8" fill="hold" grpId="0" nodeType="withEffect">
                                  <p:stCondLst>
                                    <p:cond delay="0"/>
                                  </p:stCondLst>
                                  <p:childTnLst>
                                    <p:set>
                                      <p:cBhvr>
                                        <p:cTn id="14" dur="1" fill="hold">
                                          <p:stCondLst>
                                            <p:cond delay="0"/>
                                          </p:stCondLst>
                                        </p:cTn>
                                        <p:tgtEl>
                                          <p:spTgt spid="4"/>
                                        </p:tgtEl>
                                        <p:attrNameLst>
                                          <p:attrName>style.visibility</p:attrName>
                                        </p:attrNameLst>
                                      </p:cBhvr>
                                      <p:to>
                                        <p:strVal val="visible"/>
                                      </p:to>
                                    </p:set>
                                    <p:anim calcmode="lin" valueType="num">
                                      <p:cBhvr>
                                        <p:cTn id="15" dur="2000" fill="hold"/>
                                        <p:tgtEl>
                                          <p:spTgt spid="4"/>
                                        </p:tgtEl>
                                        <p:attrNameLst>
                                          <p:attrName>ppt_x</p:attrName>
                                        </p:attrNameLst>
                                      </p:cBhvr>
                                      <p:tavLst>
                                        <p:tav tm="0">
                                          <p:val>
                                            <p:strVal val="#ppt_x-#ppt_w/2"/>
                                          </p:val>
                                        </p:tav>
                                        <p:tav tm="100000">
                                          <p:val>
                                            <p:strVal val="#ppt_x"/>
                                          </p:val>
                                        </p:tav>
                                      </p:tavLst>
                                    </p:anim>
                                    <p:anim calcmode="lin" valueType="num">
                                      <p:cBhvr>
                                        <p:cTn id="16" dur="2000" fill="hold"/>
                                        <p:tgtEl>
                                          <p:spTgt spid="4"/>
                                        </p:tgtEl>
                                        <p:attrNameLst>
                                          <p:attrName>ppt_y</p:attrName>
                                        </p:attrNameLst>
                                      </p:cBhvr>
                                      <p:tavLst>
                                        <p:tav tm="0">
                                          <p:val>
                                            <p:strVal val="#ppt_y"/>
                                          </p:val>
                                        </p:tav>
                                        <p:tav tm="100000">
                                          <p:val>
                                            <p:strVal val="#ppt_y"/>
                                          </p:val>
                                        </p:tav>
                                      </p:tavLst>
                                    </p:anim>
                                    <p:anim calcmode="lin" valueType="num">
                                      <p:cBhvr>
                                        <p:cTn id="17" dur="2000" fill="hold"/>
                                        <p:tgtEl>
                                          <p:spTgt spid="4"/>
                                        </p:tgtEl>
                                        <p:attrNameLst>
                                          <p:attrName>ppt_w</p:attrName>
                                        </p:attrNameLst>
                                      </p:cBhvr>
                                      <p:tavLst>
                                        <p:tav tm="0">
                                          <p:val>
                                            <p:fltVal val="0"/>
                                          </p:val>
                                        </p:tav>
                                        <p:tav tm="100000">
                                          <p:val>
                                            <p:strVal val="#ppt_w"/>
                                          </p:val>
                                        </p:tav>
                                      </p:tavLst>
                                    </p:anim>
                                    <p:anim calcmode="lin" valueType="num">
                                      <p:cBhvr>
                                        <p:cTn id="18" dur="2000" fill="hold"/>
                                        <p:tgtEl>
                                          <p:spTgt spid="4"/>
                                        </p:tgtEl>
                                        <p:attrNameLst>
                                          <p:attrName>ppt_h</p:attrName>
                                        </p:attrNameLst>
                                      </p:cBhvr>
                                      <p:tavLst>
                                        <p:tav tm="0">
                                          <p:val>
                                            <p:strVal val="#ppt_h"/>
                                          </p:val>
                                        </p:tav>
                                        <p:tav tm="100000">
                                          <p:val>
                                            <p:strVal val="#ppt_h"/>
                                          </p:val>
                                        </p:tav>
                                      </p:tavLst>
                                    </p:anim>
                                  </p:childTnLst>
                                </p:cTn>
                              </p:par>
                              <p:par>
                                <p:cTn id="19" presetID="17" presetClass="entr" presetSubtype="8" fill="hold" grpId="0" nodeType="withEffect">
                                  <p:stCondLst>
                                    <p:cond delay="0"/>
                                  </p:stCondLst>
                                  <p:childTnLst>
                                    <p:set>
                                      <p:cBhvr>
                                        <p:cTn id="20" dur="1" fill="hold">
                                          <p:stCondLst>
                                            <p:cond delay="0"/>
                                          </p:stCondLst>
                                        </p:cTn>
                                        <p:tgtEl>
                                          <p:spTgt spid="5"/>
                                        </p:tgtEl>
                                        <p:attrNameLst>
                                          <p:attrName>style.visibility</p:attrName>
                                        </p:attrNameLst>
                                      </p:cBhvr>
                                      <p:to>
                                        <p:strVal val="visible"/>
                                      </p:to>
                                    </p:set>
                                    <p:anim calcmode="lin" valueType="num">
                                      <p:cBhvr>
                                        <p:cTn id="21" dur="2000" fill="hold"/>
                                        <p:tgtEl>
                                          <p:spTgt spid="5"/>
                                        </p:tgtEl>
                                        <p:attrNameLst>
                                          <p:attrName>ppt_x</p:attrName>
                                        </p:attrNameLst>
                                      </p:cBhvr>
                                      <p:tavLst>
                                        <p:tav tm="0">
                                          <p:val>
                                            <p:strVal val="#ppt_x-#ppt_w/2"/>
                                          </p:val>
                                        </p:tav>
                                        <p:tav tm="100000">
                                          <p:val>
                                            <p:strVal val="#ppt_x"/>
                                          </p:val>
                                        </p:tav>
                                      </p:tavLst>
                                    </p:anim>
                                    <p:anim calcmode="lin" valueType="num">
                                      <p:cBhvr>
                                        <p:cTn id="22" dur="2000" fill="hold"/>
                                        <p:tgtEl>
                                          <p:spTgt spid="5"/>
                                        </p:tgtEl>
                                        <p:attrNameLst>
                                          <p:attrName>ppt_y</p:attrName>
                                        </p:attrNameLst>
                                      </p:cBhvr>
                                      <p:tavLst>
                                        <p:tav tm="0">
                                          <p:val>
                                            <p:strVal val="#ppt_y"/>
                                          </p:val>
                                        </p:tav>
                                        <p:tav tm="100000">
                                          <p:val>
                                            <p:strVal val="#ppt_y"/>
                                          </p:val>
                                        </p:tav>
                                      </p:tavLst>
                                    </p:anim>
                                    <p:anim calcmode="lin" valueType="num">
                                      <p:cBhvr>
                                        <p:cTn id="23" dur="2000" fill="hold"/>
                                        <p:tgtEl>
                                          <p:spTgt spid="5"/>
                                        </p:tgtEl>
                                        <p:attrNameLst>
                                          <p:attrName>ppt_w</p:attrName>
                                        </p:attrNameLst>
                                      </p:cBhvr>
                                      <p:tavLst>
                                        <p:tav tm="0">
                                          <p:val>
                                            <p:fltVal val="0"/>
                                          </p:val>
                                        </p:tav>
                                        <p:tav tm="100000">
                                          <p:val>
                                            <p:strVal val="#ppt_w"/>
                                          </p:val>
                                        </p:tav>
                                      </p:tavLst>
                                    </p:anim>
                                    <p:anim calcmode="lin" valueType="num">
                                      <p:cBhvr>
                                        <p:cTn id="24" dur="2000" fill="hold"/>
                                        <p:tgtEl>
                                          <p:spTgt spid="5"/>
                                        </p:tgtEl>
                                        <p:attrNameLst>
                                          <p:attrName>ppt_h</p:attrName>
                                        </p:attrNameLst>
                                      </p:cBhvr>
                                      <p:tavLst>
                                        <p:tav tm="0">
                                          <p:val>
                                            <p:strVal val="#ppt_h"/>
                                          </p:val>
                                        </p:tav>
                                        <p:tav tm="100000">
                                          <p:val>
                                            <p:strVal val="#ppt_h"/>
                                          </p:val>
                                        </p:tav>
                                      </p:tavLst>
                                    </p:anim>
                                  </p:childTnLst>
                                </p:cTn>
                              </p:par>
                              <p:par>
                                <p:cTn id="25" presetID="17" presetClass="entr" presetSubtype="8" fill="hold" grpId="0" nodeType="withEffect">
                                  <p:stCondLst>
                                    <p:cond delay="0"/>
                                  </p:stCondLst>
                                  <p:childTnLst>
                                    <p:set>
                                      <p:cBhvr>
                                        <p:cTn id="26" dur="1" fill="hold">
                                          <p:stCondLst>
                                            <p:cond delay="0"/>
                                          </p:stCondLst>
                                        </p:cTn>
                                        <p:tgtEl>
                                          <p:spTgt spid="6"/>
                                        </p:tgtEl>
                                        <p:attrNameLst>
                                          <p:attrName>style.visibility</p:attrName>
                                        </p:attrNameLst>
                                      </p:cBhvr>
                                      <p:to>
                                        <p:strVal val="visible"/>
                                      </p:to>
                                    </p:set>
                                    <p:anim calcmode="lin" valueType="num">
                                      <p:cBhvr>
                                        <p:cTn id="27" dur="2000" fill="hold"/>
                                        <p:tgtEl>
                                          <p:spTgt spid="6"/>
                                        </p:tgtEl>
                                        <p:attrNameLst>
                                          <p:attrName>ppt_x</p:attrName>
                                        </p:attrNameLst>
                                      </p:cBhvr>
                                      <p:tavLst>
                                        <p:tav tm="0">
                                          <p:val>
                                            <p:strVal val="#ppt_x-#ppt_w/2"/>
                                          </p:val>
                                        </p:tav>
                                        <p:tav tm="100000">
                                          <p:val>
                                            <p:strVal val="#ppt_x"/>
                                          </p:val>
                                        </p:tav>
                                      </p:tavLst>
                                    </p:anim>
                                    <p:anim calcmode="lin" valueType="num">
                                      <p:cBhvr>
                                        <p:cTn id="28" dur="2000" fill="hold"/>
                                        <p:tgtEl>
                                          <p:spTgt spid="6"/>
                                        </p:tgtEl>
                                        <p:attrNameLst>
                                          <p:attrName>ppt_y</p:attrName>
                                        </p:attrNameLst>
                                      </p:cBhvr>
                                      <p:tavLst>
                                        <p:tav tm="0">
                                          <p:val>
                                            <p:strVal val="#ppt_y"/>
                                          </p:val>
                                        </p:tav>
                                        <p:tav tm="100000">
                                          <p:val>
                                            <p:strVal val="#ppt_y"/>
                                          </p:val>
                                        </p:tav>
                                      </p:tavLst>
                                    </p:anim>
                                    <p:anim calcmode="lin" valueType="num">
                                      <p:cBhvr>
                                        <p:cTn id="29" dur="2000" fill="hold"/>
                                        <p:tgtEl>
                                          <p:spTgt spid="6"/>
                                        </p:tgtEl>
                                        <p:attrNameLst>
                                          <p:attrName>ppt_w</p:attrName>
                                        </p:attrNameLst>
                                      </p:cBhvr>
                                      <p:tavLst>
                                        <p:tav tm="0">
                                          <p:val>
                                            <p:fltVal val="0"/>
                                          </p:val>
                                        </p:tav>
                                        <p:tav tm="100000">
                                          <p:val>
                                            <p:strVal val="#ppt_w"/>
                                          </p:val>
                                        </p:tav>
                                      </p:tavLst>
                                    </p:anim>
                                    <p:anim calcmode="lin" valueType="num">
                                      <p:cBhvr>
                                        <p:cTn id="30" dur="2000" fill="hold"/>
                                        <p:tgtEl>
                                          <p:spTgt spid="6"/>
                                        </p:tgtEl>
                                        <p:attrNameLst>
                                          <p:attrName>ppt_h</p:attrName>
                                        </p:attrNameLst>
                                      </p:cBhvr>
                                      <p:tavLst>
                                        <p:tav tm="0">
                                          <p:val>
                                            <p:strVal val="#ppt_h"/>
                                          </p:val>
                                        </p:tav>
                                        <p:tav tm="100000">
                                          <p:val>
                                            <p:strVal val="#ppt_h"/>
                                          </p:val>
                                        </p:tav>
                                      </p:tavLst>
                                    </p:anim>
                                  </p:childTnLst>
                                </p:cTn>
                              </p:par>
                              <p:par>
                                <p:cTn id="31" presetID="17" presetClass="entr" presetSubtype="8" fill="hold" grpId="0" nodeType="withEffect">
                                  <p:stCondLst>
                                    <p:cond delay="0"/>
                                  </p:stCondLst>
                                  <p:childTnLst>
                                    <p:set>
                                      <p:cBhvr>
                                        <p:cTn id="32" dur="1" fill="hold">
                                          <p:stCondLst>
                                            <p:cond delay="0"/>
                                          </p:stCondLst>
                                        </p:cTn>
                                        <p:tgtEl>
                                          <p:spTgt spid="7"/>
                                        </p:tgtEl>
                                        <p:attrNameLst>
                                          <p:attrName>style.visibility</p:attrName>
                                        </p:attrNameLst>
                                      </p:cBhvr>
                                      <p:to>
                                        <p:strVal val="visible"/>
                                      </p:to>
                                    </p:set>
                                    <p:anim calcmode="lin" valueType="num">
                                      <p:cBhvr>
                                        <p:cTn id="33" dur="2000" fill="hold"/>
                                        <p:tgtEl>
                                          <p:spTgt spid="7"/>
                                        </p:tgtEl>
                                        <p:attrNameLst>
                                          <p:attrName>ppt_x</p:attrName>
                                        </p:attrNameLst>
                                      </p:cBhvr>
                                      <p:tavLst>
                                        <p:tav tm="0">
                                          <p:val>
                                            <p:strVal val="#ppt_x-#ppt_w/2"/>
                                          </p:val>
                                        </p:tav>
                                        <p:tav tm="100000">
                                          <p:val>
                                            <p:strVal val="#ppt_x"/>
                                          </p:val>
                                        </p:tav>
                                      </p:tavLst>
                                    </p:anim>
                                    <p:anim calcmode="lin" valueType="num">
                                      <p:cBhvr>
                                        <p:cTn id="34" dur="2000" fill="hold"/>
                                        <p:tgtEl>
                                          <p:spTgt spid="7"/>
                                        </p:tgtEl>
                                        <p:attrNameLst>
                                          <p:attrName>ppt_y</p:attrName>
                                        </p:attrNameLst>
                                      </p:cBhvr>
                                      <p:tavLst>
                                        <p:tav tm="0">
                                          <p:val>
                                            <p:strVal val="#ppt_y"/>
                                          </p:val>
                                        </p:tav>
                                        <p:tav tm="100000">
                                          <p:val>
                                            <p:strVal val="#ppt_y"/>
                                          </p:val>
                                        </p:tav>
                                      </p:tavLst>
                                    </p:anim>
                                    <p:anim calcmode="lin" valueType="num">
                                      <p:cBhvr>
                                        <p:cTn id="35" dur="2000" fill="hold"/>
                                        <p:tgtEl>
                                          <p:spTgt spid="7"/>
                                        </p:tgtEl>
                                        <p:attrNameLst>
                                          <p:attrName>ppt_w</p:attrName>
                                        </p:attrNameLst>
                                      </p:cBhvr>
                                      <p:tavLst>
                                        <p:tav tm="0">
                                          <p:val>
                                            <p:fltVal val="0"/>
                                          </p:val>
                                        </p:tav>
                                        <p:tav tm="100000">
                                          <p:val>
                                            <p:strVal val="#ppt_w"/>
                                          </p:val>
                                        </p:tav>
                                      </p:tavLst>
                                    </p:anim>
                                    <p:anim calcmode="lin" valueType="num">
                                      <p:cBhvr>
                                        <p:cTn id="36" dur="2000" fill="hold"/>
                                        <p:tgtEl>
                                          <p:spTgt spid="7"/>
                                        </p:tgtEl>
                                        <p:attrNameLst>
                                          <p:attrName>ppt_h</p:attrName>
                                        </p:attrNameLst>
                                      </p:cBhvr>
                                      <p:tavLst>
                                        <p:tav tm="0">
                                          <p:val>
                                            <p:strVal val="#ppt_h"/>
                                          </p:val>
                                        </p:tav>
                                        <p:tav tm="100000">
                                          <p:val>
                                            <p:strVal val="#ppt_h"/>
                                          </p:val>
                                        </p:tav>
                                      </p:tavLst>
                                    </p:anim>
                                  </p:childTnLst>
                                </p:cTn>
                              </p:par>
                              <p:par>
                                <p:cTn id="37" presetID="17" presetClass="entr" presetSubtype="8" fill="hold" grpId="0" nodeType="withEffect">
                                  <p:stCondLst>
                                    <p:cond delay="0"/>
                                  </p:stCondLst>
                                  <p:childTnLst>
                                    <p:set>
                                      <p:cBhvr>
                                        <p:cTn id="38" dur="1" fill="hold">
                                          <p:stCondLst>
                                            <p:cond delay="0"/>
                                          </p:stCondLst>
                                        </p:cTn>
                                        <p:tgtEl>
                                          <p:spTgt spid="8"/>
                                        </p:tgtEl>
                                        <p:attrNameLst>
                                          <p:attrName>style.visibility</p:attrName>
                                        </p:attrNameLst>
                                      </p:cBhvr>
                                      <p:to>
                                        <p:strVal val="visible"/>
                                      </p:to>
                                    </p:set>
                                    <p:anim calcmode="lin" valueType="num">
                                      <p:cBhvr>
                                        <p:cTn id="39" dur="2000" fill="hold"/>
                                        <p:tgtEl>
                                          <p:spTgt spid="8"/>
                                        </p:tgtEl>
                                        <p:attrNameLst>
                                          <p:attrName>ppt_x</p:attrName>
                                        </p:attrNameLst>
                                      </p:cBhvr>
                                      <p:tavLst>
                                        <p:tav tm="0">
                                          <p:val>
                                            <p:strVal val="#ppt_x-#ppt_w/2"/>
                                          </p:val>
                                        </p:tav>
                                        <p:tav tm="100000">
                                          <p:val>
                                            <p:strVal val="#ppt_x"/>
                                          </p:val>
                                        </p:tav>
                                      </p:tavLst>
                                    </p:anim>
                                    <p:anim calcmode="lin" valueType="num">
                                      <p:cBhvr>
                                        <p:cTn id="40" dur="2000" fill="hold"/>
                                        <p:tgtEl>
                                          <p:spTgt spid="8"/>
                                        </p:tgtEl>
                                        <p:attrNameLst>
                                          <p:attrName>ppt_y</p:attrName>
                                        </p:attrNameLst>
                                      </p:cBhvr>
                                      <p:tavLst>
                                        <p:tav tm="0">
                                          <p:val>
                                            <p:strVal val="#ppt_y"/>
                                          </p:val>
                                        </p:tav>
                                        <p:tav tm="100000">
                                          <p:val>
                                            <p:strVal val="#ppt_y"/>
                                          </p:val>
                                        </p:tav>
                                      </p:tavLst>
                                    </p:anim>
                                    <p:anim calcmode="lin" valueType="num">
                                      <p:cBhvr>
                                        <p:cTn id="41" dur="2000" fill="hold"/>
                                        <p:tgtEl>
                                          <p:spTgt spid="8"/>
                                        </p:tgtEl>
                                        <p:attrNameLst>
                                          <p:attrName>ppt_w</p:attrName>
                                        </p:attrNameLst>
                                      </p:cBhvr>
                                      <p:tavLst>
                                        <p:tav tm="0">
                                          <p:val>
                                            <p:fltVal val="0"/>
                                          </p:val>
                                        </p:tav>
                                        <p:tav tm="100000">
                                          <p:val>
                                            <p:strVal val="#ppt_w"/>
                                          </p:val>
                                        </p:tav>
                                      </p:tavLst>
                                    </p:anim>
                                    <p:anim calcmode="lin" valueType="num">
                                      <p:cBhvr>
                                        <p:cTn id="42" dur="2000" fill="hold"/>
                                        <p:tgtEl>
                                          <p:spTgt spid="8"/>
                                        </p:tgtEl>
                                        <p:attrNameLst>
                                          <p:attrName>ppt_h</p:attrName>
                                        </p:attrNameLst>
                                      </p:cBhvr>
                                      <p:tavLst>
                                        <p:tav tm="0">
                                          <p:val>
                                            <p:strVal val="#ppt_h"/>
                                          </p:val>
                                        </p:tav>
                                        <p:tav tm="100000">
                                          <p:val>
                                            <p:strVal val="#ppt_h"/>
                                          </p:val>
                                        </p:tav>
                                      </p:tavLst>
                                    </p:anim>
                                  </p:childTnLst>
                                </p:cTn>
                              </p:par>
                              <p:par>
                                <p:cTn id="43" presetID="17" presetClass="entr" presetSubtype="8" fill="hold" grpId="0" nodeType="withEffect">
                                  <p:stCondLst>
                                    <p:cond delay="0"/>
                                  </p:stCondLst>
                                  <p:childTnLst>
                                    <p:set>
                                      <p:cBhvr>
                                        <p:cTn id="44" dur="1" fill="hold">
                                          <p:stCondLst>
                                            <p:cond delay="0"/>
                                          </p:stCondLst>
                                        </p:cTn>
                                        <p:tgtEl>
                                          <p:spTgt spid="9"/>
                                        </p:tgtEl>
                                        <p:attrNameLst>
                                          <p:attrName>style.visibility</p:attrName>
                                        </p:attrNameLst>
                                      </p:cBhvr>
                                      <p:to>
                                        <p:strVal val="visible"/>
                                      </p:to>
                                    </p:set>
                                    <p:anim calcmode="lin" valueType="num">
                                      <p:cBhvr>
                                        <p:cTn id="45" dur="2000" fill="hold"/>
                                        <p:tgtEl>
                                          <p:spTgt spid="9"/>
                                        </p:tgtEl>
                                        <p:attrNameLst>
                                          <p:attrName>ppt_x</p:attrName>
                                        </p:attrNameLst>
                                      </p:cBhvr>
                                      <p:tavLst>
                                        <p:tav tm="0">
                                          <p:val>
                                            <p:strVal val="#ppt_x-#ppt_w/2"/>
                                          </p:val>
                                        </p:tav>
                                        <p:tav tm="100000">
                                          <p:val>
                                            <p:strVal val="#ppt_x"/>
                                          </p:val>
                                        </p:tav>
                                      </p:tavLst>
                                    </p:anim>
                                    <p:anim calcmode="lin" valueType="num">
                                      <p:cBhvr>
                                        <p:cTn id="46" dur="2000" fill="hold"/>
                                        <p:tgtEl>
                                          <p:spTgt spid="9"/>
                                        </p:tgtEl>
                                        <p:attrNameLst>
                                          <p:attrName>ppt_y</p:attrName>
                                        </p:attrNameLst>
                                      </p:cBhvr>
                                      <p:tavLst>
                                        <p:tav tm="0">
                                          <p:val>
                                            <p:strVal val="#ppt_y"/>
                                          </p:val>
                                        </p:tav>
                                        <p:tav tm="100000">
                                          <p:val>
                                            <p:strVal val="#ppt_y"/>
                                          </p:val>
                                        </p:tav>
                                      </p:tavLst>
                                    </p:anim>
                                    <p:anim calcmode="lin" valueType="num">
                                      <p:cBhvr>
                                        <p:cTn id="47" dur="2000" fill="hold"/>
                                        <p:tgtEl>
                                          <p:spTgt spid="9"/>
                                        </p:tgtEl>
                                        <p:attrNameLst>
                                          <p:attrName>ppt_w</p:attrName>
                                        </p:attrNameLst>
                                      </p:cBhvr>
                                      <p:tavLst>
                                        <p:tav tm="0">
                                          <p:val>
                                            <p:fltVal val="0"/>
                                          </p:val>
                                        </p:tav>
                                        <p:tav tm="100000">
                                          <p:val>
                                            <p:strVal val="#ppt_w"/>
                                          </p:val>
                                        </p:tav>
                                      </p:tavLst>
                                    </p:anim>
                                    <p:anim calcmode="lin" valueType="num">
                                      <p:cBhvr>
                                        <p:cTn id="48" dur="2000" fill="hold"/>
                                        <p:tgtEl>
                                          <p:spTgt spid="9"/>
                                        </p:tgtEl>
                                        <p:attrNameLst>
                                          <p:attrName>ppt_h</p:attrName>
                                        </p:attrNameLst>
                                      </p:cBhvr>
                                      <p:tavLst>
                                        <p:tav tm="0">
                                          <p:val>
                                            <p:strVal val="#ppt_h"/>
                                          </p:val>
                                        </p:tav>
                                        <p:tav tm="100000">
                                          <p:val>
                                            <p:strVal val="#ppt_h"/>
                                          </p:val>
                                        </p:tav>
                                      </p:tavLst>
                                    </p:anim>
                                  </p:childTnLst>
                                </p:cTn>
                              </p:par>
                              <p:par>
                                <p:cTn id="49" presetID="17" presetClass="entr" presetSubtype="8" fill="hold" grpId="0" nodeType="withEffect">
                                  <p:stCondLst>
                                    <p:cond delay="0"/>
                                  </p:stCondLst>
                                  <p:childTnLst>
                                    <p:set>
                                      <p:cBhvr>
                                        <p:cTn id="50" dur="1" fill="hold">
                                          <p:stCondLst>
                                            <p:cond delay="0"/>
                                          </p:stCondLst>
                                        </p:cTn>
                                        <p:tgtEl>
                                          <p:spTgt spid="10"/>
                                        </p:tgtEl>
                                        <p:attrNameLst>
                                          <p:attrName>style.visibility</p:attrName>
                                        </p:attrNameLst>
                                      </p:cBhvr>
                                      <p:to>
                                        <p:strVal val="visible"/>
                                      </p:to>
                                    </p:set>
                                    <p:anim calcmode="lin" valueType="num">
                                      <p:cBhvr>
                                        <p:cTn id="51" dur="2000" fill="hold"/>
                                        <p:tgtEl>
                                          <p:spTgt spid="10"/>
                                        </p:tgtEl>
                                        <p:attrNameLst>
                                          <p:attrName>ppt_x</p:attrName>
                                        </p:attrNameLst>
                                      </p:cBhvr>
                                      <p:tavLst>
                                        <p:tav tm="0">
                                          <p:val>
                                            <p:strVal val="#ppt_x-#ppt_w/2"/>
                                          </p:val>
                                        </p:tav>
                                        <p:tav tm="100000">
                                          <p:val>
                                            <p:strVal val="#ppt_x"/>
                                          </p:val>
                                        </p:tav>
                                      </p:tavLst>
                                    </p:anim>
                                    <p:anim calcmode="lin" valueType="num">
                                      <p:cBhvr>
                                        <p:cTn id="52" dur="2000" fill="hold"/>
                                        <p:tgtEl>
                                          <p:spTgt spid="10"/>
                                        </p:tgtEl>
                                        <p:attrNameLst>
                                          <p:attrName>ppt_y</p:attrName>
                                        </p:attrNameLst>
                                      </p:cBhvr>
                                      <p:tavLst>
                                        <p:tav tm="0">
                                          <p:val>
                                            <p:strVal val="#ppt_y"/>
                                          </p:val>
                                        </p:tav>
                                        <p:tav tm="100000">
                                          <p:val>
                                            <p:strVal val="#ppt_y"/>
                                          </p:val>
                                        </p:tav>
                                      </p:tavLst>
                                    </p:anim>
                                    <p:anim calcmode="lin" valueType="num">
                                      <p:cBhvr>
                                        <p:cTn id="53" dur="2000" fill="hold"/>
                                        <p:tgtEl>
                                          <p:spTgt spid="10"/>
                                        </p:tgtEl>
                                        <p:attrNameLst>
                                          <p:attrName>ppt_w</p:attrName>
                                        </p:attrNameLst>
                                      </p:cBhvr>
                                      <p:tavLst>
                                        <p:tav tm="0">
                                          <p:val>
                                            <p:fltVal val="0"/>
                                          </p:val>
                                        </p:tav>
                                        <p:tav tm="100000">
                                          <p:val>
                                            <p:strVal val="#ppt_w"/>
                                          </p:val>
                                        </p:tav>
                                      </p:tavLst>
                                    </p:anim>
                                    <p:anim calcmode="lin" valueType="num">
                                      <p:cBhvr>
                                        <p:cTn id="54" dur="2000" fill="hold"/>
                                        <p:tgtEl>
                                          <p:spTgt spid="10"/>
                                        </p:tgtEl>
                                        <p:attrNameLst>
                                          <p:attrName>ppt_h</p:attrName>
                                        </p:attrNameLst>
                                      </p:cBhvr>
                                      <p:tavLst>
                                        <p:tav tm="0">
                                          <p:val>
                                            <p:strVal val="#ppt_h"/>
                                          </p:val>
                                        </p:tav>
                                        <p:tav tm="100000">
                                          <p:val>
                                            <p:strVal val="#ppt_h"/>
                                          </p:val>
                                        </p:tav>
                                      </p:tavLst>
                                    </p:anim>
                                  </p:childTnLst>
                                </p:cTn>
                              </p:par>
                              <p:par>
                                <p:cTn id="55" presetID="17" presetClass="entr" presetSubtype="8" fill="hold" grpId="0" nodeType="withEffect">
                                  <p:stCondLst>
                                    <p:cond delay="0"/>
                                  </p:stCondLst>
                                  <p:childTnLst>
                                    <p:set>
                                      <p:cBhvr>
                                        <p:cTn id="56" dur="1" fill="hold">
                                          <p:stCondLst>
                                            <p:cond delay="0"/>
                                          </p:stCondLst>
                                        </p:cTn>
                                        <p:tgtEl>
                                          <p:spTgt spid="11"/>
                                        </p:tgtEl>
                                        <p:attrNameLst>
                                          <p:attrName>style.visibility</p:attrName>
                                        </p:attrNameLst>
                                      </p:cBhvr>
                                      <p:to>
                                        <p:strVal val="visible"/>
                                      </p:to>
                                    </p:set>
                                    <p:anim calcmode="lin" valueType="num">
                                      <p:cBhvr>
                                        <p:cTn id="57" dur="2000" fill="hold"/>
                                        <p:tgtEl>
                                          <p:spTgt spid="11"/>
                                        </p:tgtEl>
                                        <p:attrNameLst>
                                          <p:attrName>ppt_x</p:attrName>
                                        </p:attrNameLst>
                                      </p:cBhvr>
                                      <p:tavLst>
                                        <p:tav tm="0">
                                          <p:val>
                                            <p:strVal val="#ppt_x-#ppt_w/2"/>
                                          </p:val>
                                        </p:tav>
                                        <p:tav tm="100000">
                                          <p:val>
                                            <p:strVal val="#ppt_x"/>
                                          </p:val>
                                        </p:tav>
                                      </p:tavLst>
                                    </p:anim>
                                    <p:anim calcmode="lin" valueType="num">
                                      <p:cBhvr>
                                        <p:cTn id="58" dur="2000" fill="hold"/>
                                        <p:tgtEl>
                                          <p:spTgt spid="11"/>
                                        </p:tgtEl>
                                        <p:attrNameLst>
                                          <p:attrName>ppt_y</p:attrName>
                                        </p:attrNameLst>
                                      </p:cBhvr>
                                      <p:tavLst>
                                        <p:tav tm="0">
                                          <p:val>
                                            <p:strVal val="#ppt_y"/>
                                          </p:val>
                                        </p:tav>
                                        <p:tav tm="100000">
                                          <p:val>
                                            <p:strVal val="#ppt_y"/>
                                          </p:val>
                                        </p:tav>
                                      </p:tavLst>
                                    </p:anim>
                                    <p:anim calcmode="lin" valueType="num">
                                      <p:cBhvr>
                                        <p:cTn id="59" dur="2000" fill="hold"/>
                                        <p:tgtEl>
                                          <p:spTgt spid="11"/>
                                        </p:tgtEl>
                                        <p:attrNameLst>
                                          <p:attrName>ppt_w</p:attrName>
                                        </p:attrNameLst>
                                      </p:cBhvr>
                                      <p:tavLst>
                                        <p:tav tm="0">
                                          <p:val>
                                            <p:fltVal val="0"/>
                                          </p:val>
                                        </p:tav>
                                        <p:tav tm="100000">
                                          <p:val>
                                            <p:strVal val="#ppt_w"/>
                                          </p:val>
                                        </p:tav>
                                      </p:tavLst>
                                    </p:anim>
                                    <p:anim calcmode="lin" valueType="num">
                                      <p:cBhvr>
                                        <p:cTn id="60" dur="2000" fill="hold"/>
                                        <p:tgtEl>
                                          <p:spTgt spid="11"/>
                                        </p:tgtEl>
                                        <p:attrNameLst>
                                          <p:attrName>ppt_h</p:attrName>
                                        </p:attrNameLst>
                                      </p:cBhvr>
                                      <p:tavLst>
                                        <p:tav tm="0">
                                          <p:val>
                                            <p:strVal val="#ppt_h"/>
                                          </p:val>
                                        </p:tav>
                                        <p:tav tm="100000">
                                          <p:val>
                                            <p:strVal val="#ppt_h"/>
                                          </p:val>
                                        </p:tav>
                                      </p:tavLst>
                                    </p:anim>
                                  </p:childTnLst>
                                </p:cTn>
                              </p:par>
                              <p:par>
                                <p:cTn id="61" presetID="17" presetClass="entr" presetSubtype="8" fill="hold" grpId="0" nodeType="withEffect">
                                  <p:stCondLst>
                                    <p:cond delay="0"/>
                                  </p:stCondLst>
                                  <p:childTnLst>
                                    <p:set>
                                      <p:cBhvr>
                                        <p:cTn id="62" dur="1" fill="hold">
                                          <p:stCondLst>
                                            <p:cond delay="0"/>
                                          </p:stCondLst>
                                        </p:cTn>
                                        <p:tgtEl>
                                          <p:spTgt spid="12"/>
                                        </p:tgtEl>
                                        <p:attrNameLst>
                                          <p:attrName>style.visibility</p:attrName>
                                        </p:attrNameLst>
                                      </p:cBhvr>
                                      <p:to>
                                        <p:strVal val="visible"/>
                                      </p:to>
                                    </p:set>
                                    <p:anim calcmode="lin" valueType="num">
                                      <p:cBhvr>
                                        <p:cTn id="63" dur="2000" fill="hold"/>
                                        <p:tgtEl>
                                          <p:spTgt spid="12"/>
                                        </p:tgtEl>
                                        <p:attrNameLst>
                                          <p:attrName>ppt_x</p:attrName>
                                        </p:attrNameLst>
                                      </p:cBhvr>
                                      <p:tavLst>
                                        <p:tav tm="0">
                                          <p:val>
                                            <p:strVal val="#ppt_x-#ppt_w/2"/>
                                          </p:val>
                                        </p:tav>
                                        <p:tav tm="100000">
                                          <p:val>
                                            <p:strVal val="#ppt_x"/>
                                          </p:val>
                                        </p:tav>
                                      </p:tavLst>
                                    </p:anim>
                                    <p:anim calcmode="lin" valueType="num">
                                      <p:cBhvr>
                                        <p:cTn id="64" dur="2000" fill="hold"/>
                                        <p:tgtEl>
                                          <p:spTgt spid="12"/>
                                        </p:tgtEl>
                                        <p:attrNameLst>
                                          <p:attrName>ppt_y</p:attrName>
                                        </p:attrNameLst>
                                      </p:cBhvr>
                                      <p:tavLst>
                                        <p:tav tm="0">
                                          <p:val>
                                            <p:strVal val="#ppt_y"/>
                                          </p:val>
                                        </p:tav>
                                        <p:tav tm="100000">
                                          <p:val>
                                            <p:strVal val="#ppt_y"/>
                                          </p:val>
                                        </p:tav>
                                      </p:tavLst>
                                    </p:anim>
                                    <p:anim calcmode="lin" valueType="num">
                                      <p:cBhvr>
                                        <p:cTn id="65" dur="2000" fill="hold"/>
                                        <p:tgtEl>
                                          <p:spTgt spid="12"/>
                                        </p:tgtEl>
                                        <p:attrNameLst>
                                          <p:attrName>ppt_w</p:attrName>
                                        </p:attrNameLst>
                                      </p:cBhvr>
                                      <p:tavLst>
                                        <p:tav tm="0">
                                          <p:val>
                                            <p:fltVal val="0"/>
                                          </p:val>
                                        </p:tav>
                                        <p:tav tm="100000">
                                          <p:val>
                                            <p:strVal val="#ppt_w"/>
                                          </p:val>
                                        </p:tav>
                                      </p:tavLst>
                                    </p:anim>
                                    <p:anim calcmode="lin" valueType="num">
                                      <p:cBhvr>
                                        <p:cTn id="66" dur="2000" fill="hold"/>
                                        <p:tgtEl>
                                          <p:spTgt spid="12"/>
                                        </p:tgtEl>
                                        <p:attrNameLst>
                                          <p:attrName>ppt_h</p:attrName>
                                        </p:attrNameLst>
                                      </p:cBhvr>
                                      <p:tavLst>
                                        <p:tav tm="0">
                                          <p:val>
                                            <p:strVal val="#ppt_h"/>
                                          </p:val>
                                        </p:tav>
                                        <p:tav tm="100000">
                                          <p:val>
                                            <p:strVal val="#ppt_h"/>
                                          </p:val>
                                        </p:tav>
                                      </p:tavLst>
                                    </p:anim>
                                  </p:childTnLst>
                                </p:cTn>
                              </p:par>
                              <p:par>
                                <p:cTn id="67" presetID="17" presetClass="entr" presetSubtype="8" fill="hold" grpId="0" nodeType="withEffect">
                                  <p:stCondLst>
                                    <p:cond delay="0"/>
                                  </p:stCondLst>
                                  <p:childTnLst>
                                    <p:set>
                                      <p:cBhvr>
                                        <p:cTn id="68" dur="1" fill="hold">
                                          <p:stCondLst>
                                            <p:cond delay="0"/>
                                          </p:stCondLst>
                                        </p:cTn>
                                        <p:tgtEl>
                                          <p:spTgt spid="13"/>
                                        </p:tgtEl>
                                        <p:attrNameLst>
                                          <p:attrName>style.visibility</p:attrName>
                                        </p:attrNameLst>
                                      </p:cBhvr>
                                      <p:to>
                                        <p:strVal val="visible"/>
                                      </p:to>
                                    </p:set>
                                    <p:anim calcmode="lin" valueType="num">
                                      <p:cBhvr>
                                        <p:cTn id="69" dur="2000" fill="hold"/>
                                        <p:tgtEl>
                                          <p:spTgt spid="13"/>
                                        </p:tgtEl>
                                        <p:attrNameLst>
                                          <p:attrName>ppt_x</p:attrName>
                                        </p:attrNameLst>
                                      </p:cBhvr>
                                      <p:tavLst>
                                        <p:tav tm="0">
                                          <p:val>
                                            <p:strVal val="#ppt_x-#ppt_w/2"/>
                                          </p:val>
                                        </p:tav>
                                        <p:tav tm="100000">
                                          <p:val>
                                            <p:strVal val="#ppt_x"/>
                                          </p:val>
                                        </p:tav>
                                      </p:tavLst>
                                    </p:anim>
                                    <p:anim calcmode="lin" valueType="num">
                                      <p:cBhvr>
                                        <p:cTn id="70" dur="2000" fill="hold"/>
                                        <p:tgtEl>
                                          <p:spTgt spid="13"/>
                                        </p:tgtEl>
                                        <p:attrNameLst>
                                          <p:attrName>ppt_y</p:attrName>
                                        </p:attrNameLst>
                                      </p:cBhvr>
                                      <p:tavLst>
                                        <p:tav tm="0">
                                          <p:val>
                                            <p:strVal val="#ppt_y"/>
                                          </p:val>
                                        </p:tav>
                                        <p:tav tm="100000">
                                          <p:val>
                                            <p:strVal val="#ppt_y"/>
                                          </p:val>
                                        </p:tav>
                                      </p:tavLst>
                                    </p:anim>
                                    <p:anim calcmode="lin" valueType="num">
                                      <p:cBhvr>
                                        <p:cTn id="71" dur="2000" fill="hold"/>
                                        <p:tgtEl>
                                          <p:spTgt spid="13"/>
                                        </p:tgtEl>
                                        <p:attrNameLst>
                                          <p:attrName>ppt_w</p:attrName>
                                        </p:attrNameLst>
                                      </p:cBhvr>
                                      <p:tavLst>
                                        <p:tav tm="0">
                                          <p:val>
                                            <p:fltVal val="0"/>
                                          </p:val>
                                        </p:tav>
                                        <p:tav tm="100000">
                                          <p:val>
                                            <p:strVal val="#ppt_w"/>
                                          </p:val>
                                        </p:tav>
                                      </p:tavLst>
                                    </p:anim>
                                    <p:anim calcmode="lin" valueType="num">
                                      <p:cBhvr>
                                        <p:cTn id="72" dur="2000" fill="hold"/>
                                        <p:tgtEl>
                                          <p:spTgt spid="13"/>
                                        </p:tgtEl>
                                        <p:attrNameLst>
                                          <p:attrName>ppt_h</p:attrName>
                                        </p:attrNameLst>
                                      </p:cBhvr>
                                      <p:tavLst>
                                        <p:tav tm="0">
                                          <p:val>
                                            <p:strVal val="#ppt_h"/>
                                          </p:val>
                                        </p:tav>
                                        <p:tav tm="100000">
                                          <p:val>
                                            <p:strVal val="#ppt_h"/>
                                          </p:val>
                                        </p:tav>
                                      </p:tavLst>
                                    </p:anim>
                                  </p:childTnLst>
                                </p:cTn>
                              </p:par>
                              <p:par>
                                <p:cTn id="73" presetID="17" presetClass="entr" presetSubtype="8" fill="hold" grpId="0" nodeType="withEffect">
                                  <p:stCondLst>
                                    <p:cond delay="0"/>
                                  </p:stCondLst>
                                  <p:childTnLst>
                                    <p:set>
                                      <p:cBhvr>
                                        <p:cTn id="74" dur="1" fill="hold">
                                          <p:stCondLst>
                                            <p:cond delay="0"/>
                                          </p:stCondLst>
                                        </p:cTn>
                                        <p:tgtEl>
                                          <p:spTgt spid="14"/>
                                        </p:tgtEl>
                                        <p:attrNameLst>
                                          <p:attrName>style.visibility</p:attrName>
                                        </p:attrNameLst>
                                      </p:cBhvr>
                                      <p:to>
                                        <p:strVal val="visible"/>
                                      </p:to>
                                    </p:set>
                                    <p:anim calcmode="lin" valueType="num">
                                      <p:cBhvr>
                                        <p:cTn id="75" dur="2000" fill="hold"/>
                                        <p:tgtEl>
                                          <p:spTgt spid="14"/>
                                        </p:tgtEl>
                                        <p:attrNameLst>
                                          <p:attrName>ppt_x</p:attrName>
                                        </p:attrNameLst>
                                      </p:cBhvr>
                                      <p:tavLst>
                                        <p:tav tm="0">
                                          <p:val>
                                            <p:strVal val="#ppt_x-#ppt_w/2"/>
                                          </p:val>
                                        </p:tav>
                                        <p:tav tm="100000">
                                          <p:val>
                                            <p:strVal val="#ppt_x"/>
                                          </p:val>
                                        </p:tav>
                                      </p:tavLst>
                                    </p:anim>
                                    <p:anim calcmode="lin" valueType="num">
                                      <p:cBhvr>
                                        <p:cTn id="76" dur="2000" fill="hold"/>
                                        <p:tgtEl>
                                          <p:spTgt spid="14"/>
                                        </p:tgtEl>
                                        <p:attrNameLst>
                                          <p:attrName>ppt_y</p:attrName>
                                        </p:attrNameLst>
                                      </p:cBhvr>
                                      <p:tavLst>
                                        <p:tav tm="0">
                                          <p:val>
                                            <p:strVal val="#ppt_y"/>
                                          </p:val>
                                        </p:tav>
                                        <p:tav tm="100000">
                                          <p:val>
                                            <p:strVal val="#ppt_y"/>
                                          </p:val>
                                        </p:tav>
                                      </p:tavLst>
                                    </p:anim>
                                    <p:anim calcmode="lin" valueType="num">
                                      <p:cBhvr>
                                        <p:cTn id="77" dur="2000" fill="hold"/>
                                        <p:tgtEl>
                                          <p:spTgt spid="14"/>
                                        </p:tgtEl>
                                        <p:attrNameLst>
                                          <p:attrName>ppt_w</p:attrName>
                                        </p:attrNameLst>
                                      </p:cBhvr>
                                      <p:tavLst>
                                        <p:tav tm="0">
                                          <p:val>
                                            <p:fltVal val="0"/>
                                          </p:val>
                                        </p:tav>
                                        <p:tav tm="100000">
                                          <p:val>
                                            <p:strVal val="#ppt_w"/>
                                          </p:val>
                                        </p:tav>
                                      </p:tavLst>
                                    </p:anim>
                                    <p:anim calcmode="lin" valueType="num">
                                      <p:cBhvr>
                                        <p:cTn id="78" dur="2000" fill="hold"/>
                                        <p:tgtEl>
                                          <p:spTgt spid="14"/>
                                        </p:tgtEl>
                                        <p:attrNameLst>
                                          <p:attrName>ppt_h</p:attrName>
                                        </p:attrNameLst>
                                      </p:cBhvr>
                                      <p:tavLst>
                                        <p:tav tm="0">
                                          <p:val>
                                            <p:strVal val="#ppt_h"/>
                                          </p:val>
                                        </p:tav>
                                        <p:tav tm="100000">
                                          <p:val>
                                            <p:strVal val="#ppt_h"/>
                                          </p:val>
                                        </p:tav>
                                      </p:tavLst>
                                    </p:anim>
                                  </p:childTnLst>
                                </p:cTn>
                              </p:par>
                              <p:par>
                                <p:cTn id="79" presetID="8" presetClass="emph" presetSubtype="0" fill="hold" grpId="1" nodeType="withEffect">
                                  <p:stCondLst>
                                    <p:cond delay="0"/>
                                  </p:stCondLst>
                                  <p:childTnLst>
                                    <p:animRot by="21600000">
                                      <p:cBhvr>
                                        <p:cTn id="80" dur="2000" fill="hold"/>
                                        <p:tgtEl>
                                          <p:spTgt spid="3"/>
                                        </p:tgtEl>
                                        <p:attrNameLst>
                                          <p:attrName>r</p:attrName>
                                        </p:attrNameLst>
                                      </p:cBhvr>
                                    </p:animRot>
                                  </p:childTnLst>
                                </p:cTn>
                              </p:par>
                              <p:par>
                                <p:cTn id="81" presetID="8" presetClass="emph" presetSubtype="0" fill="hold" grpId="1" nodeType="withEffect">
                                  <p:stCondLst>
                                    <p:cond delay="0"/>
                                  </p:stCondLst>
                                  <p:childTnLst>
                                    <p:animRot by="-21600000">
                                      <p:cBhvr>
                                        <p:cTn id="82" dur="2000" fill="hold"/>
                                        <p:tgtEl>
                                          <p:spTgt spid="4"/>
                                        </p:tgtEl>
                                        <p:attrNameLst>
                                          <p:attrName>r</p:attrName>
                                        </p:attrNameLst>
                                      </p:cBhvr>
                                    </p:animRot>
                                  </p:childTnLst>
                                </p:cTn>
                              </p:par>
                              <p:par>
                                <p:cTn id="83" presetID="8" presetClass="emph" presetSubtype="0" fill="hold" grpId="1" nodeType="withEffect">
                                  <p:stCondLst>
                                    <p:cond delay="0"/>
                                  </p:stCondLst>
                                  <p:childTnLst>
                                    <p:animRot by="21600000">
                                      <p:cBhvr>
                                        <p:cTn id="84" dur="2000" fill="hold"/>
                                        <p:tgtEl>
                                          <p:spTgt spid="5"/>
                                        </p:tgtEl>
                                        <p:attrNameLst>
                                          <p:attrName>r</p:attrName>
                                        </p:attrNameLst>
                                      </p:cBhvr>
                                    </p:animRot>
                                  </p:childTnLst>
                                </p:cTn>
                              </p:par>
                              <p:par>
                                <p:cTn id="85" presetID="8" presetClass="emph" presetSubtype="0" fill="hold" grpId="1" nodeType="withEffect">
                                  <p:stCondLst>
                                    <p:cond delay="0"/>
                                  </p:stCondLst>
                                  <p:childTnLst>
                                    <p:animRot by="-21600000">
                                      <p:cBhvr>
                                        <p:cTn id="86" dur="2000" fill="hold"/>
                                        <p:tgtEl>
                                          <p:spTgt spid="6"/>
                                        </p:tgtEl>
                                        <p:attrNameLst>
                                          <p:attrName>r</p:attrName>
                                        </p:attrNameLst>
                                      </p:cBhvr>
                                    </p:animRot>
                                  </p:childTnLst>
                                </p:cTn>
                              </p:par>
                              <p:par>
                                <p:cTn id="87" presetID="8" presetClass="emph" presetSubtype="0" fill="hold" grpId="1" nodeType="withEffect">
                                  <p:stCondLst>
                                    <p:cond delay="0"/>
                                  </p:stCondLst>
                                  <p:childTnLst>
                                    <p:animRot by="21600000">
                                      <p:cBhvr>
                                        <p:cTn id="88" dur="2000" fill="hold"/>
                                        <p:tgtEl>
                                          <p:spTgt spid="7"/>
                                        </p:tgtEl>
                                        <p:attrNameLst>
                                          <p:attrName>r</p:attrName>
                                        </p:attrNameLst>
                                      </p:cBhvr>
                                    </p:animRot>
                                  </p:childTnLst>
                                </p:cTn>
                              </p:par>
                              <p:par>
                                <p:cTn id="89" presetID="8" presetClass="emph" presetSubtype="0" fill="hold" grpId="1" nodeType="withEffect">
                                  <p:stCondLst>
                                    <p:cond delay="0"/>
                                  </p:stCondLst>
                                  <p:childTnLst>
                                    <p:animRot by="-21600000">
                                      <p:cBhvr>
                                        <p:cTn id="90" dur="2000" fill="hold"/>
                                        <p:tgtEl>
                                          <p:spTgt spid="8"/>
                                        </p:tgtEl>
                                        <p:attrNameLst>
                                          <p:attrName>r</p:attrName>
                                        </p:attrNameLst>
                                      </p:cBhvr>
                                    </p:animRot>
                                  </p:childTnLst>
                                </p:cTn>
                              </p:par>
                              <p:par>
                                <p:cTn id="91" presetID="8" presetClass="emph" presetSubtype="0" fill="hold" grpId="1" nodeType="withEffect">
                                  <p:stCondLst>
                                    <p:cond delay="0"/>
                                  </p:stCondLst>
                                  <p:childTnLst>
                                    <p:animRot by="21600000">
                                      <p:cBhvr>
                                        <p:cTn id="92" dur="2000" fill="hold"/>
                                        <p:tgtEl>
                                          <p:spTgt spid="9"/>
                                        </p:tgtEl>
                                        <p:attrNameLst>
                                          <p:attrName>r</p:attrName>
                                        </p:attrNameLst>
                                      </p:cBhvr>
                                    </p:animRot>
                                  </p:childTnLst>
                                </p:cTn>
                              </p:par>
                              <p:par>
                                <p:cTn id="93" presetID="8" presetClass="emph" presetSubtype="0" fill="hold" grpId="1" nodeType="withEffect">
                                  <p:stCondLst>
                                    <p:cond delay="0"/>
                                  </p:stCondLst>
                                  <p:childTnLst>
                                    <p:animRot by="-21600000">
                                      <p:cBhvr>
                                        <p:cTn id="94" dur="2000" fill="hold"/>
                                        <p:tgtEl>
                                          <p:spTgt spid="10"/>
                                        </p:tgtEl>
                                        <p:attrNameLst>
                                          <p:attrName>r</p:attrName>
                                        </p:attrNameLst>
                                      </p:cBhvr>
                                    </p:animRot>
                                  </p:childTnLst>
                                </p:cTn>
                              </p:par>
                              <p:par>
                                <p:cTn id="95" presetID="8" presetClass="emph" presetSubtype="0" fill="hold" grpId="1" nodeType="withEffect">
                                  <p:stCondLst>
                                    <p:cond delay="0"/>
                                  </p:stCondLst>
                                  <p:childTnLst>
                                    <p:animRot by="21600000">
                                      <p:cBhvr>
                                        <p:cTn id="96" dur="2000" fill="hold"/>
                                        <p:tgtEl>
                                          <p:spTgt spid="11"/>
                                        </p:tgtEl>
                                        <p:attrNameLst>
                                          <p:attrName>r</p:attrName>
                                        </p:attrNameLst>
                                      </p:cBhvr>
                                    </p:animRot>
                                  </p:childTnLst>
                                </p:cTn>
                              </p:par>
                              <p:par>
                                <p:cTn id="97" presetID="8" presetClass="emph" presetSubtype="0" fill="hold" grpId="1" nodeType="withEffect">
                                  <p:stCondLst>
                                    <p:cond delay="0"/>
                                  </p:stCondLst>
                                  <p:childTnLst>
                                    <p:animRot by="-21600000">
                                      <p:cBhvr>
                                        <p:cTn id="98" dur="2000" fill="hold"/>
                                        <p:tgtEl>
                                          <p:spTgt spid="12"/>
                                        </p:tgtEl>
                                        <p:attrNameLst>
                                          <p:attrName>r</p:attrName>
                                        </p:attrNameLst>
                                      </p:cBhvr>
                                    </p:animRot>
                                  </p:childTnLst>
                                </p:cTn>
                              </p:par>
                              <p:par>
                                <p:cTn id="99" presetID="8" presetClass="emph" presetSubtype="0" fill="hold" grpId="1" nodeType="withEffect">
                                  <p:stCondLst>
                                    <p:cond delay="0"/>
                                  </p:stCondLst>
                                  <p:childTnLst>
                                    <p:animRot by="21600000">
                                      <p:cBhvr>
                                        <p:cTn id="100" dur="2000" fill="hold"/>
                                        <p:tgtEl>
                                          <p:spTgt spid="13"/>
                                        </p:tgtEl>
                                        <p:attrNameLst>
                                          <p:attrName>r</p:attrName>
                                        </p:attrNameLst>
                                      </p:cBhvr>
                                    </p:animRot>
                                  </p:childTnLst>
                                </p:cTn>
                              </p:par>
                              <p:par>
                                <p:cTn id="101" presetID="8" presetClass="emph" presetSubtype="0" fill="hold" grpId="1" nodeType="withEffect">
                                  <p:stCondLst>
                                    <p:cond delay="0"/>
                                  </p:stCondLst>
                                  <p:childTnLst>
                                    <p:animRot by="-21600000">
                                      <p:cBhvr>
                                        <p:cTn id="102" dur="2000" fill="hold"/>
                                        <p:tgtEl>
                                          <p:spTgt spid="14"/>
                                        </p:tgtEl>
                                        <p:attrNameLst>
                                          <p:attrName>r</p:attrName>
                                        </p:attrNameLst>
                                      </p:cBhvr>
                                    </p:animRot>
                                  </p:childTnLst>
                                </p:cTn>
                              </p:par>
                            </p:childTnLst>
                          </p:cTn>
                        </p:par>
                        <p:par>
                          <p:cTn id="103" fill="hold">
                            <p:stCondLst>
                              <p:cond delay="2000"/>
                            </p:stCondLst>
                            <p:childTnLst>
                              <p:par>
                                <p:cTn id="104" presetID="2" presetClass="exit" presetSubtype="2" fill="hold" grpId="2" nodeType="afterEffect">
                                  <p:stCondLst>
                                    <p:cond delay="0"/>
                                  </p:stCondLst>
                                  <p:childTnLst>
                                    <p:anim calcmode="lin" valueType="num">
                                      <p:cBhvr additive="base">
                                        <p:cTn id="105" dur="2000"/>
                                        <p:tgtEl>
                                          <p:spTgt spid="3"/>
                                        </p:tgtEl>
                                        <p:attrNameLst>
                                          <p:attrName>ppt_x</p:attrName>
                                        </p:attrNameLst>
                                      </p:cBhvr>
                                      <p:tavLst>
                                        <p:tav tm="0">
                                          <p:val>
                                            <p:strVal val="ppt_x"/>
                                          </p:val>
                                        </p:tav>
                                        <p:tav tm="100000">
                                          <p:val>
                                            <p:strVal val="1+ppt_w/2"/>
                                          </p:val>
                                        </p:tav>
                                      </p:tavLst>
                                    </p:anim>
                                    <p:anim calcmode="lin" valueType="num">
                                      <p:cBhvr additive="base">
                                        <p:cTn id="106" dur="2000"/>
                                        <p:tgtEl>
                                          <p:spTgt spid="3"/>
                                        </p:tgtEl>
                                        <p:attrNameLst>
                                          <p:attrName>ppt_y</p:attrName>
                                        </p:attrNameLst>
                                      </p:cBhvr>
                                      <p:tavLst>
                                        <p:tav tm="0">
                                          <p:val>
                                            <p:strVal val="ppt_y"/>
                                          </p:val>
                                        </p:tav>
                                        <p:tav tm="100000">
                                          <p:val>
                                            <p:strVal val="ppt_y"/>
                                          </p:val>
                                        </p:tav>
                                      </p:tavLst>
                                    </p:anim>
                                    <p:set>
                                      <p:cBhvr>
                                        <p:cTn id="107" dur="1" fill="hold">
                                          <p:stCondLst>
                                            <p:cond delay="1999"/>
                                          </p:stCondLst>
                                        </p:cTn>
                                        <p:tgtEl>
                                          <p:spTgt spid="3"/>
                                        </p:tgtEl>
                                        <p:attrNameLst>
                                          <p:attrName>style.visibility</p:attrName>
                                        </p:attrNameLst>
                                      </p:cBhvr>
                                      <p:to>
                                        <p:strVal val="hidden"/>
                                      </p:to>
                                    </p:set>
                                  </p:childTnLst>
                                </p:cTn>
                              </p:par>
                              <p:par>
                                <p:cTn id="108" presetID="2" presetClass="exit" presetSubtype="2" fill="hold" grpId="2" nodeType="withEffect">
                                  <p:stCondLst>
                                    <p:cond delay="0"/>
                                  </p:stCondLst>
                                  <p:childTnLst>
                                    <p:anim calcmode="lin" valueType="num">
                                      <p:cBhvr additive="base">
                                        <p:cTn id="109" dur="2000"/>
                                        <p:tgtEl>
                                          <p:spTgt spid="4"/>
                                        </p:tgtEl>
                                        <p:attrNameLst>
                                          <p:attrName>ppt_x</p:attrName>
                                        </p:attrNameLst>
                                      </p:cBhvr>
                                      <p:tavLst>
                                        <p:tav tm="0">
                                          <p:val>
                                            <p:strVal val="ppt_x"/>
                                          </p:val>
                                        </p:tav>
                                        <p:tav tm="100000">
                                          <p:val>
                                            <p:strVal val="1+ppt_w/2"/>
                                          </p:val>
                                        </p:tav>
                                      </p:tavLst>
                                    </p:anim>
                                    <p:anim calcmode="lin" valueType="num">
                                      <p:cBhvr additive="base">
                                        <p:cTn id="110" dur="2000"/>
                                        <p:tgtEl>
                                          <p:spTgt spid="4"/>
                                        </p:tgtEl>
                                        <p:attrNameLst>
                                          <p:attrName>ppt_y</p:attrName>
                                        </p:attrNameLst>
                                      </p:cBhvr>
                                      <p:tavLst>
                                        <p:tav tm="0">
                                          <p:val>
                                            <p:strVal val="ppt_y"/>
                                          </p:val>
                                        </p:tav>
                                        <p:tav tm="100000">
                                          <p:val>
                                            <p:strVal val="ppt_y"/>
                                          </p:val>
                                        </p:tav>
                                      </p:tavLst>
                                    </p:anim>
                                    <p:set>
                                      <p:cBhvr>
                                        <p:cTn id="111" dur="1" fill="hold">
                                          <p:stCondLst>
                                            <p:cond delay="1999"/>
                                          </p:stCondLst>
                                        </p:cTn>
                                        <p:tgtEl>
                                          <p:spTgt spid="4"/>
                                        </p:tgtEl>
                                        <p:attrNameLst>
                                          <p:attrName>style.visibility</p:attrName>
                                        </p:attrNameLst>
                                      </p:cBhvr>
                                      <p:to>
                                        <p:strVal val="hidden"/>
                                      </p:to>
                                    </p:set>
                                  </p:childTnLst>
                                </p:cTn>
                              </p:par>
                              <p:par>
                                <p:cTn id="112" presetID="2" presetClass="exit" presetSubtype="2" fill="hold" grpId="2" nodeType="withEffect">
                                  <p:stCondLst>
                                    <p:cond delay="0"/>
                                  </p:stCondLst>
                                  <p:childTnLst>
                                    <p:anim calcmode="lin" valueType="num">
                                      <p:cBhvr additive="base">
                                        <p:cTn id="113" dur="2000"/>
                                        <p:tgtEl>
                                          <p:spTgt spid="5"/>
                                        </p:tgtEl>
                                        <p:attrNameLst>
                                          <p:attrName>ppt_x</p:attrName>
                                        </p:attrNameLst>
                                      </p:cBhvr>
                                      <p:tavLst>
                                        <p:tav tm="0">
                                          <p:val>
                                            <p:strVal val="ppt_x"/>
                                          </p:val>
                                        </p:tav>
                                        <p:tav tm="100000">
                                          <p:val>
                                            <p:strVal val="1+ppt_w/2"/>
                                          </p:val>
                                        </p:tav>
                                      </p:tavLst>
                                    </p:anim>
                                    <p:anim calcmode="lin" valueType="num">
                                      <p:cBhvr additive="base">
                                        <p:cTn id="114" dur="2000"/>
                                        <p:tgtEl>
                                          <p:spTgt spid="5"/>
                                        </p:tgtEl>
                                        <p:attrNameLst>
                                          <p:attrName>ppt_y</p:attrName>
                                        </p:attrNameLst>
                                      </p:cBhvr>
                                      <p:tavLst>
                                        <p:tav tm="0">
                                          <p:val>
                                            <p:strVal val="ppt_y"/>
                                          </p:val>
                                        </p:tav>
                                        <p:tav tm="100000">
                                          <p:val>
                                            <p:strVal val="ppt_y"/>
                                          </p:val>
                                        </p:tav>
                                      </p:tavLst>
                                    </p:anim>
                                    <p:set>
                                      <p:cBhvr>
                                        <p:cTn id="115" dur="1" fill="hold">
                                          <p:stCondLst>
                                            <p:cond delay="1999"/>
                                          </p:stCondLst>
                                        </p:cTn>
                                        <p:tgtEl>
                                          <p:spTgt spid="5"/>
                                        </p:tgtEl>
                                        <p:attrNameLst>
                                          <p:attrName>style.visibility</p:attrName>
                                        </p:attrNameLst>
                                      </p:cBhvr>
                                      <p:to>
                                        <p:strVal val="hidden"/>
                                      </p:to>
                                    </p:set>
                                  </p:childTnLst>
                                </p:cTn>
                              </p:par>
                              <p:par>
                                <p:cTn id="116" presetID="2" presetClass="exit" presetSubtype="2" fill="hold" grpId="2" nodeType="withEffect">
                                  <p:stCondLst>
                                    <p:cond delay="0"/>
                                  </p:stCondLst>
                                  <p:childTnLst>
                                    <p:anim calcmode="lin" valueType="num">
                                      <p:cBhvr additive="base">
                                        <p:cTn id="117" dur="2000"/>
                                        <p:tgtEl>
                                          <p:spTgt spid="6"/>
                                        </p:tgtEl>
                                        <p:attrNameLst>
                                          <p:attrName>ppt_x</p:attrName>
                                        </p:attrNameLst>
                                      </p:cBhvr>
                                      <p:tavLst>
                                        <p:tav tm="0">
                                          <p:val>
                                            <p:strVal val="ppt_x"/>
                                          </p:val>
                                        </p:tav>
                                        <p:tav tm="100000">
                                          <p:val>
                                            <p:strVal val="1+ppt_w/2"/>
                                          </p:val>
                                        </p:tav>
                                      </p:tavLst>
                                    </p:anim>
                                    <p:anim calcmode="lin" valueType="num">
                                      <p:cBhvr additive="base">
                                        <p:cTn id="118" dur="2000"/>
                                        <p:tgtEl>
                                          <p:spTgt spid="6"/>
                                        </p:tgtEl>
                                        <p:attrNameLst>
                                          <p:attrName>ppt_y</p:attrName>
                                        </p:attrNameLst>
                                      </p:cBhvr>
                                      <p:tavLst>
                                        <p:tav tm="0">
                                          <p:val>
                                            <p:strVal val="ppt_y"/>
                                          </p:val>
                                        </p:tav>
                                        <p:tav tm="100000">
                                          <p:val>
                                            <p:strVal val="ppt_y"/>
                                          </p:val>
                                        </p:tav>
                                      </p:tavLst>
                                    </p:anim>
                                    <p:set>
                                      <p:cBhvr>
                                        <p:cTn id="119" dur="1" fill="hold">
                                          <p:stCondLst>
                                            <p:cond delay="1999"/>
                                          </p:stCondLst>
                                        </p:cTn>
                                        <p:tgtEl>
                                          <p:spTgt spid="6"/>
                                        </p:tgtEl>
                                        <p:attrNameLst>
                                          <p:attrName>style.visibility</p:attrName>
                                        </p:attrNameLst>
                                      </p:cBhvr>
                                      <p:to>
                                        <p:strVal val="hidden"/>
                                      </p:to>
                                    </p:set>
                                  </p:childTnLst>
                                </p:cTn>
                              </p:par>
                              <p:par>
                                <p:cTn id="120" presetID="2" presetClass="exit" presetSubtype="2" fill="hold" grpId="2" nodeType="withEffect">
                                  <p:stCondLst>
                                    <p:cond delay="0"/>
                                  </p:stCondLst>
                                  <p:childTnLst>
                                    <p:anim calcmode="lin" valueType="num">
                                      <p:cBhvr additive="base">
                                        <p:cTn id="121" dur="2000"/>
                                        <p:tgtEl>
                                          <p:spTgt spid="7"/>
                                        </p:tgtEl>
                                        <p:attrNameLst>
                                          <p:attrName>ppt_x</p:attrName>
                                        </p:attrNameLst>
                                      </p:cBhvr>
                                      <p:tavLst>
                                        <p:tav tm="0">
                                          <p:val>
                                            <p:strVal val="ppt_x"/>
                                          </p:val>
                                        </p:tav>
                                        <p:tav tm="100000">
                                          <p:val>
                                            <p:strVal val="1+ppt_w/2"/>
                                          </p:val>
                                        </p:tav>
                                      </p:tavLst>
                                    </p:anim>
                                    <p:anim calcmode="lin" valueType="num">
                                      <p:cBhvr additive="base">
                                        <p:cTn id="122" dur="2000"/>
                                        <p:tgtEl>
                                          <p:spTgt spid="7"/>
                                        </p:tgtEl>
                                        <p:attrNameLst>
                                          <p:attrName>ppt_y</p:attrName>
                                        </p:attrNameLst>
                                      </p:cBhvr>
                                      <p:tavLst>
                                        <p:tav tm="0">
                                          <p:val>
                                            <p:strVal val="ppt_y"/>
                                          </p:val>
                                        </p:tav>
                                        <p:tav tm="100000">
                                          <p:val>
                                            <p:strVal val="ppt_y"/>
                                          </p:val>
                                        </p:tav>
                                      </p:tavLst>
                                    </p:anim>
                                    <p:set>
                                      <p:cBhvr>
                                        <p:cTn id="123" dur="1" fill="hold">
                                          <p:stCondLst>
                                            <p:cond delay="1999"/>
                                          </p:stCondLst>
                                        </p:cTn>
                                        <p:tgtEl>
                                          <p:spTgt spid="7"/>
                                        </p:tgtEl>
                                        <p:attrNameLst>
                                          <p:attrName>style.visibility</p:attrName>
                                        </p:attrNameLst>
                                      </p:cBhvr>
                                      <p:to>
                                        <p:strVal val="hidden"/>
                                      </p:to>
                                    </p:set>
                                  </p:childTnLst>
                                </p:cTn>
                              </p:par>
                              <p:par>
                                <p:cTn id="124" presetID="2" presetClass="exit" presetSubtype="2" fill="hold" grpId="2" nodeType="withEffect">
                                  <p:stCondLst>
                                    <p:cond delay="0"/>
                                  </p:stCondLst>
                                  <p:childTnLst>
                                    <p:anim calcmode="lin" valueType="num">
                                      <p:cBhvr additive="base">
                                        <p:cTn id="125" dur="2000"/>
                                        <p:tgtEl>
                                          <p:spTgt spid="8"/>
                                        </p:tgtEl>
                                        <p:attrNameLst>
                                          <p:attrName>ppt_x</p:attrName>
                                        </p:attrNameLst>
                                      </p:cBhvr>
                                      <p:tavLst>
                                        <p:tav tm="0">
                                          <p:val>
                                            <p:strVal val="ppt_x"/>
                                          </p:val>
                                        </p:tav>
                                        <p:tav tm="100000">
                                          <p:val>
                                            <p:strVal val="1+ppt_w/2"/>
                                          </p:val>
                                        </p:tav>
                                      </p:tavLst>
                                    </p:anim>
                                    <p:anim calcmode="lin" valueType="num">
                                      <p:cBhvr additive="base">
                                        <p:cTn id="126" dur="2000"/>
                                        <p:tgtEl>
                                          <p:spTgt spid="8"/>
                                        </p:tgtEl>
                                        <p:attrNameLst>
                                          <p:attrName>ppt_y</p:attrName>
                                        </p:attrNameLst>
                                      </p:cBhvr>
                                      <p:tavLst>
                                        <p:tav tm="0">
                                          <p:val>
                                            <p:strVal val="ppt_y"/>
                                          </p:val>
                                        </p:tav>
                                        <p:tav tm="100000">
                                          <p:val>
                                            <p:strVal val="ppt_y"/>
                                          </p:val>
                                        </p:tav>
                                      </p:tavLst>
                                    </p:anim>
                                    <p:set>
                                      <p:cBhvr>
                                        <p:cTn id="127" dur="1" fill="hold">
                                          <p:stCondLst>
                                            <p:cond delay="1999"/>
                                          </p:stCondLst>
                                        </p:cTn>
                                        <p:tgtEl>
                                          <p:spTgt spid="8"/>
                                        </p:tgtEl>
                                        <p:attrNameLst>
                                          <p:attrName>style.visibility</p:attrName>
                                        </p:attrNameLst>
                                      </p:cBhvr>
                                      <p:to>
                                        <p:strVal val="hidden"/>
                                      </p:to>
                                    </p:set>
                                  </p:childTnLst>
                                </p:cTn>
                              </p:par>
                              <p:par>
                                <p:cTn id="128" presetID="2" presetClass="exit" presetSubtype="2" fill="hold" grpId="2" nodeType="withEffect">
                                  <p:stCondLst>
                                    <p:cond delay="0"/>
                                  </p:stCondLst>
                                  <p:childTnLst>
                                    <p:anim calcmode="lin" valueType="num">
                                      <p:cBhvr additive="base">
                                        <p:cTn id="129" dur="2000"/>
                                        <p:tgtEl>
                                          <p:spTgt spid="9"/>
                                        </p:tgtEl>
                                        <p:attrNameLst>
                                          <p:attrName>ppt_x</p:attrName>
                                        </p:attrNameLst>
                                      </p:cBhvr>
                                      <p:tavLst>
                                        <p:tav tm="0">
                                          <p:val>
                                            <p:strVal val="ppt_x"/>
                                          </p:val>
                                        </p:tav>
                                        <p:tav tm="100000">
                                          <p:val>
                                            <p:strVal val="1+ppt_w/2"/>
                                          </p:val>
                                        </p:tav>
                                      </p:tavLst>
                                    </p:anim>
                                    <p:anim calcmode="lin" valueType="num">
                                      <p:cBhvr additive="base">
                                        <p:cTn id="130" dur="2000"/>
                                        <p:tgtEl>
                                          <p:spTgt spid="9"/>
                                        </p:tgtEl>
                                        <p:attrNameLst>
                                          <p:attrName>ppt_y</p:attrName>
                                        </p:attrNameLst>
                                      </p:cBhvr>
                                      <p:tavLst>
                                        <p:tav tm="0">
                                          <p:val>
                                            <p:strVal val="ppt_y"/>
                                          </p:val>
                                        </p:tav>
                                        <p:tav tm="100000">
                                          <p:val>
                                            <p:strVal val="ppt_y"/>
                                          </p:val>
                                        </p:tav>
                                      </p:tavLst>
                                    </p:anim>
                                    <p:set>
                                      <p:cBhvr>
                                        <p:cTn id="131" dur="1" fill="hold">
                                          <p:stCondLst>
                                            <p:cond delay="1999"/>
                                          </p:stCondLst>
                                        </p:cTn>
                                        <p:tgtEl>
                                          <p:spTgt spid="9"/>
                                        </p:tgtEl>
                                        <p:attrNameLst>
                                          <p:attrName>style.visibility</p:attrName>
                                        </p:attrNameLst>
                                      </p:cBhvr>
                                      <p:to>
                                        <p:strVal val="hidden"/>
                                      </p:to>
                                    </p:set>
                                  </p:childTnLst>
                                </p:cTn>
                              </p:par>
                              <p:par>
                                <p:cTn id="132" presetID="2" presetClass="exit" presetSubtype="2" fill="hold" grpId="2" nodeType="withEffect">
                                  <p:stCondLst>
                                    <p:cond delay="0"/>
                                  </p:stCondLst>
                                  <p:childTnLst>
                                    <p:anim calcmode="lin" valueType="num">
                                      <p:cBhvr additive="base">
                                        <p:cTn id="133" dur="2000"/>
                                        <p:tgtEl>
                                          <p:spTgt spid="10"/>
                                        </p:tgtEl>
                                        <p:attrNameLst>
                                          <p:attrName>ppt_x</p:attrName>
                                        </p:attrNameLst>
                                      </p:cBhvr>
                                      <p:tavLst>
                                        <p:tav tm="0">
                                          <p:val>
                                            <p:strVal val="ppt_x"/>
                                          </p:val>
                                        </p:tav>
                                        <p:tav tm="100000">
                                          <p:val>
                                            <p:strVal val="1+ppt_w/2"/>
                                          </p:val>
                                        </p:tav>
                                      </p:tavLst>
                                    </p:anim>
                                    <p:anim calcmode="lin" valueType="num">
                                      <p:cBhvr additive="base">
                                        <p:cTn id="134" dur="2000"/>
                                        <p:tgtEl>
                                          <p:spTgt spid="10"/>
                                        </p:tgtEl>
                                        <p:attrNameLst>
                                          <p:attrName>ppt_y</p:attrName>
                                        </p:attrNameLst>
                                      </p:cBhvr>
                                      <p:tavLst>
                                        <p:tav tm="0">
                                          <p:val>
                                            <p:strVal val="ppt_y"/>
                                          </p:val>
                                        </p:tav>
                                        <p:tav tm="100000">
                                          <p:val>
                                            <p:strVal val="ppt_y"/>
                                          </p:val>
                                        </p:tav>
                                      </p:tavLst>
                                    </p:anim>
                                    <p:set>
                                      <p:cBhvr>
                                        <p:cTn id="135" dur="1" fill="hold">
                                          <p:stCondLst>
                                            <p:cond delay="1999"/>
                                          </p:stCondLst>
                                        </p:cTn>
                                        <p:tgtEl>
                                          <p:spTgt spid="10"/>
                                        </p:tgtEl>
                                        <p:attrNameLst>
                                          <p:attrName>style.visibility</p:attrName>
                                        </p:attrNameLst>
                                      </p:cBhvr>
                                      <p:to>
                                        <p:strVal val="hidden"/>
                                      </p:to>
                                    </p:set>
                                  </p:childTnLst>
                                </p:cTn>
                              </p:par>
                              <p:par>
                                <p:cTn id="136" presetID="2" presetClass="exit" presetSubtype="2" fill="hold" grpId="2" nodeType="withEffect">
                                  <p:stCondLst>
                                    <p:cond delay="0"/>
                                  </p:stCondLst>
                                  <p:childTnLst>
                                    <p:anim calcmode="lin" valueType="num">
                                      <p:cBhvr additive="base">
                                        <p:cTn id="137" dur="2000"/>
                                        <p:tgtEl>
                                          <p:spTgt spid="11"/>
                                        </p:tgtEl>
                                        <p:attrNameLst>
                                          <p:attrName>ppt_x</p:attrName>
                                        </p:attrNameLst>
                                      </p:cBhvr>
                                      <p:tavLst>
                                        <p:tav tm="0">
                                          <p:val>
                                            <p:strVal val="ppt_x"/>
                                          </p:val>
                                        </p:tav>
                                        <p:tav tm="100000">
                                          <p:val>
                                            <p:strVal val="1+ppt_w/2"/>
                                          </p:val>
                                        </p:tav>
                                      </p:tavLst>
                                    </p:anim>
                                    <p:anim calcmode="lin" valueType="num">
                                      <p:cBhvr additive="base">
                                        <p:cTn id="138" dur="2000"/>
                                        <p:tgtEl>
                                          <p:spTgt spid="11"/>
                                        </p:tgtEl>
                                        <p:attrNameLst>
                                          <p:attrName>ppt_y</p:attrName>
                                        </p:attrNameLst>
                                      </p:cBhvr>
                                      <p:tavLst>
                                        <p:tav tm="0">
                                          <p:val>
                                            <p:strVal val="ppt_y"/>
                                          </p:val>
                                        </p:tav>
                                        <p:tav tm="100000">
                                          <p:val>
                                            <p:strVal val="ppt_y"/>
                                          </p:val>
                                        </p:tav>
                                      </p:tavLst>
                                    </p:anim>
                                    <p:set>
                                      <p:cBhvr>
                                        <p:cTn id="139" dur="1" fill="hold">
                                          <p:stCondLst>
                                            <p:cond delay="1999"/>
                                          </p:stCondLst>
                                        </p:cTn>
                                        <p:tgtEl>
                                          <p:spTgt spid="11"/>
                                        </p:tgtEl>
                                        <p:attrNameLst>
                                          <p:attrName>style.visibility</p:attrName>
                                        </p:attrNameLst>
                                      </p:cBhvr>
                                      <p:to>
                                        <p:strVal val="hidden"/>
                                      </p:to>
                                    </p:set>
                                  </p:childTnLst>
                                </p:cTn>
                              </p:par>
                              <p:par>
                                <p:cTn id="140" presetID="2" presetClass="exit" presetSubtype="2" fill="hold" grpId="2" nodeType="withEffect">
                                  <p:stCondLst>
                                    <p:cond delay="0"/>
                                  </p:stCondLst>
                                  <p:childTnLst>
                                    <p:anim calcmode="lin" valueType="num">
                                      <p:cBhvr additive="base">
                                        <p:cTn id="141" dur="2000"/>
                                        <p:tgtEl>
                                          <p:spTgt spid="12"/>
                                        </p:tgtEl>
                                        <p:attrNameLst>
                                          <p:attrName>ppt_x</p:attrName>
                                        </p:attrNameLst>
                                      </p:cBhvr>
                                      <p:tavLst>
                                        <p:tav tm="0">
                                          <p:val>
                                            <p:strVal val="ppt_x"/>
                                          </p:val>
                                        </p:tav>
                                        <p:tav tm="100000">
                                          <p:val>
                                            <p:strVal val="1+ppt_w/2"/>
                                          </p:val>
                                        </p:tav>
                                      </p:tavLst>
                                    </p:anim>
                                    <p:anim calcmode="lin" valueType="num">
                                      <p:cBhvr additive="base">
                                        <p:cTn id="142" dur="2000"/>
                                        <p:tgtEl>
                                          <p:spTgt spid="12"/>
                                        </p:tgtEl>
                                        <p:attrNameLst>
                                          <p:attrName>ppt_y</p:attrName>
                                        </p:attrNameLst>
                                      </p:cBhvr>
                                      <p:tavLst>
                                        <p:tav tm="0">
                                          <p:val>
                                            <p:strVal val="ppt_y"/>
                                          </p:val>
                                        </p:tav>
                                        <p:tav tm="100000">
                                          <p:val>
                                            <p:strVal val="ppt_y"/>
                                          </p:val>
                                        </p:tav>
                                      </p:tavLst>
                                    </p:anim>
                                    <p:set>
                                      <p:cBhvr>
                                        <p:cTn id="143" dur="1" fill="hold">
                                          <p:stCondLst>
                                            <p:cond delay="1999"/>
                                          </p:stCondLst>
                                        </p:cTn>
                                        <p:tgtEl>
                                          <p:spTgt spid="12"/>
                                        </p:tgtEl>
                                        <p:attrNameLst>
                                          <p:attrName>style.visibility</p:attrName>
                                        </p:attrNameLst>
                                      </p:cBhvr>
                                      <p:to>
                                        <p:strVal val="hidden"/>
                                      </p:to>
                                    </p:set>
                                  </p:childTnLst>
                                </p:cTn>
                              </p:par>
                              <p:par>
                                <p:cTn id="144" presetID="2" presetClass="exit" presetSubtype="2" fill="hold" grpId="2" nodeType="withEffect">
                                  <p:stCondLst>
                                    <p:cond delay="0"/>
                                  </p:stCondLst>
                                  <p:childTnLst>
                                    <p:anim calcmode="lin" valueType="num">
                                      <p:cBhvr additive="base">
                                        <p:cTn id="145" dur="2000"/>
                                        <p:tgtEl>
                                          <p:spTgt spid="13"/>
                                        </p:tgtEl>
                                        <p:attrNameLst>
                                          <p:attrName>ppt_x</p:attrName>
                                        </p:attrNameLst>
                                      </p:cBhvr>
                                      <p:tavLst>
                                        <p:tav tm="0">
                                          <p:val>
                                            <p:strVal val="ppt_x"/>
                                          </p:val>
                                        </p:tav>
                                        <p:tav tm="100000">
                                          <p:val>
                                            <p:strVal val="1+ppt_w/2"/>
                                          </p:val>
                                        </p:tav>
                                      </p:tavLst>
                                    </p:anim>
                                    <p:anim calcmode="lin" valueType="num">
                                      <p:cBhvr additive="base">
                                        <p:cTn id="146" dur="2000"/>
                                        <p:tgtEl>
                                          <p:spTgt spid="13"/>
                                        </p:tgtEl>
                                        <p:attrNameLst>
                                          <p:attrName>ppt_y</p:attrName>
                                        </p:attrNameLst>
                                      </p:cBhvr>
                                      <p:tavLst>
                                        <p:tav tm="0">
                                          <p:val>
                                            <p:strVal val="ppt_y"/>
                                          </p:val>
                                        </p:tav>
                                        <p:tav tm="100000">
                                          <p:val>
                                            <p:strVal val="ppt_y"/>
                                          </p:val>
                                        </p:tav>
                                      </p:tavLst>
                                    </p:anim>
                                    <p:set>
                                      <p:cBhvr>
                                        <p:cTn id="147" dur="1" fill="hold">
                                          <p:stCondLst>
                                            <p:cond delay="1999"/>
                                          </p:stCondLst>
                                        </p:cTn>
                                        <p:tgtEl>
                                          <p:spTgt spid="13"/>
                                        </p:tgtEl>
                                        <p:attrNameLst>
                                          <p:attrName>style.visibility</p:attrName>
                                        </p:attrNameLst>
                                      </p:cBhvr>
                                      <p:to>
                                        <p:strVal val="hidden"/>
                                      </p:to>
                                    </p:set>
                                  </p:childTnLst>
                                </p:cTn>
                              </p:par>
                              <p:par>
                                <p:cTn id="148" presetID="2" presetClass="exit" presetSubtype="2" fill="hold" grpId="2" nodeType="withEffect">
                                  <p:stCondLst>
                                    <p:cond delay="0"/>
                                  </p:stCondLst>
                                  <p:childTnLst>
                                    <p:anim calcmode="lin" valueType="num">
                                      <p:cBhvr additive="base">
                                        <p:cTn id="149" dur="2000"/>
                                        <p:tgtEl>
                                          <p:spTgt spid="14"/>
                                        </p:tgtEl>
                                        <p:attrNameLst>
                                          <p:attrName>ppt_x</p:attrName>
                                        </p:attrNameLst>
                                      </p:cBhvr>
                                      <p:tavLst>
                                        <p:tav tm="0">
                                          <p:val>
                                            <p:strVal val="ppt_x"/>
                                          </p:val>
                                        </p:tav>
                                        <p:tav tm="100000">
                                          <p:val>
                                            <p:strVal val="1+ppt_w/2"/>
                                          </p:val>
                                        </p:tav>
                                      </p:tavLst>
                                    </p:anim>
                                    <p:anim calcmode="lin" valueType="num">
                                      <p:cBhvr additive="base">
                                        <p:cTn id="150" dur="2000"/>
                                        <p:tgtEl>
                                          <p:spTgt spid="14"/>
                                        </p:tgtEl>
                                        <p:attrNameLst>
                                          <p:attrName>ppt_y</p:attrName>
                                        </p:attrNameLst>
                                      </p:cBhvr>
                                      <p:tavLst>
                                        <p:tav tm="0">
                                          <p:val>
                                            <p:strVal val="ppt_y"/>
                                          </p:val>
                                        </p:tav>
                                        <p:tav tm="100000">
                                          <p:val>
                                            <p:strVal val="ppt_y"/>
                                          </p:val>
                                        </p:tav>
                                      </p:tavLst>
                                    </p:anim>
                                    <p:set>
                                      <p:cBhvr>
                                        <p:cTn id="151" dur="1" fill="hold">
                                          <p:stCondLst>
                                            <p:cond delay="1999"/>
                                          </p:stCondLst>
                                        </p:cTn>
                                        <p:tgtEl>
                                          <p:spTgt spid="14"/>
                                        </p:tgtEl>
                                        <p:attrNameLst>
                                          <p:attrName>style.visibility</p:attrName>
                                        </p:attrNameLst>
                                      </p:cBhvr>
                                      <p:to>
                                        <p:strVal val="hidden"/>
                                      </p:to>
                                    </p:set>
                                  </p:childTnLst>
                                </p:cTn>
                              </p:par>
                              <p:par>
                                <p:cTn id="152" presetID="21" presetClass="exit" presetSubtype="8" fill="hold" grpId="3" nodeType="withEffect">
                                  <p:stCondLst>
                                    <p:cond delay="0"/>
                                  </p:stCondLst>
                                  <p:childTnLst>
                                    <p:animEffect transition="out" filter="wheel(8)">
                                      <p:cBhvr>
                                        <p:cTn id="153" dur="2000"/>
                                        <p:tgtEl>
                                          <p:spTgt spid="3"/>
                                        </p:tgtEl>
                                      </p:cBhvr>
                                    </p:animEffect>
                                    <p:set>
                                      <p:cBhvr>
                                        <p:cTn id="154" dur="1" fill="hold">
                                          <p:stCondLst>
                                            <p:cond delay="1999"/>
                                          </p:stCondLst>
                                        </p:cTn>
                                        <p:tgtEl>
                                          <p:spTgt spid="3"/>
                                        </p:tgtEl>
                                        <p:attrNameLst>
                                          <p:attrName>style.visibility</p:attrName>
                                        </p:attrNameLst>
                                      </p:cBhvr>
                                      <p:to>
                                        <p:strVal val="hidden"/>
                                      </p:to>
                                    </p:set>
                                  </p:childTnLst>
                                </p:cTn>
                              </p:par>
                              <p:par>
                                <p:cTn id="155" presetID="21" presetClass="exit" presetSubtype="8" fill="hold" grpId="3" nodeType="withEffect">
                                  <p:stCondLst>
                                    <p:cond delay="0"/>
                                  </p:stCondLst>
                                  <p:childTnLst>
                                    <p:animEffect transition="out" filter="wheel(8)">
                                      <p:cBhvr>
                                        <p:cTn id="156" dur="2000"/>
                                        <p:tgtEl>
                                          <p:spTgt spid="4"/>
                                        </p:tgtEl>
                                      </p:cBhvr>
                                    </p:animEffect>
                                    <p:set>
                                      <p:cBhvr>
                                        <p:cTn id="157" dur="1" fill="hold">
                                          <p:stCondLst>
                                            <p:cond delay="1999"/>
                                          </p:stCondLst>
                                        </p:cTn>
                                        <p:tgtEl>
                                          <p:spTgt spid="4"/>
                                        </p:tgtEl>
                                        <p:attrNameLst>
                                          <p:attrName>style.visibility</p:attrName>
                                        </p:attrNameLst>
                                      </p:cBhvr>
                                      <p:to>
                                        <p:strVal val="hidden"/>
                                      </p:to>
                                    </p:set>
                                  </p:childTnLst>
                                </p:cTn>
                              </p:par>
                              <p:par>
                                <p:cTn id="158" presetID="21" presetClass="exit" presetSubtype="8" fill="hold" grpId="3" nodeType="withEffect">
                                  <p:stCondLst>
                                    <p:cond delay="0"/>
                                  </p:stCondLst>
                                  <p:childTnLst>
                                    <p:animEffect transition="out" filter="wheel(8)">
                                      <p:cBhvr>
                                        <p:cTn id="159" dur="2000"/>
                                        <p:tgtEl>
                                          <p:spTgt spid="5"/>
                                        </p:tgtEl>
                                      </p:cBhvr>
                                    </p:animEffect>
                                    <p:set>
                                      <p:cBhvr>
                                        <p:cTn id="160" dur="1" fill="hold">
                                          <p:stCondLst>
                                            <p:cond delay="1999"/>
                                          </p:stCondLst>
                                        </p:cTn>
                                        <p:tgtEl>
                                          <p:spTgt spid="5"/>
                                        </p:tgtEl>
                                        <p:attrNameLst>
                                          <p:attrName>style.visibility</p:attrName>
                                        </p:attrNameLst>
                                      </p:cBhvr>
                                      <p:to>
                                        <p:strVal val="hidden"/>
                                      </p:to>
                                    </p:set>
                                  </p:childTnLst>
                                </p:cTn>
                              </p:par>
                              <p:par>
                                <p:cTn id="161" presetID="21" presetClass="exit" presetSubtype="8" fill="hold" grpId="3" nodeType="withEffect">
                                  <p:stCondLst>
                                    <p:cond delay="0"/>
                                  </p:stCondLst>
                                  <p:childTnLst>
                                    <p:animEffect transition="out" filter="wheel(8)">
                                      <p:cBhvr>
                                        <p:cTn id="162" dur="2000"/>
                                        <p:tgtEl>
                                          <p:spTgt spid="6"/>
                                        </p:tgtEl>
                                      </p:cBhvr>
                                    </p:animEffect>
                                    <p:set>
                                      <p:cBhvr>
                                        <p:cTn id="163" dur="1" fill="hold">
                                          <p:stCondLst>
                                            <p:cond delay="1999"/>
                                          </p:stCondLst>
                                        </p:cTn>
                                        <p:tgtEl>
                                          <p:spTgt spid="6"/>
                                        </p:tgtEl>
                                        <p:attrNameLst>
                                          <p:attrName>style.visibility</p:attrName>
                                        </p:attrNameLst>
                                      </p:cBhvr>
                                      <p:to>
                                        <p:strVal val="hidden"/>
                                      </p:to>
                                    </p:set>
                                  </p:childTnLst>
                                </p:cTn>
                              </p:par>
                              <p:par>
                                <p:cTn id="164" presetID="21" presetClass="exit" presetSubtype="8" fill="hold" grpId="3" nodeType="withEffect">
                                  <p:stCondLst>
                                    <p:cond delay="0"/>
                                  </p:stCondLst>
                                  <p:childTnLst>
                                    <p:animEffect transition="out" filter="wheel(8)">
                                      <p:cBhvr>
                                        <p:cTn id="165" dur="2000"/>
                                        <p:tgtEl>
                                          <p:spTgt spid="7"/>
                                        </p:tgtEl>
                                      </p:cBhvr>
                                    </p:animEffect>
                                    <p:set>
                                      <p:cBhvr>
                                        <p:cTn id="166" dur="1" fill="hold">
                                          <p:stCondLst>
                                            <p:cond delay="1999"/>
                                          </p:stCondLst>
                                        </p:cTn>
                                        <p:tgtEl>
                                          <p:spTgt spid="7"/>
                                        </p:tgtEl>
                                        <p:attrNameLst>
                                          <p:attrName>style.visibility</p:attrName>
                                        </p:attrNameLst>
                                      </p:cBhvr>
                                      <p:to>
                                        <p:strVal val="hidden"/>
                                      </p:to>
                                    </p:set>
                                  </p:childTnLst>
                                </p:cTn>
                              </p:par>
                              <p:par>
                                <p:cTn id="167" presetID="21" presetClass="exit" presetSubtype="8" fill="hold" grpId="3" nodeType="withEffect">
                                  <p:stCondLst>
                                    <p:cond delay="0"/>
                                  </p:stCondLst>
                                  <p:childTnLst>
                                    <p:animEffect transition="out" filter="wheel(8)">
                                      <p:cBhvr>
                                        <p:cTn id="168" dur="2000"/>
                                        <p:tgtEl>
                                          <p:spTgt spid="8"/>
                                        </p:tgtEl>
                                      </p:cBhvr>
                                    </p:animEffect>
                                    <p:set>
                                      <p:cBhvr>
                                        <p:cTn id="169" dur="1" fill="hold">
                                          <p:stCondLst>
                                            <p:cond delay="1999"/>
                                          </p:stCondLst>
                                        </p:cTn>
                                        <p:tgtEl>
                                          <p:spTgt spid="8"/>
                                        </p:tgtEl>
                                        <p:attrNameLst>
                                          <p:attrName>style.visibility</p:attrName>
                                        </p:attrNameLst>
                                      </p:cBhvr>
                                      <p:to>
                                        <p:strVal val="hidden"/>
                                      </p:to>
                                    </p:set>
                                  </p:childTnLst>
                                </p:cTn>
                              </p:par>
                              <p:par>
                                <p:cTn id="170" presetID="21" presetClass="exit" presetSubtype="8" fill="hold" grpId="3" nodeType="withEffect">
                                  <p:stCondLst>
                                    <p:cond delay="0"/>
                                  </p:stCondLst>
                                  <p:childTnLst>
                                    <p:animEffect transition="out" filter="wheel(8)">
                                      <p:cBhvr>
                                        <p:cTn id="171" dur="2000"/>
                                        <p:tgtEl>
                                          <p:spTgt spid="9"/>
                                        </p:tgtEl>
                                      </p:cBhvr>
                                    </p:animEffect>
                                    <p:set>
                                      <p:cBhvr>
                                        <p:cTn id="172" dur="1" fill="hold">
                                          <p:stCondLst>
                                            <p:cond delay="1999"/>
                                          </p:stCondLst>
                                        </p:cTn>
                                        <p:tgtEl>
                                          <p:spTgt spid="9"/>
                                        </p:tgtEl>
                                        <p:attrNameLst>
                                          <p:attrName>style.visibility</p:attrName>
                                        </p:attrNameLst>
                                      </p:cBhvr>
                                      <p:to>
                                        <p:strVal val="hidden"/>
                                      </p:to>
                                    </p:set>
                                  </p:childTnLst>
                                </p:cTn>
                              </p:par>
                              <p:par>
                                <p:cTn id="173" presetID="21" presetClass="exit" presetSubtype="8" fill="hold" grpId="3" nodeType="withEffect">
                                  <p:stCondLst>
                                    <p:cond delay="0"/>
                                  </p:stCondLst>
                                  <p:childTnLst>
                                    <p:animEffect transition="out" filter="wheel(8)">
                                      <p:cBhvr>
                                        <p:cTn id="174" dur="2000"/>
                                        <p:tgtEl>
                                          <p:spTgt spid="10"/>
                                        </p:tgtEl>
                                      </p:cBhvr>
                                    </p:animEffect>
                                    <p:set>
                                      <p:cBhvr>
                                        <p:cTn id="175" dur="1" fill="hold">
                                          <p:stCondLst>
                                            <p:cond delay="1999"/>
                                          </p:stCondLst>
                                        </p:cTn>
                                        <p:tgtEl>
                                          <p:spTgt spid="10"/>
                                        </p:tgtEl>
                                        <p:attrNameLst>
                                          <p:attrName>style.visibility</p:attrName>
                                        </p:attrNameLst>
                                      </p:cBhvr>
                                      <p:to>
                                        <p:strVal val="hidden"/>
                                      </p:to>
                                    </p:set>
                                  </p:childTnLst>
                                </p:cTn>
                              </p:par>
                              <p:par>
                                <p:cTn id="176" presetID="21" presetClass="exit" presetSubtype="8" fill="hold" grpId="3" nodeType="withEffect">
                                  <p:stCondLst>
                                    <p:cond delay="0"/>
                                  </p:stCondLst>
                                  <p:childTnLst>
                                    <p:animEffect transition="out" filter="wheel(8)">
                                      <p:cBhvr>
                                        <p:cTn id="177" dur="2000"/>
                                        <p:tgtEl>
                                          <p:spTgt spid="11"/>
                                        </p:tgtEl>
                                      </p:cBhvr>
                                    </p:animEffect>
                                    <p:set>
                                      <p:cBhvr>
                                        <p:cTn id="178" dur="1" fill="hold">
                                          <p:stCondLst>
                                            <p:cond delay="1999"/>
                                          </p:stCondLst>
                                        </p:cTn>
                                        <p:tgtEl>
                                          <p:spTgt spid="11"/>
                                        </p:tgtEl>
                                        <p:attrNameLst>
                                          <p:attrName>style.visibility</p:attrName>
                                        </p:attrNameLst>
                                      </p:cBhvr>
                                      <p:to>
                                        <p:strVal val="hidden"/>
                                      </p:to>
                                    </p:set>
                                  </p:childTnLst>
                                </p:cTn>
                              </p:par>
                              <p:par>
                                <p:cTn id="179" presetID="21" presetClass="exit" presetSubtype="8" fill="hold" grpId="3" nodeType="withEffect">
                                  <p:stCondLst>
                                    <p:cond delay="0"/>
                                  </p:stCondLst>
                                  <p:childTnLst>
                                    <p:animEffect transition="out" filter="wheel(8)">
                                      <p:cBhvr>
                                        <p:cTn id="180" dur="2000"/>
                                        <p:tgtEl>
                                          <p:spTgt spid="12"/>
                                        </p:tgtEl>
                                      </p:cBhvr>
                                    </p:animEffect>
                                    <p:set>
                                      <p:cBhvr>
                                        <p:cTn id="181" dur="1" fill="hold">
                                          <p:stCondLst>
                                            <p:cond delay="1999"/>
                                          </p:stCondLst>
                                        </p:cTn>
                                        <p:tgtEl>
                                          <p:spTgt spid="12"/>
                                        </p:tgtEl>
                                        <p:attrNameLst>
                                          <p:attrName>style.visibility</p:attrName>
                                        </p:attrNameLst>
                                      </p:cBhvr>
                                      <p:to>
                                        <p:strVal val="hidden"/>
                                      </p:to>
                                    </p:set>
                                  </p:childTnLst>
                                </p:cTn>
                              </p:par>
                              <p:par>
                                <p:cTn id="182" presetID="21" presetClass="exit" presetSubtype="8" fill="hold" grpId="3" nodeType="withEffect">
                                  <p:stCondLst>
                                    <p:cond delay="0"/>
                                  </p:stCondLst>
                                  <p:childTnLst>
                                    <p:animEffect transition="out" filter="wheel(8)">
                                      <p:cBhvr>
                                        <p:cTn id="183" dur="2000"/>
                                        <p:tgtEl>
                                          <p:spTgt spid="13"/>
                                        </p:tgtEl>
                                      </p:cBhvr>
                                    </p:animEffect>
                                    <p:set>
                                      <p:cBhvr>
                                        <p:cTn id="184" dur="1" fill="hold">
                                          <p:stCondLst>
                                            <p:cond delay="1999"/>
                                          </p:stCondLst>
                                        </p:cTn>
                                        <p:tgtEl>
                                          <p:spTgt spid="13"/>
                                        </p:tgtEl>
                                        <p:attrNameLst>
                                          <p:attrName>style.visibility</p:attrName>
                                        </p:attrNameLst>
                                      </p:cBhvr>
                                      <p:to>
                                        <p:strVal val="hidden"/>
                                      </p:to>
                                    </p:set>
                                  </p:childTnLst>
                                </p:cTn>
                              </p:par>
                              <p:par>
                                <p:cTn id="185" presetID="21" presetClass="exit" presetSubtype="8" fill="hold" grpId="3" nodeType="withEffect">
                                  <p:stCondLst>
                                    <p:cond delay="0"/>
                                  </p:stCondLst>
                                  <p:childTnLst>
                                    <p:animEffect transition="out" filter="wheel(8)">
                                      <p:cBhvr>
                                        <p:cTn id="186" dur="2000"/>
                                        <p:tgtEl>
                                          <p:spTgt spid="14"/>
                                        </p:tgtEl>
                                      </p:cBhvr>
                                    </p:animEffect>
                                    <p:set>
                                      <p:cBhvr>
                                        <p:cTn id="187" dur="1" fill="hold">
                                          <p:stCondLst>
                                            <p:cond delay="1999"/>
                                          </p:stCondLst>
                                        </p:cTn>
                                        <p:tgtEl>
                                          <p:spTgt spid="14"/>
                                        </p:tgtEl>
                                        <p:attrNameLst>
                                          <p:attrName>style.visibility</p:attrName>
                                        </p:attrNameLst>
                                      </p:cBhvr>
                                      <p:to>
                                        <p:strVal val="hidden"/>
                                      </p:to>
                                    </p:set>
                                  </p:childTnLst>
                                </p:cTn>
                              </p:par>
                              <p:par>
                                <p:cTn id="188" presetID="17" presetClass="entr" presetSubtype="8" fill="hold" nodeType="withEffect">
                                  <p:stCondLst>
                                    <p:cond delay="0"/>
                                  </p:stCondLst>
                                  <p:childTnLst>
                                    <p:set>
                                      <p:cBhvr>
                                        <p:cTn id="189" dur="1" fill="hold">
                                          <p:stCondLst>
                                            <p:cond delay="0"/>
                                          </p:stCondLst>
                                        </p:cTn>
                                        <p:tgtEl>
                                          <p:spTgt spid="2"/>
                                        </p:tgtEl>
                                        <p:attrNameLst>
                                          <p:attrName>style.visibility</p:attrName>
                                        </p:attrNameLst>
                                      </p:cBhvr>
                                      <p:to>
                                        <p:strVal val="visible"/>
                                      </p:to>
                                    </p:set>
                                    <p:anim calcmode="lin" valueType="num">
                                      <p:cBhvr>
                                        <p:cTn id="190" dur="2000" fill="hold"/>
                                        <p:tgtEl>
                                          <p:spTgt spid="2"/>
                                        </p:tgtEl>
                                        <p:attrNameLst>
                                          <p:attrName>ppt_x</p:attrName>
                                        </p:attrNameLst>
                                      </p:cBhvr>
                                      <p:tavLst>
                                        <p:tav tm="0">
                                          <p:val>
                                            <p:strVal val="#ppt_x-#ppt_w/2"/>
                                          </p:val>
                                        </p:tav>
                                        <p:tav tm="100000">
                                          <p:val>
                                            <p:strVal val="#ppt_x"/>
                                          </p:val>
                                        </p:tav>
                                      </p:tavLst>
                                    </p:anim>
                                    <p:anim calcmode="lin" valueType="num">
                                      <p:cBhvr>
                                        <p:cTn id="191" dur="2000" fill="hold"/>
                                        <p:tgtEl>
                                          <p:spTgt spid="2"/>
                                        </p:tgtEl>
                                        <p:attrNameLst>
                                          <p:attrName>ppt_y</p:attrName>
                                        </p:attrNameLst>
                                      </p:cBhvr>
                                      <p:tavLst>
                                        <p:tav tm="0">
                                          <p:val>
                                            <p:strVal val="#ppt_y"/>
                                          </p:val>
                                        </p:tav>
                                        <p:tav tm="100000">
                                          <p:val>
                                            <p:strVal val="#ppt_y"/>
                                          </p:val>
                                        </p:tav>
                                      </p:tavLst>
                                    </p:anim>
                                    <p:anim calcmode="lin" valueType="num">
                                      <p:cBhvr>
                                        <p:cTn id="192" dur="2000" fill="hold"/>
                                        <p:tgtEl>
                                          <p:spTgt spid="2"/>
                                        </p:tgtEl>
                                        <p:attrNameLst>
                                          <p:attrName>ppt_w</p:attrName>
                                        </p:attrNameLst>
                                      </p:cBhvr>
                                      <p:tavLst>
                                        <p:tav tm="0">
                                          <p:val>
                                            <p:fltVal val="0"/>
                                          </p:val>
                                        </p:tav>
                                        <p:tav tm="100000">
                                          <p:val>
                                            <p:strVal val="#ppt_w"/>
                                          </p:val>
                                        </p:tav>
                                      </p:tavLst>
                                    </p:anim>
                                    <p:anim calcmode="lin" valueType="num">
                                      <p:cBhvr>
                                        <p:cTn id="193"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3" grpId="3" animBg="1"/>
      <p:bldP spid="4" grpId="0" animBg="1"/>
      <p:bldP spid="4" grpId="1" animBg="1"/>
      <p:bldP spid="4" grpId="2" animBg="1"/>
      <p:bldP spid="4" grpId="3" animBg="1"/>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38).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circle-447982_640.png"/>
          <p:cNvPicPr>
            <a:picLocks noChangeAspect="1"/>
          </p:cNvPicPr>
          <p:nvPr/>
        </p:nvPicPr>
        <p:blipFill>
          <a:blip r:embed="rId3">
            <a:duotone>
              <a:prstClr val="black"/>
              <a:srgbClr val="93FF93">
                <a:tint val="45000"/>
                <a:satMod val="400000"/>
              </a:srgbClr>
            </a:duotone>
            <a:lum contrast="40000"/>
          </a:blip>
          <a:stretch>
            <a:fillRect/>
          </a:stretch>
        </p:blipFill>
        <p:spPr>
          <a:xfrm>
            <a:off x="1857356" y="1357304"/>
            <a:ext cx="3071834" cy="2500330"/>
          </a:xfrm>
          <a:prstGeom prst="rect">
            <a:avLst/>
          </a:prstGeom>
        </p:spPr>
      </p:pic>
      <p:pic>
        <p:nvPicPr>
          <p:cNvPr id="4" name="3 Imagen" descr="circle-447982_640.png"/>
          <p:cNvPicPr>
            <a:picLocks noChangeAspect="1"/>
          </p:cNvPicPr>
          <p:nvPr/>
        </p:nvPicPr>
        <p:blipFill>
          <a:blip r:embed="rId3">
            <a:duotone>
              <a:prstClr val="black"/>
              <a:srgbClr val="93FF93">
                <a:tint val="45000"/>
                <a:satMod val="400000"/>
              </a:srgbClr>
            </a:duotone>
            <a:lum contrast="40000"/>
          </a:blip>
          <a:stretch>
            <a:fillRect/>
          </a:stretch>
        </p:blipFill>
        <p:spPr>
          <a:xfrm rot="4779428">
            <a:off x="3112930" y="-86276"/>
            <a:ext cx="3071834" cy="2500330"/>
          </a:xfrm>
          <a:prstGeom prst="rect">
            <a:avLst/>
          </a:prstGeom>
        </p:spPr>
      </p:pic>
      <p:pic>
        <p:nvPicPr>
          <p:cNvPr id="5" name="4 Imagen" descr="circle-447982_640.png"/>
          <p:cNvPicPr>
            <a:picLocks noChangeAspect="1"/>
          </p:cNvPicPr>
          <p:nvPr/>
        </p:nvPicPr>
        <p:blipFill>
          <a:blip r:embed="rId3">
            <a:duotone>
              <a:prstClr val="black"/>
              <a:srgbClr val="93FF93">
                <a:tint val="45000"/>
                <a:satMod val="400000"/>
              </a:srgbClr>
            </a:duotone>
            <a:lum contrast="40000"/>
          </a:blip>
          <a:stretch>
            <a:fillRect/>
          </a:stretch>
        </p:blipFill>
        <p:spPr>
          <a:xfrm rot="8379450">
            <a:off x="4515975" y="1125590"/>
            <a:ext cx="3071834" cy="2500330"/>
          </a:xfrm>
          <a:prstGeom prst="rect">
            <a:avLst/>
          </a:prstGeom>
        </p:spPr>
      </p:pic>
      <p:pic>
        <p:nvPicPr>
          <p:cNvPr id="6" name="5 Imagen" descr="circle-447982_640.png"/>
          <p:cNvPicPr>
            <a:picLocks noChangeAspect="1"/>
          </p:cNvPicPr>
          <p:nvPr/>
        </p:nvPicPr>
        <p:blipFill>
          <a:blip r:embed="rId3">
            <a:duotone>
              <a:prstClr val="black"/>
              <a:srgbClr val="93FF93">
                <a:tint val="45000"/>
                <a:satMod val="400000"/>
              </a:srgbClr>
            </a:duotone>
            <a:lum contrast="40000"/>
          </a:blip>
          <a:stretch>
            <a:fillRect/>
          </a:stretch>
        </p:blipFill>
        <p:spPr>
          <a:xfrm rot="15121960">
            <a:off x="3270312" y="2739615"/>
            <a:ext cx="3071834" cy="2500330"/>
          </a:xfrm>
          <a:prstGeom prst="rect">
            <a:avLst/>
          </a:prstGeom>
        </p:spPr>
      </p:pic>
      <p:pic>
        <p:nvPicPr>
          <p:cNvPr id="7" name="6 Imagen" descr="circle-447982_640.png"/>
          <p:cNvPicPr>
            <a:picLocks noChangeAspect="1"/>
          </p:cNvPicPr>
          <p:nvPr/>
        </p:nvPicPr>
        <p:blipFill>
          <a:blip r:embed="rId3">
            <a:duotone>
              <a:prstClr val="black"/>
              <a:schemeClr val="accent1">
                <a:tint val="45000"/>
                <a:satMod val="400000"/>
              </a:schemeClr>
            </a:duotone>
            <a:lum contrast="40000"/>
          </a:blip>
          <a:stretch>
            <a:fillRect/>
          </a:stretch>
        </p:blipFill>
        <p:spPr>
          <a:xfrm rot="742041">
            <a:off x="2018034" y="442807"/>
            <a:ext cx="3071834" cy="2500330"/>
          </a:xfrm>
          <a:prstGeom prst="rect">
            <a:avLst/>
          </a:prstGeom>
        </p:spPr>
      </p:pic>
      <p:pic>
        <p:nvPicPr>
          <p:cNvPr id="8" name="7 Imagen" descr="circle-447982_640.png"/>
          <p:cNvPicPr>
            <a:picLocks noChangeAspect="1"/>
          </p:cNvPicPr>
          <p:nvPr/>
        </p:nvPicPr>
        <p:blipFill>
          <a:blip r:embed="rId3">
            <a:duotone>
              <a:prstClr val="black"/>
              <a:schemeClr val="accent1">
                <a:tint val="45000"/>
                <a:satMod val="400000"/>
              </a:schemeClr>
            </a:duotone>
            <a:lum contrast="40000"/>
          </a:blip>
          <a:stretch>
            <a:fillRect/>
          </a:stretch>
        </p:blipFill>
        <p:spPr>
          <a:xfrm rot="6524849">
            <a:off x="4070618" y="248855"/>
            <a:ext cx="3071834" cy="2500330"/>
          </a:xfrm>
          <a:prstGeom prst="rect">
            <a:avLst/>
          </a:prstGeom>
        </p:spPr>
      </p:pic>
      <p:pic>
        <p:nvPicPr>
          <p:cNvPr id="9" name="8 Imagen" descr="circle-447982_640.png"/>
          <p:cNvPicPr>
            <a:picLocks noChangeAspect="1"/>
          </p:cNvPicPr>
          <p:nvPr/>
        </p:nvPicPr>
        <p:blipFill>
          <a:blip r:embed="rId3">
            <a:duotone>
              <a:prstClr val="black"/>
              <a:schemeClr val="accent1">
                <a:tint val="45000"/>
                <a:satMod val="400000"/>
              </a:schemeClr>
            </a:duotone>
            <a:lum contrast="40000"/>
          </a:blip>
          <a:stretch>
            <a:fillRect/>
          </a:stretch>
        </p:blipFill>
        <p:spPr>
          <a:xfrm rot="13247200">
            <a:off x="4158406" y="2271341"/>
            <a:ext cx="3071834" cy="2500330"/>
          </a:xfrm>
          <a:prstGeom prst="rect">
            <a:avLst/>
          </a:prstGeom>
        </p:spPr>
      </p:pic>
      <p:pic>
        <p:nvPicPr>
          <p:cNvPr id="10" name="9 Imagen" descr="circle-447982_640.png"/>
          <p:cNvPicPr>
            <a:picLocks noChangeAspect="1"/>
          </p:cNvPicPr>
          <p:nvPr/>
        </p:nvPicPr>
        <p:blipFill>
          <a:blip r:embed="rId3">
            <a:duotone>
              <a:prstClr val="black"/>
              <a:schemeClr val="accent1">
                <a:tint val="45000"/>
                <a:satMod val="400000"/>
              </a:schemeClr>
            </a:duotone>
            <a:lum contrast="40000"/>
          </a:blip>
          <a:stretch>
            <a:fillRect/>
          </a:stretch>
        </p:blipFill>
        <p:spPr>
          <a:xfrm rot="17487117">
            <a:off x="2189591" y="2279618"/>
            <a:ext cx="3071834" cy="2500330"/>
          </a:xfrm>
          <a:prstGeom prst="rect">
            <a:avLst/>
          </a:prstGeom>
        </p:spPr>
      </p:pic>
      <p:sp>
        <p:nvSpPr>
          <p:cNvPr id="11" name="10 Rectángulo"/>
          <p:cNvSpPr/>
          <p:nvPr/>
        </p:nvSpPr>
        <p:spPr>
          <a:xfrm>
            <a:off x="-428660" y="-214332"/>
            <a:ext cx="9787006" cy="5500726"/>
          </a:xfrm>
          <a:prstGeom prst="rect">
            <a:avLst/>
          </a:prstGeom>
          <a:gradFill flip="none" rotWithShape="1">
            <a:gsLst>
              <a:gs pos="21000">
                <a:srgbClr val="0033CC"/>
              </a:gs>
              <a:gs pos="50000">
                <a:srgbClr val="00CC00">
                  <a:shade val="67500"/>
                  <a:satMod val="115000"/>
                </a:srgbClr>
              </a:gs>
              <a:gs pos="100000">
                <a:srgbClr val="00CC00">
                  <a:shade val="100000"/>
                  <a:satMod val="115000"/>
                </a:srgb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1"/>
                                        </p:tgtEl>
                                        <p:attrNameLst>
                                          <p:attrName>style.visibility</p:attrName>
                                        </p:attrNameLst>
                                      </p:cBhvr>
                                      <p:to>
                                        <p:strVal val="hidden"/>
                                      </p:to>
                                    </p:set>
                                  </p:childTnLst>
                                </p:cTn>
                              </p:par>
                              <p:par>
                                <p:cTn id="7" presetID="23" presetClass="entr" presetSubtype="528" fill="hold"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p:cTn id="9" dur="2000" fill="hold"/>
                                        <p:tgtEl>
                                          <p:spTgt spid="3"/>
                                        </p:tgtEl>
                                        <p:attrNameLst>
                                          <p:attrName>ppt_w</p:attrName>
                                        </p:attrNameLst>
                                      </p:cBhvr>
                                      <p:tavLst>
                                        <p:tav tm="0">
                                          <p:val>
                                            <p:fltVal val="0"/>
                                          </p:val>
                                        </p:tav>
                                        <p:tav tm="100000">
                                          <p:val>
                                            <p:strVal val="#ppt_w"/>
                                          </p:val>
                                        </p:tav>
                                      </p:tavLst>
                                    </p:anim>
                                    <p:anim calcmode="lin" valueType="num">
                                      <p:cBhvr>
                                        <p:cTn id="10" dur="2000" fill="hold"/>
                                        <p:tgtEl>
                                          <p:spTgt spid="3"/>
                                        </p:tgtEl>
                                        <p:attrNameLst>
                                          <p:attrName>ppt_h</p:attrName>
                                        </p:attrNameLst>
                                      </p:cBhvr>
                                      <p:tavLst>
                                        <p:tav tm="0">
                                          <p:val>
                                            <p:fltVal val="0"/>
                                          </p:val>
                                        </p:tav>
                                        <p:tav tm="100000">
                                          <p:val>
                                            <p:strVal val="#ppt_h"/>
                                          </p:val>
                                        </p:tav>
                                      </p:tavLst>
                                    </p:anim>
                                    <p:anim calcmode="lin" valueType="num">
                                      <p:cBhvr>
                                        <p:cTn id="11" dur="2000" fill="hold"/>
                                        <p:tgtEl>
                                          <p:spTgt spid="3"/>
                                        </p:tgtEl>
                                        <p:attrNameLst>
                                          <p:attrName>ppt_x</p:attrName>
                                        </p:attrNameLst>
                                      </p:cBhvr>
                                      <p:tavLst>
                                        <p:tav tm="0">
                                          <p:val>
                                            <p:fltVal val="0.5"/>
                                          </p:val>
                                        </p:tav>
                                        <p:tav tm="100000">
                                          <p:val>
                                            <p:strVal val="#ppt_x"/>
                                          </p:val>
                                        </p:tav>
                                      </p:tavLst>
                                    </p:anim>
                                    <p:anim calcmode="lin" valueType="num">
                                      <p:cBhvr>
                                        <p:cTn id="12" dur="2000" fill="hold"/>
                                        <p:tgtEl>
                                          <p:spTgt spid="3"/>
                                        </p:tgtEl>
                                        <p:attrNameLst>
                                          <p:attrName>ppt_y</p:attrName>
                                        </p:attrNameLst>
                                      </p:cBhvr>
                                      <p:tavLst>
                                        <p:tav tm="0">
                                          <p:val>
                                            <p:fltVal val="0.5"/>
                                          </p:val>
                                        </p:tav>
                                        <p:tav tm="100000">
                                          <p:val>
                                            <p:strVal val="#ppt_y"/>
                                          </p:val>
                                        </p:tav>
                                      </p:tavLst>
                                    </p:anim>
                                  </p:childTnLst>
                                </p:cTn>
                              </p:par>
                              <p:par>
                                <p:cTn id="13" presetID="23" presetClass="entr" presetSubtype="528"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 calcmode="lin" valueType="num">
                                      <p:cBhvr>
                                        <p:cTn id="15" dur="2000" fill="hold"/>
                                        <p:tgtEl>
                                          <p:spTgt spid="4"/>
                                        </p:tgtEl>
                                        <p:attrNameLst>
                                          <p:attrName>ppt_w</p:attrName>
                                        </p:attrNameLst>
                                      </p:cBhvr>
                                      <p:tavLst>
                                        <p:tav tm="0">
                                          <p:val>
                                            <p:fltVal val="0"/>
                                          </p:val>
                                        </p:tav>
                                        <p:tav tm="100000">
                                          <p:val>
                                            <p:strVal val="#ppt_w"/>
                                          </p:val>
                                        </p:tav>
                                      </p:tavLst>
                                    </p:anim>
                                    <p:anim calcmode="lin" valueType="num">
                                      <p:cBhvr>
                                        <p:cTn id="16" dur="2000" fill="hold"/>
                                        <p:tgtEl>
                                          <p:spTgt spid="4"/>
                                        </p:tgtEl>
                                        <p:attrNameLst>
                                          <p:attrName>ppt_h</p:attrName>
                                        </p:attrNameLst>
                                      </p:cBhvr>
                                      <p:tavLst>
                                        <p:tav tm="0">
                                          <p:val>
                                            <p:fltVal val="0"/>
                                          </p:val>
                                        </p:tav>
                                        <p:tav tm="100000">
                                          <p:val>
                                            <p:strVal val="#ppt_h"/>
                                          </p:val>
                                        </p:tav>
                                      </p:tavLst>
                                    </p:anim>
                                    <p:anim calcmode="lin" valueType="num">
                                      <p:cBhvr>
                                        <p:cTn id="17" dur="2000" fill="hold"/>
                                        <p:tgtEl>
                                          <p:spTgt spid="4"/>
                                        </p:tgtEl>
                                        <p:attrNameLst>
                                          <p:attrName>ppt_x</p:attrName>
                                        </p:attrNameLst>
                                      </p:cBhvr>
                                      <p:tavLst>
                                        <p:tav tm="0">
                                          <p:val>
                                            <p:fltVal val="0.5"/>
                                          </p:val>
                                        </p:tav>
                                        <p:tav tm="100000">
                                          <p:val>
                                            <p:strVal val="#ppt_x"/>
                                          </p:val>
                                        </p:tav>
                                      </p:tavLst>
                                    </p:anim>
                                    <p:anim calcmode="lin" valueType="num">
                                      <p:cBhvr>
                                        <p:cTn id="18" dur="2000" fill="hold"/>
                                        <p:tgtEl>
                                          <p:spTgt spid="4"/>
                                        </p:tgtEl>
                                        <p:attrNameLst>
                                          <p:attrName>ppt_y</p:attrName>
                                        </p:attrNameLst>
                                      </p:cBhvr>
                                      <p:tavLst>
                                        <p:tav tm="0">
                                          <p:val>
                                            <p:fltVal val="0.5"/>
                                          </p:val>
                                        </p:tav>
                                        <p:tav tm="100000">
                                          <p:val>
                                            <p:strVal val="#ppt_y"/>
                                          </p:val>
                                        </p:tav>
                                      </p:tavLst>
                                    </p:anim>
                                  </p:childTnLst>
                                </p:cTn>
                              </p:par>
                              <p:par>
                                <p:cTn id="19" presetID="23" presetClass="entr" presetSubtype="528" fill="hold" nodeType="withEffect">
                                  <p:stCondLst>
                                    <p:cond delay="0"/>
                                  </p:stCondLst>
                                  <p:childTnLst>
                                    <p:set>
                                      <p:cBhvr>
                                        <p:cTn id="20" dur="1" fill="hold">
                                          <p:stCondLst>
                                            <p:cond delay="0"/>
                                          </p:stCondLst>
                                        </p:cTn>
                                        <p:tgtEl>
                                          <p:spTgt spid="5"/>
                                        </p:tgtEl>
                                        <p:attrNameLst>
                                          <p:attrName>style.visibility</p:attrName>
                                        </p:attrNameLst>
                                      </p:cBhvr>
                                      <p:to>
                                        <p:strVal val="visible"/>
                                      </p:to>
                                    </p:set>
                                    <p:anim calcmode="lin" valueType="num">
                                      <p:cBhvr>
                                        <p:cTn id="21" dur="2000" fill="hold"/>
                                        <p:tgtEl>
                                          <p:spTgt spid="5"/>
                                        </p:tgtEl>
                                        <p:attrNameLst>
                                          <p:attrName>ppt_w</p:attrName>
                                        </p:attrNameLst>
                                      </p:cBhvr>
                                      <p:tavLst>
                                        <p:tav tm="0">
                                          <p:val>
                                            <p:fltVal val="0"/>
                                          </p:val>
                                        </p:tav>
                                        <p:tav tm="100000">
                                          <p:val>
                                            <p:strVal val="#ppt_w"/>
                                          </p:val>
                                        </p:tav>
                                      </p:tavLst>
                                    </p:anim>
                                    <p:anim calcmode="lin" valueType="num">
                                      <p:cBhvr>
                                        <p:cTn id="22" dur="2000" fill="hold"/>
                                        <p:tgtEl>
                                          <p:spTgt spid="5"/>
                                        </p:tgtEl>
                                        <p:attrNameLst>
                                          <p:attrName>ppt_h</p:attrName>
                                        </p:attrNameLst>
                                      </p:cBhvr>
                                      <p:tavLst>
                                        <p:tav tm="0">
                                          <p:val>
                                            <p:fltVal val="0"/>
                                          </p:val>
                                        </p:tav>
                                        <p:tav tm="100000">
                                          <p:val>
                                            <p:strVal val="#ppt_h"/>
                                          </p:val>
                                        </p:tav>
                                      </p:tavLst>
                                    </p:anim>
                                    <p:anim calcmode="lin" valueType="num">
                                      <p:cBhvr>
                                        <p:cTn id="23" dur="2000" fill="hold"/>
                                        <p:tgtEl>
                                          <p:spTgt spid="5"/>
                                        </p:tgtEl>
                                        <p:attrNameLst>
                                          <p:attrName>ppt_x</p:attrName>
                                        </p:attrNameLst>
                                      </p:cBhvr>
                                      <p:tavLst>
                                        <p:tav tm="0">
                                          <p:val>
                                            <p:fltVal val="0.5"/>
                                          </p:val>
                                        </p:tav>
                                        <p:tav tm="100000">
                                          <p:val>
                                            <p:strVal val="#ppt_x"/>
                                          </p:val>
                                        </p:tav>
                                      </p:tavLst>
                                    </p:anim>
                                    <p:anim calcmode="lin" valueType="num">
                                      <p:cBhvr>
                                        <p:cTn id="24" dur="2000" fill="hold"/>
                                        <p:tgtEl>
                                          <p:spTgt spid="5"/>
                                        </p:tgtEl>
                                        <p:attrNameLst>
                                          <p:attrName>ppt_y</p:attrName>
                                        </p:attrNameLst>
                                      </p:cBhvr>
                                      <p:tavLst>
                                        <p:tav tm="0">
                                          <p:val>
                                            <p:fltVal val="0.5"/>
                                          </p:val>
                                        </p:tav>
                                        <p:tav tm="100000">
                                          <p:val>
                                            <p:strVal val="#ppt_y"/>
                                          </p:val>
                                        </p:tav>
                                      </p:tavLst>
                                    </p:anim>
                                  </p:childTnLst>
                                </p:cTn>
                              </p:par>
                              <p:par>
                                <p:cTn id="25" presetID="23" presetClass="entr" presetSubtype="528" fill="hold" nodeType="withEffect">
                                  <p:stCondLst>
                                    <p:cond delay="0"/>
                                  </p:stCondLst>
                                  <p:childTnLst>
                                    <p:set>
                                      <p:cBhvr>
                                        <p:cTn id="26" dur="1" fill="hold">
                                          <p:stCondLst>
                                            <p:cond delay="0"/>
                                          </p:stCondLst>
                                        </p:cTn>
                                        <p:tgtEl>
                                          <p:spTgt spid="6"/>
                                        </p:tgtEl>
                                        <p:attrNameLst>
                                          <p:attrName>style.visibility</p:attrName>
                                        </p:attrNameLst>
                                      </p:cBhvr>
                                      <p:to>
                                        <p:strVal val="visible"/>
                                      </p:to>
                                    </p:set>
                                    <p:anim calcmode="lin" valueType="num">
                                      <p:cBhvr>
                                        <p:cTn id="27" dur="2000" fill="hold"/>
                                        <p:tgtEl>
                                          <p:spTgt spid="6"/>
                                        </p:tgtEl>
                                        <p:attrNameLst>
                                          <p:attrName>ppt_w</p:attrName>
                                        </p:attrNameLst>
                                      </p:cBhvr>
                                      <p:tavLst>
                                        <p:tav tm="0">
                                          <p:val>
                                            <p:fltVal val="0"/>
                                          </p:val>
                                        </p:tav>
                                        <p:tav tm="100000">
                                          <p:val>
                                            <p:strVal val="#ppt_w"/>
                                          </p:val>
                                        </p:tav>
                                      </p:tavLst>
                                    </p:anim>
                                    <p:anim calcmode="lin" valueType="num">
                                      <p:cBhvr>
                                        <p:cTn id="28" dur="2000" fill="hold"/>
                                        <p:tgtEl>
                                          <p:spTgt spid="6"/>
                                        </p:tgtEl>
                                        <p:attrNameLst>
                                          <p:attrName>ppt_h</p:attrName>
                                        </p:attrNameLst>
                                      </p:cBhvr>
                                      <p:tavLst>
                                        <p:tav tm="0">
                                          <p:val>
                                            <p:fltVal val="0"/>
                                          </p:val>
                                        </p:tav>
                                        <p:tav tm="100000">
                                          <p:val>
                                            <p:strVal val="#ppt_h"/>
                                          </p:val>
                                        </p:tav>
                                      </p:tavLst>
                                    </p:anim>
                                    <p:anim calcmode="lin" valueType="num">
                                      <p:cBhvr>
                                        <p:cTn id="29" dur="2000" fill="hold"/>
                                        <p:tgtEl>
                                          <p:spTgt spid="6"/>
                                        </p:tgtEl>
                                        <p:attrNameLst>
                                          <p:attrName>ppt_x</p:attrName>
                                        </p:attrNameLst>
                                      </p:cBhvr>
                                      <p:tavLst>
                                        <p:tav tm="0">
                                          <p:val>
                                            <p:fltVal val="0.5"/>
                                          </p:val>
                                        </p:tav>
                                        <p:tav tm="100000">
                                          <p:val>
                                            <p:strVal val="#ppt_x"/>
                                          </p:val>
                                        </p:tav>
                                      </p:tavLst>
                                    </p:anim>
                                    <p:anim calcmode="lin" valueType="num">
                                      <p:cBhvr>
                                        <p:cTn id="30" dur="2000" fill="hold"/>
                                        <p:tgtEl>
                                          <p:spTgt spid="6"/>
                                        </p:tgtEl>
                                        <p:attrNameLst>
                                          <p:attrName>ppt_y</p:attrName>
                                        </p:attrNameLst>
                                      </p:cBhvr>
                                      <p:tavLst>
                                        <p:tav tm="0">
                                          <p:val>
                                            <p:fltVal val="0.5"/>
                                          </p:val>
                                        </p:tav>
                                        <p:tav tm="100000">
                                          <p:val>
                                            <p:strVal val="#ppt_y"/>
                                          </p:val>
                                        </p:tav>
                                      </p:tavLst>
                                    </p:anim>
                                  </p:childTnLst>
                                </p:cTn>
                              </p:par>
                              <p:par>
                                <p:cTn id="31" presetID="23" presetClass="entr" presetSubtype="528" fill="hold" nodeType="withEffect">
                                  <p:stCondLst>
                                    <p:cond delay="0"/>
                                  </p:stCondLst>
                                  <p:childTnLst>
                                    <p:set>
                                      <p:cBhvr>
                                        <p:cTn id="32" dur="1" fill="hold">
                                          <p:stCondLst>
                                            <p:cond delay="0"/>
                                          </p:stCondLst>
                                        </p:cTn>
                                        <p:tgtEl>
                                          <p:spTgt spid="7"/>
                                        </p:tgtEl>
                                        <p:attrNameLst>
                                          <p:attrName>style.visibility</p:attrName>
                                        </p:attrNameLst>
                                      </p:cBhvr>
                                      <p:to>
                                        <p:strVal val="visible"/>
                                      </p:to>
                                    </p:set>
                                    <p:anim calcmode="lin" valueType="num">
                                      <p:cBhvr>
                                        <p:cTn id="33" dur="2000" fill="hold"/>
                                        <p:tgtEl>
                                          <p:spTgt spid="7"/>
                                        </p:tgtEl>
                                        <p:attrNameLst>
                                          <p:attrName>ppt_w</p:attrName>
                                        </p:attrNameLst>
                                      </p:cBhvr>
                                      <p:tavLst>
                                        <p:tav tm="0">
                                          <p:val>
                                            <p:fltVal val="0"/>
                                          </p:val>
                                        </p:tav>
                                        <p:tav tm="100000">
                                          <p:val>
                                            <p:strVal val="#ppt_w"/>
                                          </p:val>
                                        </p:tav>
                                      </p:tavLst>
                                    </p:anim>
                                    <p:anim calcmode="lin" valueType="num">
                                      <p:cBhvr>
                                        <p:cTn id="34" dur="2000" fill="hold"/>
                                        <p:tgtEl>
                                          <p:spTgt spid="7"/>
                                        </p:tgtEl>
                                        <p:attrNameLst>
                                          <p:attrName>ppt_h</p:attrName>
                                        </p:attrNameLst>
                                      </p:cBhvr>
                                      <p:tavLst>
                                        <p:tav tm="0">
                                          <p:val>
                                            <p:fltVal val="0"/>
                                          </p:val>
                                        </p:tav>
                                        <p:tav tm="100000">
                                          <p:val>
                                            <p:strVal val="#ppt_h"/>
                                          </p:val>
                                        </p:tav>
                                      </p:tavLst>
                                    </p:anim>
                                    <p:anim calcmode="lin" valueType="num">
                                      <p:cBhvr>
                                        <p:cTn id="35" dur="2000" fill="hold"/>
                                        <p:tgtEl>
                                          <p:spTgt spid="7"/>
                                        </p:tgtEl>
                                        <p:attrNameLst>
                                          <p:attrName>ppt_x</p:attrName>
                                        </p:attrNameLst>
                                      </p:cBhvr>
                                      <p:tavLst>
                                        <p:tav tm="0">
                                          <p:val>
                                            <p:fltVal val="0.5"/>
                                          </p:val>
                                        </p:tav>
                                        <p:tav tm="100000">
                                          <p:val>
                                            <p:strVal val="#ppt_x"/>
                                          </p:val>
                                        </p:tav>
                                      </p:tavLst>
                                    </p:anim>
                                    <p:anim calcmode="lin" valueType="num">
                                      <p:cBhvr>
                                        <p:cTn id="36" dur="2000" fill="hold"/>
                                        <p:tgtEl>
                                          <p:spTgt spid="7"/>
                                        </p:tgtEl>
                                        <p:attrNameLst>
                                          <p:attrName>ppt_y</p:attrName>
                                        </p:attrNameLst>
                                      </p:cBhvr>
                                      <p:tavLst>
                                        <p:tav tm="0">
                                          <p:val>
                                            <p:fltVal val="0.5"/>
                                          </p:val>
                                        </p:tav>
                                        <p:tav tm="100000">
                                          <p:val>
                                            <p:strVal val="#ppt_y"/>
                                          </p:val>
                                        </p:tav>
                                      </p:tavLst>
                                    </p:anim>
                                  </p:childTnLst>
                                </p:cTn>
                              </p:par>
                              <p:par>
                                <p:cTn id="37" presetID="23" presetClass="entr" presetSubtype="528" fill="hold" nodeType="withEffect">
                                  <p:stCondLst>
                                    <p:cond delay="0"/>
                                  </p:stCondLst>
                                  <p:childTnLst>
                                    <p:set>
                                      <p:cBhvr>
                                        <p:cTn id="38" dur="1" fill="hold">
                                          <p:stCondLst>
                                            <p:cond delay="0"/>
                                          </p:stCondLst>
                                        </p:cTn>
                                        <p:tgtEl>
                                          <p:spTgt spid="8"/>
                                        </p:tgtEl>
                                        <p:attrNameLst>
                                          <p:attrName>style.visibility</p:attrName>
                                        </p:attrNameLst>
                                      </p:cBhvr>
                                      <p:to>
                                        <p:strVal val="visible"/>
                                      </p:to>
                                    </p:set>
                                    <p:anim calcmode="lin" valueType="num">
                                      <p:cBhvr>
                                        <p:cTn id="39" dur="2000" fill="hold"/>
                                        <p:tgtEl>
                                          <p:spTgt spid="8"/>
                                        </p:tgtEl>
                                        <p:attrNameLst>
                                          <p:attrName>ppt_w</p:attrName>
                                        </p:attrNameLst>
                                      </p:cBhvr>
                                      <p:tavLst>
                                        <p:tav tm="0">
                                          <p:val>
                                            <p:fltVal val="0"/>
                                          </p:val>
                                        </p:tav>
                                        <p:tav tm="100000">
                                          <p:val>
                                            <p:strVal val="#ppt_w"/>
                                          </p:val>
                                        </p:tav>
                                      </p:tavLst>
                                    </p:anim>
                                    <p:anim calcmode="lin" valueType="num">
                                      <p:cBhvr>
                                        <p:cTn id="40" dur="2000" fill="hold"/>
                                        <p:tgtEl>
                                          <p:spTgt spid="8"/>
                                        </p:tgtEl>
                                        <p:attrNameLst>
                                          <p:attrName>ppt_h</p:attrName>
                                        </p:attrNameLst>
                                      </p:cBhvr>
                                      <p:tavLst>
                                        <p:tav tm="0">
                                          <p:val>
                                            <p:fltVal val="0"/>
                                          </p:val>
                                        </p:tav>
                                        <p:tav tm="100000">
                                          <p:val>
                                            <p:strVal val="#ppt_h"/>
                                          </p:val>
                                        </p:tav>
                                      </p:tavLst>
                                    </p:anim>
                                    <p:anim calcmode="lin" valueType="num">
                                      <p:cBhvr>
                                        <p:cTn id="41" dur="2000" fill="hold"/>
                                        <p:tgtEl>
                                          <p:spTgt spid="8"/>
                                        </p:tgtEl>
                                        <p:attrNameLst>
                                          <p:attrName>ppt_x</p:attrName>
                                        </p:attrNameLst>
                                      </p:cBhvr>
                                      <p:tavLst>
                                        <p:tav tm="0">
                                          <p:val>
                                            <p:fltVal val="0.5"/>
                                          </p:val>
                                        </p:tav>
                                        <p:tav tm="100000">
                                          <p:val>
                                            <p:strVal val="#ppt_x"/>
                                          </p:val>
                                        </p:tav>
                                      </p:tavLst>
                                    </p:anim>
                                    <p:anim calcmode="lin" valueType="num">
                                      <p:cBhvr>
                                        <p:cTn id="42" dur="2000" fill="hold"/>
                                        <p:tgtEl>
                                          <p:spTgt spid="8"/>
                                        </p:tgtEl>
                                        <p:attrNameLst>
                                          <p:attrName>ppt_y</p:attrName>
                                        </p:attrNameLst>
                                      </p:cBhvr>
                                      <p:tavLst>
                                        <p:tav tm="0">
                                          <p:val>
                                            <p:fltVal val="0.5"/>
                                          </p:val>
                                        </p:tav>
                                        <p:tav tm="100000">
                                          <p:val>
                                            <p:strVal val="#ppt_y"/>
                                          </p:val>
                                        </p:tav>
                                      </p:tavLst>
                                    </p:anim>
                                  </p:childTnLst>
                                </p:cTn>
                              </p:par>
                              <p:par>
                                <p:cTn id="43" presetID="23" presetClass="entr" presetSubtype="528" fill="hold" nodeType="withEffect">
                                  <p:stCondLst>
                                    <p:cond delay="0"/>
                                  </p:stCondLst>
                                  <p:childTnLst>
                                    <p:set>
                                      <p:cBhvr>
                                        <p:cTn id="44" dur="1" fill="hold">
                                          <p:stCondLst>
                                            <p:cond delay="0"/>
                                          </p:stCondLst>
                                        </p:cTn>
                                        <p:tgtEl>
                                          <p:spTgt spid="9"/>
                                        </p:tgtEl>
                                        <p:attrNameLst>
                                          <p:attrName>style.visibility</p:attrName>
                                        </p:attrNameLst>
                                      </p:cBhvr>
                                      <p:to>
                                        <p:strVal val="visible"/>
                                      </p:to>
                                    </p:set>
                                    <p:anim calcmode="lin" valueType="num">
                                      <p:cBhvr>
                                        <p:cTn id="45" dur="2000" fill="hold"/>
                                        <p:tgtEl>
                                          <p:spTgt spid="9"/>
                                        </p:tgtEl>
                                        <p:attrNameLst>
                                          <p:attrName>ppt_w</p:attrName>
                                        </p:attrNameLst>
                                      </p:cBhvr>
                                      <p:tavLst>
                                        <p:tav tm="0">
                                          <p:val>
                                            <p:fltVal val="0"/>
                                          </p:val>
                                        </p:tav>
                                        <p:tav tm="100000">
                                          <p:val>
                                            <p:strVal val="#ppt_w"/>
                                          </p:val>
                                        </p:tav>
                                      </p:tavLst>
                                    </p:anim>
                                    <p:anim calcmode="lin" valueType="num">
                                      <p:cBhvr>
                                        <p:cTn id="46" dur="2000" fill="hold"/>
                                        <p:tgtEl>
                                          <p:spTgt spid="9"/>
                                        </p:tgtEl>
                                        <p:attrNameLst>
                                          <p:attrName>ppt_h</p:attrName>
                                        </p:attrNameLst>
                                      </p:cBhvr>
                                      <p:tavLst>
                                        <p:tav tm="0">
                                          <p:val>
                                            <p:fltVal val="0"/>
                                          </p:val>
                                        </p:tav>
                                        <p:tav tm="100000">
                                          <p:val>
                                            <p:strVal val="#ppt_h"/>
                                          </p:val>
                                        </p:tav>
                                      </p:tavLst>
                                    </p:anim>
                                    <p:anim calcmode="lin" valueType="num">
                                      <p:cBhvr>
                                        <p:cTn id="47" dur="2000" fill="hold"/>
                                        <p:tgtEl>
                                          <p:spTgt spid="9"/>
                                        </p:tgtEl>
                                        <p:attrNameLst>
                                          <p:attrName>ppt_x</p:attrName>
                                        </p:attrNameLst>
                                      </p:cBhvr>
                                      <p:tavLst>
                                        <p:tav tm="0">
                                          <p:val>
                                            <p:fltVal val="0.5"/>
                                          </p:val>
                                        </p:tav>
                                        <p:tav tm="100000">
                                          <p:val>
                                            <p:strVal val="#ppt_x"/>
                                          </p:val>
                                        </p:tav>
                                      </p:tavLst>
                                    </p:anim>
                                    <p:anim calcmode="lin" valueType="num">
                                      <p:cBhvr>
                                        <p:cTn id="48" dur="2000" fill="hold"/>
                                        <p:tgtEl>
                                          <p:spTgt spid="9"/>
                                        </p:tgtEl>
                                        <p:attrNameLst>
                                          <p:attrName>ppt_y</p:attrName>
                                        </p:attrNameLst>
                                      </p:cBhvr>
                                      <p:tavLst>
                                        <p:tav tm="0">
                                          <p:val>
                                            <p:fltVal val="0.5"/>
                                          </p:val>
                                        </p:tav>
                                        <p:tav tm="100000">
                                          <p:val>
                                            <p:strVal val="#ppt_y"/>
                                          </p:val>
                                        </p:tav>
                                      </p:tavLst>
                                    </p:anim>
                                  </p:childTnLst>
                                </p:cTn>
                              </p:par>
                              <p:par>
                                <p:cTn id="49" presetID="23" presetClass="entr" presetSubtype="528" fill="hold" nodeType="withEffect">
                                  <p:stCondLst>
                                    <p:cond delay="0"/>
                                  </p:stCondLst>
                                  <p:childTnLst>
                                    <p:set>
                                      <p:cBhvr>
                                        <p:cTn id="50" dur="1" fill="hold">
                                          <p:stCondLst>
                                            <p:cond delay="0"/>
                                          </p:stCondLst>
                                        </p:cTn>
                                        <p:tgtEl>
                                          <p:spTgt spid="10"/>
                                        </p:tgtEl>
                                        <p:attrNameLst>
                                          <p:attrName>style.visibility</p:attrName>
                                        </p:attrNameLst>
                                      </p:cBhvr>
                                      <p:to>
                                        <p:strVal val="visible"/>
                                      </p:to>
                                    </p:set>
                                    <p:anim calcmode="lin" valueType="num">
                                      <p:cBhvr>
                                        <p:cTn id="51" dur="2000" fill="hold"/>
                                        <p:tgtEl>
                                          <p:spTgt spid="10"/>
                                        </p:tgtEl>
                                        <p:attrNameLst>
                                          <p:attrName>ppt_w</p:attrName>
                                        </p:attrNameLst>
                                      </p:cBhvr>
                                      <p:tavLst>
                                        <p:tav tm="0">
                                          <p:val>
                                            <p:fltVal val="0"/>
                                          </p:val>
                                        </p:tav>
                                        <p:tav tm="100000">
                                          <p:val>
                                            <p:strVal val="#ppt_w"/>
                                          </p:val>
                                        </p:tav>
                                      </p:tavLst>
                                    </p:anim>
                                    <p:anim calcmode="lin" valueType="num">
                                      <p:cBhvr>
                                        <p:cTn id="52" dur="2000" fill="hold"/>
                                        <p:tgtEl>
                                          <p:spTgt spid="10"/>
                                        </p:tgtEl>
                                        <p:attrNameLst>
                                          <p:attrName>ppt_h</p:attrName>
                                        </p:attrNameLst>
                                      </p:cBhvr>
                                      <p:tavLst>
                                        <p:tav tm="0">
                                          <p:val>
                                            <p:fltVal val="0"/>
                                          </p:val>
                                        </p:tav>
                                        <p:tav tm="100000">
                                          <p:val>
                                            <p:strVal val="#ppt_h"/>
                                          </p:val>
                                        </p:tav>
                                      </p:tavLst>
                                    </p:anim>
                                    <p:anim calcmode="lin" valueType="num">
                                      <p:cBhvr>
                                        <p:cTn id="53" dur="2000" fill="hold"/>
                                        <p:tgtEl>
                                          <p:spTgt spid="10"/>
                                        </p:tgtEl>
                                        <p:attrNameLst>
                                          <p:attrName>ppt_x</p:attrName>
                                        </p:attrNameLst>
                                      </p:cBhvr>
                                      <p:tavLst>
                                        <p:tav tm="0">
                                          <p:val>
                                            <p:fltVal val="0.5"/>
                                          </p:val>
                                        </p:tav>
                                        <p:tav tm="100000">
                                          <p:val>
                                            <p:strVal val="#ppt_x"/>
                                          </p:val>
                                        </p:tav>
                                      </p:tavLst>
                                    </p:anim>
                                    <p:anim calcmode="lin" valueType="num">
                                      <p:cBhvr>
                                        <p:cTn id="54" dur="2000" fill="hold"/>
                                        <p:tgtEl>
                                          <p:spTgt spid="10"/>
                                        </p:tgtEl>
                                        <p:attrNameLst>
                                          <p:attrName>ppt_y</p:attrName>
                                        </p:attrNameLst>
                                      </p:cBhvr>
                                      <p:tavLst>
                                        <p:tav tm="0">
                                          <p:val>
                                            <p:fltVal val="0.5"/>
                                          </p:val>
                                        </p:tav>
                                        <p:tav tm="100000">
                                          <p:val>
                                            <p:strVal val="#ppt_y"/>
                                          </p:val>
                                        </p:tav>
                                      </p:tavLst>
                                    </p:anim>
                                  </p:childTnLst>
                                </p:cTn>
                              </p:par>
                              <p:par>
                                <p:cTn id="55" presetID="8" presetClass="emph" presetSubtype="0" fill="hold" nodeType="withEffect">
                                  <p:stCondLst>
                                    <p:cond delay="0"/>
                                  </p:stCondLst>
                                  <p:childTnLst>
                                    <p:animRot by="21600000">
                                      <p:cBhvr>
                                        <p:cTn id="56" dur="2000" fill="hold"/>
                                        <p:tgtEl>
                                          <p:spTgt spid="3"/>
                                        </p:tgtEl>
                                        <p:attrNameLst>
                                          <p:attrName>r</p:attrName>
                                        </p:attrNameLst>
                                      </p:cBhvr>
                                    </p:animRot>
                                  </p:childTnLst>
                                </p:cTn>
                              </p:par>
                              <p:par>
                                <p:cTn id="57" presetID="8" presetClass="emph" presetSubtype="0" fill="hold" nodeType="withEffect">
                                  <p:stCondLst>
                                    <p:cond delay="0"/>
                                  </p:stCondLst>
                                  <p:childTnLst>
                                    <p:animRot by="21600000">
                                      <p:cBhvr>
                                        <p:cTn id="58" dur="2000" fill="hold"/>
                                        <p:tgtEl>
                                          <p:spTgt spid="4"/>
                                        </p:tgtEl>
                                        <p:attrNameLst>
                                          <p:attrName>r</p:attrName>
                                        </p:attrNameLst>
                                      </p:cBhvr>
                                    </p:animRot>
                                  </p:childTnLst>
                                </p:cTn>
                              </p:par>
                              <p:par>
                                <p:cTn id="59" presetID="8" presetClass="emph" presetSubtype="0" fill="hold" nodeType="withEffect">
                                  <p:stCondLst>
                                    <p:cond delay="0"/>
                                  </p:stCondLst>
                                  <p:childTnLst>
                                    <p:animRot by="21600000">
                                      <p:cBhvr>
                                        <p:cTn id="60" dur="2000" fill="hold"/>
                                        <p:tgtEl>
                                          <p:spTgt spid="5"/>
                                        </p:tgtEl>
                                        <p:attrNameLst>
                                          <p:attrName>r</p:attrName>
                                        </p:attrNameLst>
                                      </p:cBhvr>
                                    </p:animRot>
                                  </p:childTnLst>
                                </p:cTn>
                              </p:par>
                              <p:par>
                                <p:cTn id="61" presetID="8" presetClass="emph" presetSubtype="0" fill="hold" nodeType="withEffect">
                                  <p:stCondLst>
                                    <p:cond delay="0"/>
                                  </p:stCondLst>
                                  <p:childTnLst>
                                    <p:animRot by="21600000">
                                      <p:cBhvr>
                                        <p:cTn id="62" dur="2000" fill="hold"/>
                                        <p:tgtEl>
                                          <p:spTgt spid="6"/>
                                        </p:tgtEl>
                                        <p:attrNameLst>
                                          <p:attrName>r</p:attrName>
                                        </p:attrNameLst>
                                      </p:cBhvr>
                                    </p:animRot>
                                  </p:childTnLst>
                                </p:cTn>
                              </p:par>
                              <p:par>
                                <p:cTn id="63" presetID="8" presetClass="emph" presetSubtype="0" fill="hold" nodeType="withEffect">
                                  <p:stCondLst>
                                    <p:cond delay="0"/>
                                  </p:stCondLst>
                                  <p:childTnLst>
                                    <p:animRot by="21600000">
                                      <p:cBhvr>
                                        <p:cTn id="64" dur="2000" fill="hold"/>
                                        <p:tgtEl>
                                          <p:spTgt spid="7"/>
                                        </p:tgtEl>
                                        <p:attrNameLst>
                                          <p:attrName>r</p:attrName>
                                        </p:attrNameLst>
                                      </p:cBhvr>
                                    </p:animRot>
                                  </p:childTnLst>
                                </p:cTn>
                              </p:par>
                              <p:par>
                                <p:cTn id="65" presetID="8" presetClass="emph" presetSubtype="0" fill="hold" nodeType="withEffect">
                                  <p:stCondLst>
                                    <p:cond delay="0"/>
                                  </p:stCondLst>
                                  <p:childTnLst>
                                    <p:animRot by="21600000">
                                      <p:cBhvr>
                                        <p:cTn id="66" dur="2000" fill="hold"/>
                                        <p:tgtEl>
                                          <p:spTgt spid="8"/>
                                        </p:tgtEl>
                                        <p:attrNameLst>
                                          <p:attrName>r</p:attrName>
                                        </p:attrNameLst>
                                      </p:cBhvr>
                                    </p:animRot>
                                  </p:childTnLst>
                                </p:cTn>
                              </p:par>
                              <p:par>
                                <p:cTn id="67" presetID="8" presetClass="emph" presetSubtype="0" fill="hold" nodeType="withEffect">
                                  <p:stCondLst>
                                    <p:cond delay="0"/>
                                  </p:stCondLst>
                                  <p:childTnLst>
                                    <p:animRot by="21600000">
                                      <p:cBhvr>
                                        <p:cTn id="68" dur="2000" fill="hold"/>
                                        <p:tgtEl>
                                          <p:spTgt spid="9"/>
                                        </p:tgtEl>
                                        <p:attrNameLst>
                                          <p:attrName>r</p:attrName>
                                        </p:attrNameLst>
                                      </p:cBhvr>
                                    </p:animRot>
                                  </p:childTnLst>
                                </p:cTn>
                              </p:par>
                              <p:par>
                                <p:cTn id="69" presetID="8" presetClass="emph" presetSubtype="0" fill="hold" nodeType="withEffect">
                                  <p:stCondLst>
                                    <p:cond delay="0"/>
                                  </p:stCondLst>
                                  <p:childTnLst>
                                    <p:animRot by="21600000">
                                      <p:cBhvr>
                                        <p:cTn id="70" dur="2000" fill="hold"/>
                                        <p:tgtEl>
                                          <p:spTgt spid="10"/>
                                        </p:tgtEl>
                                        <p:attrNameLst>
                                          <p:attrName>r</p:attrName>
                                        </p:attrNameLst>
                                      </p:cBhvr>
                                    </p:animRot>
                                  </p:childTnLst>
                                </p:cTn>
                              </p:par>
                            </p:childTnLst>
                          </p:cTn>
                        </p:par>
                        <p:par>
                          <p:cTn id="71" fill="hold">
                            <p:stCondLst>
                              <p:cond delay="2000"/>
                            </p:stCondLst>
                            <p:childTnLst>
                              <p:par>
                                <p:cTn id="72" presetID="23" presetClass="exit" presetSubtype="544" fill="hold" nodeType="afterEffect">
                                  <p:stCondLst>
                                    <p:cond delay="0"/>
                                  </p:stCondLst>
                                  <p:childTnLst>
                                    <p:anim calcmode="lin" valueType="num">
                                      <p:cBhvr>
                                        <p:cTn id="73" dur="2000"/>
                                        <p:tgtEl>
                                          <p:spTgt spid="3"/>
                                        </p:tgtEl>
                                        <p:attrNameLst>
                                          <p:attrName>ppt_w</p:attrName>
                                        </p:attrNameLst>
                                      </p:cBhvr>
                                      <p:tavLst>
                                        <p:tav tm="0">
                                          <p:val>
                                            <p:strVal val="ppt_w"/>
                                          </p:val>
                                        </p:tav>
                                        <p:tav tm="100000">
                                          <p:val>
                                            <p:fltVal val="0"/>
                                          </p:val>
                                        </p:tav>
                                      </p:tavLst>
                                    </p:anim>
                                    <p:anim calcmode="lin" valueType="num">
                                      <p:cBhvr>
                                        <p:cTn id="74" dur="2000"/>
                                        <p:tgtEl>
                                          <p:spTgt spid="3"/>
                                        </p:tgtEl>
                                        <p:attrNameLst>
                                          <p:attrName>ppt_h</p:attrName>
                                        </p:attrNameLst>
                                      </p:cBhvr>
                                      <p:tavLst>
                                        <p:tav tm="0">
                                          <p:val>
                                            <p:strVal val="ppt_h"/>
                                          </p:val>
                                        </p:tav>
                                        <p:tav tm="100000">
                                          <p:val>
                                            <p:fltVal val="0"/>
                                          </p:val>
                                        </p:tav>
                                      </p:tavLst>
                                    </p:anim>
                                    <p:anim calcmode="lin" valueType="num">
                                      <p:cBhvr>
                                        <p:cTn id="75" dur="2000"/>
                                        <p:tgtEl>
                                          <p:spTgt spid="3"/>
                                        </p:tgtEl>
                                        <p:attrNameLst>
                                          <p:attrName>ppt_x</p:attrName>
                                        </p:attrNameLst>
                                      </p:cBhvr>
                                      <p:tavLst>
                                        <p:tav tm="0">
                                          <p:val>
                                            <p:strVal val="ppt_x"/>
                                          </p:val>
                                        </p:tav>
                                        <p:tav tm="100000">
                                          <p:val>
                                            <p:fltVal val="0.5"/>
                                          </p:val>
                                        </p:tav>
                                      </p:tavLst>
                                    </p:anim>
                                    <p:anim calcmode="lin" valueType="num">
                                      <p:cBhvr>
                                        <p:cTn id="76" dur="2000"/>
                                        <p:tgtEl>
                                          <p:spTgt spid="3"/>
                                        </p:tgtEl>
                                        <p:attrNameLst>
                                          <p:attrName>ppt_y</p:attrName>
                                        </p:attrNameLst>
                                      </p:cBhvr>
                                      <p:tavLst>
                                        <p:tav tm="0">
                                          <p:val>
                                            <p:strVal val="ppt_y"/>
                                          </p:val>
                                        </p:tav>
                                        <p:tav tm="100000">
                                          <p:val>
                                            <p:fltVal val="0.5"/>
                                          </p:val>
                                        </p:tav>
                                      </p:tavLst>
                                    </p:anim>
                                    <p:set>
                                      <p:cBhvr>
                                        <p:cTn id="77" dur="1" fill="hold">
                                          <p:stCondLst>
                                            <p:cond delay="1999"/>
                                          </p:stCondLst>
                                        </p:cTn>
                                        <p:tgtEl>
                                          <p:spTgt spid="3"/>
                                        </p:tgtEl>
                                        <p:attrNameLst>
                                          <p:attrName>style.visibility</p:attrName>
                                        </p:attrNameLst>
                                      </p:cBhvr>
                                      <p:to>
                                        <p:strVal val="hidden"/>
                                      </p:to>
                                    </p:set>
                                  </p:childTnLst>
                                </p:cTn>
                              </p:par>
                              <p:par>
                                <p:cTn id="78" presetID="23" presetClass="exit" presetSubtype="544" fill="hold" nodeType="withEffect">
                                  <p:stCondLst>
                                    <p:cond delay="0"/>
                                  </p:stCondLst>
                                  <p:childTnLst>
                                    <p:anim calcmode="lin" valueType="num">
                                      <p:cBhvr>
                                        <p:cTn id="79" dur="2000"/>
                                        <p:tgtEl>
                                          <p:spTgt spid="4"/>
                                        </p:tgtEl>
                                        <p:attrNameLst>
                                          <p:attrName>ppt_w</p:attrName>
                                        </p:attrNameLst>
                                      </p:cBhvr>
                                      <p:tavLst>
                                        <p:tav tm="0">
                                          <p:val>
                                            <p:strVal val="ppt_w"/>
                                          </p:val>
                                        </p:tav>
                                        <p:tav tm="100000">
                                          <p:val>
                                            <p:fltVal val="0"/>
                                          </p:val>
                                        </p:tav>
                                      </p:tavLst>
                                    </p:anim>
                                    <p:anim calcmode="lin" valueType="num">
                                      <p:cBhvr>
                                        <p:cTn id="80" dur="2000"/>
                                        <p:tgtEl>
                                          <p:spTgt spid="4"/>
                                        </p:tgtEl>
                                        <p:attrNameLst>
                                          <p:attrName>ppt_h</p:attrName>
                                        </p:attrNameLst>
                                      </p:cBhvr>
                                      <p:tavLst>
                                        <p:tav tm="0">
                                          <p:val>
                                            <p:strVal val="ppt_h"/>
                                          </p:val>
                                        </p:tav>
                                        <p:tav tm="100000">
                                          <p:val>
                                            <p:fltVal val="0"/>
                                          </p:val>
                                        </p:tav>
                                      </p:tavLst>
                                    </p:anim>
                                    <p:anim calcmode="lin" valueType="num">
                                      <p:cBhvr>
                                        <p:cTn id="81" dur="2000"/>
                                        <p:tgtEl>
                                          <p:spTgt spid="4"/>
                                        </p:tgtEl>
                                        <p:attrNameLst>
                                          <p:attrName>ppt_x</p:attrName>
                                        </p:attrNameLst>
                                      </p:cBhvr>
                                      <p:tavLst>
                                        <p:tav tm="0">
                                          <p:val>
                                            <p:strVal val="ppt_x"/>
                                          </p:val>
                                        </p:tav>
                                        <p:tav tm="100000">
                                          <p:val>
                                            <p:fltVal val="0.5"/>
                                          </p:val>
                                        </p:tav>
                                      </p:tavLst>
                                    </p:anim>
                                    <p:anim calcmode="lin" valueType="num">
                                      <p:cBhvr>
                                        <p:cTn id="82" dur="2000"/>
                                        <p:tgtEl>
                                          <p:spTgt spid="4"/>
                                        </p:tgtEl>
                                        <p:attrNameLst>
                                          <p:attrName>ppt_y</p:attrName>
                                        </p:attrNameLst>
                                      </p:cBhvr>
                                      <p:tavLst>
                                        <p:tav tm="0">
                                          <p:val>
                                            <p:strVal val="ppt_y"/>
                                          </p:val>
                                        </p:tav>
                                        <p:tav tm="100000">
                                          <p:val>
                                            <p:fltVal val="0.5"/>
                                          </p:val>
                                        </p:tav>
                                      </p:tavLst>
                                    </p:anim>
                                    <p:set>
                                      <p:cBhvr>
                                        <p:cTn id="83" dur="1" fill="hold">
                                          <p:stCondLst>
                                            <p:cond delay="1999"/>
                                          </p:stCondLst>
                                        </p:cTn>
                                        <p:tgtEl>
                                          <p:spTgt spid="4"/>
                                        </p:tgtEl>
                                        <p:attrNameLst>
                                          <p:attrName>style.visibility</p:attrName>
                                        </p:attrNameLst>
                                      </p:cBhvr>
                                      <p:to>
                                        <p:strVal val="hidden"/>
                                      </p:to>
                                    </p:set>
                                  </p:childTnLst>
                                </p:cTn>
                              </p:par>
                              <p:par>
                                <p:cTn id="84" presetID="23" presetClass="exit" presetSubtype="544" fill="hold" nodeType="withEffect">
                                  <p:stCondLst>
                                    <p:cond delay="0"/>
                                  </p:stCondLst>
                                  <p:childTnLst>
                                    <p:anim calcmode="lin" valueType="num">
                                      <p:cBhvr>
                                        <p:cTn id="85" dur="2000"/>
                                        <p:tgtEl>
                                          <p:spTgt spid="5"/>
                                        </p:tgtEl>
                                        <p:attrNameLst>
                                          <p:attrName>ppt_w</p:attrName>
                                        </p:attrNameLst>
                                      </p:cBhvr>
                                      <p:tavLst>
                                        <p:tav tm="0">
                                          <p:val>
                                            <p:strVal val="ppt_w"/>
                                          </p:val>
                                        </p:tav>
                                        <p:tav tm="100000">
                                          <p:val>
                                            <p:fltVal val="0"/>
                                          </p:val>
                                        </p:tav>
                                      </p:tavLst>
                                    </p:anim>
                                    <p:anim calcmode="lin" valueType="num">
                                      <p:cBhvr>
                                        <p:cTn id="86" dur="2000"/>
                                        <p:tgtEl>
                                          <p:spTgt spid="5"/>
                                        </p:tgtEl>
                                        <p:attrNameLst>
                                          <p:attrName>ppt_h</p:attrName>
                                        </p:attrNameLst>
                                      </p:cBhvr>
                                      <p:tavLst>
                                        <p:tav tm="0">
                                          <p:val>
                                            <p:strVal val="ppt_h"/>
                                          </p:val>
                                        </p:tav>
                                        <p:tav tm="100000">
                                          <p:val>
                                            <p:fltVal val="0"/>
                                          </p:val>
                                        </p:tav>
                                      </p:tavLst>
                                    </p:anim>
                                    <p:anim calcmode="lin" valueType="num">
                                      <p:cBhvr>
                                        <p:cTn id="87" dur="2000"/>
                                        <p:tgtEl>
                                          <p:spTgt spid="5"/>
                                        </p:tgtEl>
                                        <p:attrNameLst>
                                          <p:attrName>ppt_x</p:attrName>
                                        </p:attrNameLst>
                                      </p:cBhvr>
                                      <p:tavLst>
                                        <p:tav tm="0">
                                          <p:val>
                                            <p:strVal val="ppt_x"/>
                                          </p:val>
                                        </p:tav>
                                        <p:tav tm="100000">
                                          <p:val>
                                            <p:fltVal val="0.5"/>
                                          </p:val>
                                        </p:tav>
                                      </p:tavLst>
                                    </p:anim>
                                    <p:anim calcmode="lin" valueType="num">
                                      <p:cBhvr>
                                        <p:cTn id="88" dur="2000"/>
                                        <p:tgtEl>
                                          <p:spTgt spid="5"/>
                                        </p:tgtEl>
                                        <p:attrNameLst>
                                          <p:attrName>ppt_y</p:attrName>
                                        </p:attrNameLst>
                                      </p:cBhvr>
                                      <p:tavLst>
                                        <p:tav tm="0">
                                          <p:val>
                                            <p:strVal val="ppt_y"/>
                                          </p:val>
                                        </p:tav>
                                        <p:tav tm="100000">
                                          <p:val>
                                            <p:fltVal val="0.5"/>
                                          </p:val>
                                        </p:tav>
                                      </p:tavLst>
                                    </p:anim>
                                    <p:set>
                                      <p:cBhvr>
                                        <p:cTn id="89" dur="1" fill="hold">
                                          <p:stCondLst>
                                            <p:cond delay="1999"/>
                                          </p:stCondLst>
                                        </p:cTn>
                                        <p:tgtEl>
                                          <p:spTgt spid="5"/>
                                        </p:tgtEl>
                                        <p:attrNameLst>
                                          <p:attrName>style.visibility</p:attrName>
                                        </p:attrNameLst>
                                      </p:cBhvr>
                                      <p:to>
                                        <p:strVal val="hidden"/>
                                      </p:to>
                                    </p:set>
                                  </p:childTnLst>
                                </p:cTn>
                              </p:par>
                              <p:par>
                                <p:cTn id="90" presetID="23" presetClass="exit" presetSubtype="544" fill="hold" nodeType="withEffect">
                                  <p:stCondLst>
                                    <p:cond delay="0"/>
                                  </p:stCondLst>
                                  <p:childTnLst>
                                    <p:anim calcmode="lin" valueType="num">
                                      <p:cBhvr>
                                        <p:cTn id="91" dur="2000"/>
                                        <p:tgtEl>
                                          <p:spTgt spid="6"/>
                                        </p:tgtEl>
                                        <p:attrNameLst>
                                          <p:attrName>ppt_w</p:attrName>
                                        </p:attrNameLst>
                                      </p:cBhvr>
                                      <p:tavLst>
                                        <p:tav tm="0">
                                          <p:val>
                                            <p:strVal val="ppt_w"/>
                                          </p:val>
                                        </p:tav>
                                        <p:tav tm="100000">
                                          <p:val>
                                            <p:fltVal val="0"/>
                                          </p:val>
                                        </p:tav>
                                      </p:tavLst>
                                    </p:anim>
                                    <p:anim calcmode="lin" valueType="num">
                                      <p:cBhvr>
                                        <p:cTn id="92" dur="2000"/>
                                        <p:tgtEl>
                                          <p:spTgt spid="6"/>
                                        </p:tgtEl>
                                        <p:attrNameLst>
                                          <p:attrName>ppt_h</p:attrName>
                                        </p:attrNameLst>
                                      </p:cBhvr>
                                      <p:tavLst>
                                        <p:tav tm="0">
                                          <p:val>
                                            <p:strVal val="ppt_h"/>
                                          </p:val>
                                        </p:tav>
                                        <p:tav tm="100000">
                                          <p:val>
                                            <p:fltVal val="0"/>
                                          </p:val>
                                        </p:tav>
                                      </p:tavLst>
                                    </p:anim>
                                    <p:anim calcmode="lin" valueType="num">
                                      <p:cBhvr>
                                        <p:cTn id="93" dur="2000"/>
                                        <p:tgtEl>
                                          <p:spTgt spid="6"/>
                                        </p:tgtEl>
                                        <p:attrNameLst>
                                          <p:attrName>ppt_x</p:attrName>
                                        </p:attrNameLst>
                                      </p:cBhvr>
                                      <p:tavLst>
                                        <p:tav tm="0">
                                          <p:val>
                                            <p:strVal val="ppt_x"/>
                                          </p:val>
                                        </p:tav>
                                        <p:tav tm="100000">
                                          <p:val>
                                            <p:fltVal val="0.5"/>
                                          </p:val>
                                        </p:tav>
                                      </p:tavLst>
                                    </p:anim>
                                    <p:anim calcmode="lin" valueType="num">
                                      <p:cBhvr>
                                        <p:cTn id="94" dur="2000"/>
                                        <p:tgtEl>
                                          <p:spTgt spid="6"/>
                                        </p:tgtEl>
                                        <p:attrNameLst>
                                          <p:attrName>ppt_y</p:attrName>
                                        </p:attrNameLst>
                                      </p:cBhvr>
                                      <p:tavLst>
                                        <p:tav tm="0">
                                          <p:val>
                                            <p:strVal val="ppt_y"/>
                                          </p:val>
                                        </p:tav>
                                        <p:tav tm="100000">
                                          <p:val>
                                            <p:fltVal val="0.5"/>
                                          </p:val>
                                        </p:tav>
                                      </p:tavLst>
                                    </p:anim>
                                    <p:set>
                                      <p:cBhvr>
                                        <p:cTn id="95" dur="1" fill="hold">
                                          <p:stCondLst>
                                            <p:cond delay="1999"/>
                                          </p:stCondLst>
                                        </p:cTn>
                                        <p:tgtEl>
                                          <p:spTgt spid="6"/>
                                        </p:tgtEl>
                                        <p:attrNameLst>
                                          <p:attrName>style.visibility</p:attrName>
                                        </p:attrNameLst>
                                      </p:cBhvr>
                                      <p:to>
                                        <p:strVal val="hidden"/>
                                      </p:to>
                                    </p:set>
                                  </p:childTnLst>
                                </p:cTn>
                              </p:par>
                              <p:par>
                                <p:cTn id="96" presetID="23" presetClass="exit" presetSubtype="544" fill="hold" nodeType="withEffect">
                                  <p:stCondLst>
                                    <p:cond delay="0"/>
                                  </p:stCondLst>
                                  <p:childTnLst>
                                    <p:anim calcmode="lin" valueType="num">
                                      <p:cBhvr>
                                        <p:cTn id="97" dur="2000"/>
                                        <p:tgtEl>
                                          <p:spTgt spid="7"/>
                                        </p:tgtEl>
                                        <p:attrNameLst>
                                          <p:attrName>ppt_w</p:attrName>
                                        </p:attrNameLst>
                                      </p:cBhvr>
                                      <p:tavLst>
                                        <p:tav tm="0">
                                          <p:val>
                                            <p:strVal val="ppt_w"/>
                                          </p:val>
                                        </p:tav>
                                        <p:tav tm="100000">
                                          <p:val>
                                            <p:fltVal val="0"/>
                                          </p:val>
                                        </p:tav>
                                      </p:tavLst>
                                    </p:anim>
                                    <p:anim calcmode="lin" valueType="num">
                                      <p:cBhvr>
                                        <p:cTn id="98" dur="2000"/>
                                        <p:tgtEl>
                                          <p:spTgt spid="7"/>
                                        </p:tgtEl>
                                        <p:attrNameLst>
                                          <p:attrName>ppt_h</p:attrName>
                                        </p:attrNameLst>
                                      </p:cBhvr>
                                      <p:tavLst>
                                        <p:tav tm="0">
                                          <p:val>
                                            <p:strVal val="ppt_h"/>
                                          </p:val>
                                        </p:tav>
                                        <p:tav tm="100000">
                                          <p:val>
                                            <p:fltVal val="0"/>
                                          </p:val>
                                        </p:tav>
                                      </p:tavLst>
                                    </p:anim>
                                    <p:anim calcmode="lin" valueType="num">
                                      <p:cBhvr>
                                        <p:cTn id="99" dur="2000"/>
                                        <p:tgtEl>
                                          <p:spTgt spid="7"/>
                                        </p:tgtEl>
                                        <p:attrNameLst>
                                          <p:attrName>ppt_x</p:attrName>
                                        </p:attrNameLst>
                                      </p:cBhvr>
                                      <p:tavLst>
                                        <p:tav tm="0">
                                          <p:val>
                                            <p:strVal val="ppt_x"/>
                                          </p:val>
                                        </p:tav>
                                        <p:tav tm="100000">
                                          <p:val>
                                            <p:fltVal val="0.5"/>
                                          </p:val>
                                        </p:tav>
                                      </p:tavLst>
                                    </p:anim>
                                    <p:anim calcmode="lin" valueType="num">
                                      <p:cBhvr>
                                        <p:cTn id="100" dur="2000"/>
                                        <p:tgtEl>
                                          <p:spTgt spid="7"/>
                                        </p:tgtEl>
                                        <p:attrNameLst>
                                          <p:attrName>ppt_y</p:attrName>
                                        </p:attrNameLst>
                                      </p:cBhvr>
                                      <p:tavLst>
                                        <p:tav tm="0">
                                          <p:val>
                                            <p:strVal val="ppt_y"/>
                                          </p:val>
                                        </p:tav>
                                        <p:tav tm="100000">
                                          <p:val>
                                            <p:fltVal val="0.5"/>
                                          </p:val>
                                        </p:tav>
                                      </p:tavLst>
                                    </p:anim>
                                    <p:set>
                                      <p:cBhvr>
                                        <p:cTn id="101" dur="1" fill="hold">
                                          <p:stCondLst>
                                            <p:cond delay="1999"/>
                                          </p:stCondLst>
                                        </p:cTn>
                                        <p:tgtEl>
                                          <p:spTgt spid="7"/>
                                        </p:tgtEl>
                                        <p:attrNameLst>
                                          <p:attrName>style.visibility</p:attrName>
                                        </p:attrNameLst>
                                      </p:cBhvr>
                                      <p:to>
                                        <p:strVal val="hidden"/>
                                      </p:to>
                                    </p:set>
                                  </p:childTnLst>
                                </p:cTn>
                              </p:par>
                              <p:par>
                                <p:cTn id="102" presetID="23" presetClass="exit" presetSubtype="544" fill="hold" nodeType="withEffect">
                                  <p:stCondLst>
                                    <p:cond delay="0"/>
                                  </p:stCondLst>
                                  <p:childTnLst>
                                    <p:anim calcmode="lin" valueType="num">
                                      <p:cBhvr>
                                        <p:cTn id="103" dur="2000"/>
                                        <p:tgtEl>
                                          <p:spTgt spid="8"/>
                                        </p:tgtEl>
                                        <p:attrNameLst>
                                          <p:attrName>ppt_w</p:attrName>
                                        </p:attrNameLst>
                                      </p:cBhvr>
                                      <p:tavLst>
                                        <p:tav tm="0">
                                          <p:val>
                                            <p:strVal val="ppt_w"/>
                                          </p:val>
                                        </p:tav>
                                        <p:tav tm="100000">
                                          <p:val>
                                            <p:fltVal val="0"/>
                                          </p:val>
                                        </p:tav>
                                      </p:tavLst>
                                    </p:anim>
                                    <p:anim calcmode="lin" valueType="num">
                                      <p:cBhvr>
                                        <p:cTn id="104" dur="2000"/>
                                        <p:tgtEl>
                                          <p:spTgt spid="8"/>
                                        </p:tgtEl>
                                        <p:attrNameLst>
                                          <p:attrName>ppt_h</p:attrName>
                                        </p:attrNameLst>
                                      </p:cBhvr>
                                      <p:tavLst>
                                        <p:tav tm="0">
                                          <p:val>
                                            <p:strVal val="ppt_h"/>
                                          </p:val>
                                        </p:tav>
                                        <p:tav tm="100000">
                                          <p:val>
                                            <p:fltVal val="0"/>
                                          </p:val>
                                        </p:tav>
                                      </p:tavLst>
                                    </p:anim>
                                    <p:anim calcmode="lin" valueType="num">
                                      <p:cBhvr>
                                        <p:cTn id="105" dur="2000"/>
                                        <p:tgtEl>
                                          <p:spTgt spid="8"/>
                                        </p:tgtEl>
                                        <p:attrNameLst>
                                          <p:attrName>ppt_x</p:attrName>
                                        </p:attrNameLst>
                                      </p:cBhvr>
                                      <p:tavLst>
                                        <p:tav tm="0">
                                          <p:val>
                                            <p:strVal val="ppt_x"/>
                                          </p:val>
                                        </p:tav>
                                        <p:tav tm="100000">
                                          <p:val>
                                            <p:fltVal val="0.5"/>
                                          </p:val>
                                        </p:tav>
                                      </p:tavLst>
                                    </p:anim>
                                    <p:anim calcmode="lin" valueType="num">
                                      <p:cBhvr>
                                        <p:cTn id="106" dur="2000"/>
                                        <p:tgtEl>
                                          <p:spTgt spid="8"/>
                                        </p:tgtEl>
                                        <p:attrNameLst>
                                          <p:attrName>ppt_y</p:attrName>
                                        </p:attrNameLst>
                                      </p:cBhvr>
                                      <p:tavLst>
                                        <p:tav tm="0">
                                          <p:val>
                                            <p:strVal val="ppt_y"/>
                                          </p:val>
                                        </p:tav>
                                        <p:tav tm="100000">
                                          <p:val>
                                            <p:fltVal val="0.5"/>
                                          </p:val>
                                        </p:tav>
                                      </p:tavLst>
                                    </p:anim>
                                    <p:set>
                                      <p:cBhvr>
                                        <p:cTn id="107" dur="1" fill="hold">
                                          <p:stCondLst>
                                            <p:cond delay="1999"/>
                                          </p:stCondLst>
                                        </p:cTn>
                                        <p:tgtEl>
                                          <p:spTgt spid="8"/>
                                        </p:tgtEl>
                                        <p:attrNameLst>
                                          <p:attrName>style.visibility</p:attrName>
                                        </p:attrNameLst>
                                      </p:cBhvr>
                                      <p:to>
                                        <p:strVal val="hidden"/>
                                      </p:to>
                                    </p:set>
                                  </p:childTnLst>
                                </p:cTn>
                              </p:par>
                              <p:par>
                                <p:cTn id="108" presetID="23" presetClass="exit" presetSubtype="544" fill="hold" nodeType="withEffect">
                                  <p:stCondLst>
                                    <p:cond delay="0"/>
                                  </p:stCondLst>
                                  <p:childTnLst>
                                    <p:anim calcmode="lin" valueType="num">
                                      <p:cBhvr>
                                        <p:cTn id="109" dur="2000"/>
                                        <p:tgtEl>
                                          <p:spTgt spid="9"/>
                                        </p:tgtEl>
                                        <p:attrNameLst>
                                          <p:attrName>ppt_w</p:attrName>
                                        </p:attrNameLst>
                                      </p:cBhvr>
                                      <p:tavLst>
                                        <p:tav tm="0">
                                          <p:val>
                                            <p:strVal val="ppt_w"/>
                                          </p:val>
                                        </p:tav>
                                        <p:tav tm="100000">
                                          <p:val>
                                            <p:fltVal val="0"/>
                                          </p:val>
                                        </p:tav>
                                      </p:tavLst>
                                    </p:anim>
                                    <p:anim calcmode="lin" valueType="num">
                                      <p:cBhvr>
                                        <p:cTn id="110" dur="2000"/>
                                        <p:tgtEl>
                                          <p:spTgt spid="9"/>
                                        </p:tgtEl>
                                        <p:attrNameLst>
                                          <p:attrName>ppt_h</p:attrName>
                                        </p:attrNameLst>
                                      </p:cBhvr>
                                      <p:tavLst>
                                        <p:tav tm="0">
                                          <p:val>
                                            <p:strVal val="ppt_h"/>
                                          </p:val>
                                        </p:tav>
                                        <p:tav tm="100000">
                                          <p:val>
                                            <p:fltVal val="0"/>
                                          </p:val>
                                        </p:tav>
                                      </p:tavLst>
                                    </p:anim>
                                    <p:anim calcmode="lin" valueType="num">
                                      <p:cBhvr>
                                        <p:cTn id="111" dur="2000"/>
                                        <p:tgtEl>
                                          <p:spTgt spid="9"/>
                                        </p:tgtEl>
                                        <p:attrNameLst>
                                          <p:attrName>ppt_x</p:attrName>
                                        </p:attrNameLst>
                                      </p:cBhvr>
                                      <p:tavLst>
                                        <p:tav tm="0">
                                          <p:val>
                                            <p:strVal val="ppt_x"/>
                                          </p:val>
                                        </p:tav>
                                        <p:tav tm="100000">
                                          <p:val>
                                            <p:fltVal val="0.5"/>
                                          </p:val>
                                        </p:tav>
                                      </p:tavLst>
                                    </p:anim>
                                    <p:anim calcmode="lin" valueType="num">
                                      <p:cBhvr>
                                        <p:cTn id="112" dur="2000"/>
                                        <p:tgtEl>
                                          <p:spTgt spid="9"/>
                                        </p:tgtEl>
                                        <p:attrNameLst>
                                          <p:attrName>ppt_y</p:attrName>
                                        </p:attrNameLst>
                                      </p:cBhvr>
                                      <p:tavLst>
                                        <p:tav tm="0">
                                          <p:val>
                                            <p:strVal val="ppt_y"/>
                                          </p:val>
                                        </p:tav>
                                        <p:tav tm="100000">
                                          <p:val>
                                            <p:fltVal val="0.5"/>
                                          </p:val>
                                        </p:tav>
                                      </p:tavLst>
                                    </p:anim>
                                    <p:set>
                                      <p:cBhvr>
                                        <p:cTn id="113" dur="1" fill="hold">
                                          <p:stCondLst>
                                            <p:cond delay="1999"/>
                                          </p:stCondLst>
                                        </p:cTn>
                                        <p:tgtEl>
                                          <p:spTgt spid="9"/>
                                        </p:tgtEl>
                                        <p:attrNameLst>
                                          <p:attrName>style.visibility</p:attrName>
                                        </p:attrNameLst>
                                      </p:cBhvr>
                                      <p:to>
                                        <p:strVal val="hidden"/>
                                      </p:to>
                                    </p:set>
                                  </p:childTnLst>
                                </p:cTn>
                              </p:par>
                              <p:par>
                                <p:cTn id="114" presetID="23" presetClass="exit" presetSubtype="544" fill="hold" nodeType="withEffect">
                                  <p:stCondLst>
                                    <p:cond delay="0"/>
                                  </p:stCondLst>
                                  <p:childTnLst>
                                    <p:anim calcmode="lin" valueType="num">
                                      <p:cBhvr>
                                        <p:cTn id="115" dur="2000"/>
                                        <p:tgtEl>
                                          <p:spTgt spid="10"/>
                                        </p:tgtEl>
                                        <p:attrNameLst>
                                          <p:attrName>ppt_w</p:attrName>
                                        </p:attrNameLst>
                                      </p:cBhvr>
                                      <p:tavLst>
                                        <p:tav tm="0">
                                          <p:val>
                                            <p:strVal val="ppt_w"/>
                                          </p:val>
                                        </p:tav>
                                        <p:tav tm="100000">
                                          <p:val>
                                            <p:fltVal val="0"/>
                                          </p:val>
                                        </p:tav>
                                      </p:tavLst>
                                    </p:anim>
                                    <p:anim calcmode="lin" valueType="num">
                                      <p:cBhvr>
                                        <p:cTn id="116" dur="2000"/>
                                        <p:tgtEl>
                                          <p:spTgt spid="10"/>
                                        </p:tgtEl>
                                        <p:attrNameLst>
                                          <p:attrName>ppt_h</p:attrName>
                                        </p:attrNameLst>
                                      </p:cBhvr>
                                      <p:tavLst>
                                        <p:tav tm="0">
                                          <p:val>
                                            <p:strVal val="ppt_h"/>
                                          </p:val>
                                        </p:tav>
                                        <p:tav tm="100000">
                                          <p:val>
                                            <p:fltVal val="0"/>
                                          </p:val>
                                        </p:tav>
                                      </p:tavLst>
                                    </p:anim>
                                    <p:anim calcmode="lin" valueType="num">
                                      <p:cBhvr>
                                        <p:cTn id="117" dur="2000"/>
                                        <p:tgtEl>
                                          <p:spTgt spid="10"/>
                                        </p:tgtEl>
                                        <p:attrNameLst>
                                          <p:attrName>ppt_x</p:attrName>
                                        </p:attrNameLst>
                                      </p:cBhvr>
                                      <p:tavLst>
                                        <p:tav tm="0">
                                          <p:val>
                                            <p:strVal val="ppt_x"/>
                                          </p:val>
                                        </p:tav>
                                        <p:tav tm="100000">
                                          <p:val>
                                            <p:fltVal val="0.5"/>
                                          </p:val>
                                        </p:tav>
                                      </p:tavLst>
                                    </p:anim>
                                    <p:anim calcmode="lin" valueType="num">
                                      <p:cBhvr>
                                        <p:cTn id="118" dur="2000"/>
                                        <p:tgtEl>
                                          <p:spTgt spid="10"/>
                                        </p:tgtEl>
                                        <p:attrNameLst>
                                          <p:attrName>ppt_y</p:attrName>
                                        </p:attrNameLst>
                                      </p:cBhvr>
                                      <p:tavLst>
                                        <p:tav tm="0">
                                          <p:val>
                                            <p:strVal val="ppt_y"/>
                                          </p:val>
                                        </p:tav>
                                        <p:tav tm="100000">
                                          <p:val>
                                            <p:fltVal val="0.5"/>
                                          </p:val>
                                        </p:tav>
                                      </p:tavLst>
                                    </p:anim>
                                    <p:set>
                                      <p:cBhvr>
                                        <p:cTn id="119" dur="1" fill="hold">
                                          <p:stCondLst>
                                            <p:cond delay="1999"/>
                                          </p:stCondLst>
                                        </p:cTn>
                                        <p:tgtEl>
                                          <p:spTgt spid="10"/>
                                        </p:tgtEl>
                                        <p:attrNameLst>
                                          <p:attrName>style.visibility</p:attrName>
                                        </p:attrNameLst>
                                      </p:cBhvr>
                                      <p:to>
                                        <p:strVal val="hidden"/>
                                      </p:to>
                                    </p:set>
                                  </p:childTnLst>
                                </p:cTn>
                              </p:par>
                              <p:par>
                                <p:cTn id="120" presetID="8" presetClass="emph" presetSubtype="0" fill="hold" nodeType="withEffect">
                                  <p:stCondLst>
                                    <p:cond delay="0"/>
                                  </p:stCondLst>
                                  <p:childTnLst>
                                    <p:animRot by="-21600000">
                                      <p:cBhvr>
                                        <p:cTn id="121" dur="2000" fill="hold"/>
                                        <p:tgtEl>
                                          <p:spTgt spid="3"/>
                                        </p:tgtEl>
                                        <p:attrNameLst>
                                          <p:attrName>r</p:attrName>
                                        </p:attrNameLst>
                                      </p:cBhvr>
                                    </p:animRot>
                                  </p:childTnLst>
                                </p:cTn>
                              </p:par>
                              <p:par>
                                <p:cTn id="122" presetID="8" presetClass="emph" presetSubtype="0" fill="hold" nodeType="withEffect">
                                  <p:stCondLst>
                                    <p:cond delay="0"/>
                                  </p:stCondLst>
                                  <p:childTnLst>
                                    <p:animRot by="-21600000">
                                      <p:cBhvr>
                                        <p:cTn id="123" dur="2000" fill="hold"/>
                                        <p:tgtEl>
                                          <p:spTgt spid="4"/>
                                        </p:tgtEl>
                                        <p:attrNameLst>
                                          <p:attrName>r</p:attrName>
                                        </p:attrNameLst>
                                      </p:cBhvr>
                                    </p:animRot>
                                  </p:childTnLst>
                                </p:cTn>
                              </p:par>
                              <p:par>
                                <p:cTn id="124" presetID="8" presetClass="emph" presetSubtype="0" fill="hold" nodeType="withEffect">
                                  <p:stCondLst>
                                    <p:cond delay="0"/>
                                  </p:stCondLst>
                                  <p:childTnLst>
                                    <p:animRot by="-21600000">
                                      <p:cBhvr>
                                        <p:cTn id="125" dur="2000" fill="hold"/>
                                        <p:tgtEl>
                                          <p:spTgt spid="5"/>
                                        </p:tgtEl>
                                        <p:attrNameLst>
                                          <p:attrName>r</p:attrName>
                                        </p:attrNameLst>
                                      </p:cBhvr>
                                    </p:animRot>
                                  </p:childTnLst>
                                </p:cTn>
                              </p:par>
                              <p:par>
                                <p:cTn id="126" presetID="8" presetClass="emph" presetSubtype="0" fill="hold" nodeType="withEffect">
                                  <p:stCondLst>
                                    <p:cond delay="0"/>
                                  </p:stCondLst>
                                  <p:childTnLst>
                                    <p:animRot by="-21600000">
                                      <p:cBhvr>
                                        <p:cTn id="127" dur="2000" fill="hold"/>
                                        <p:tgtEl>
                                          <p:spTgt spid="6"/>
                                        </p:tgtEl>
                                        <p:attrNameLst>
                                          <p:attrName>r</p:attrName>
                                        </p:attrNameLst>
                                      </p:cBhvr>
                                    </p:animRot>
                                  </p:childTnLst>
                                </p:cTn>
                              </p:par>
                              <p:par>
                                <p:cTn id="128" presetID="8" presetClass="emph" presetSubtype="0" fill="hold" nodeType="withEffect">
                                  <p:stCondLst>
                                    <p:cond delay="0"/>
                                  </p:stCondLst>
                                  <p:childTnLst>
                                    <p:animRot by="-21600000">
                                      <p:cBhvr>
                                        <p:cTn id="129" dur="2000" fill="hold"/>
                                        <p:tgtEl>
                                          <p:spTgt spid="7"/>
                                        </p:tgtEl>
                                        <p:attrNameLst>
                                          <p:attrName>r</p:attrName>
                                        </p:attrNameLst>
                                      </p:cBhvr>
                                    </p:animRot>
                                  </p:childTnLst>
                                </p:cTn>
                              </p:par>
                              <p:par>
                                <p:cTn id="130" presetID="8" presetClass="emph" presetSubtype="0" fill="hold" nodeType="withEffect">
                                  <p:stCondLst>
                                    <p:cond delay="0"/>
                                  </p:stCondLst>
                                  <p:childTnLst>
                                    <p:animRot by="-21600000">
                                      <p:cBhvr>
                                        <p:cTn id="131" dur="2000" fill="hold"/>
                                        <p:tgtEl>
                                          <p:spTgt spid="8"/>
                                        </p:tgtEl>
                                        <p:attrNameLst>
                                          <p:attrName>r</p:attrName>
                                        </p:attrNameLst>
                                      </p:cBhvr>
                                    </p:animRot>
                                  </p:childTnLst>
                                </p:cTn>
                              </p:par>
                              <p:par>
                                <p:cTn id="132" presetID="8" presetClass="emph" presetSubtype="0" fill="hold" nodeType="withEffect">
                                  <p:stCondLst>
                                    <p:cond delay="0"/>
                                  </p:stCondLst>
                                  <p:childTnLst>
                                    <p:animRot by="-21600000">
                                      <p:cBhvr>
                                        <p:cTn id="133" dur="2000" fill="hold"/>
                                        <p:tgtEl>
                                          <p:spTgt spid="9"/>
                                        </p:tgtEl>
                                        <p:attrNameLst>
                                          <p:attrName>r</p:attrName>
                                        </p:attrNameLst>
                                      </p:cBhvr>
                                    </p:animRot>
                                  </p:childTnLst>
                                </p:cTn>
                              </p:par>
                              <p:par>
                                <p:cTn id="134" presetID="8" presetClass="emph" presetSubtype="0" fill="hold" nodeType="withEffect">
                                  <p:stCondLst>
                                    <p:cond delay="0"/>
                                  </p:stCondLst>
                                  <p:childTnLst>
                                    <p:animRot by="-21600000">
                                      <p:cBhvr>
                                        <p:cTn id="135" dur="2000" fill="hold"/>
                                        <p:tgtEl>
                                          <p:spTgt spid="10"/>
                                        </p:tgtEl>
                                        <p:attrNameLst>
                                          <p:attrName>r</p:attrName>
                                        </p:attrNameLst>
                                      </p:cBhvr>
                                    </p:animRot>
                                  </p:childTnLst>
                                </p:cTn>
                              </p:par>
                              <p:par>
                                <p:cTn id="136" presetID="23" presetClass="entr" presetSubtype="288" fill="hold" nodeType="withEffect">
                                  <p:stCondLst>
                                    <p:cond delay="0"/>
                                  </p:stCondLst>
                                  <p:childTnLst>
                                    <p:set>
                                      <p:cBhvr>
                                        <p:cTn id="137" dur="1" fill="hold">
                                          <p:stCondLst>
                                            <p:cond delay="0"/>
                                          </p:stCondLst>
                                        </p:cTn>
                                        <p:tgtEl>
                                          <p:spTgt spid="2"/>
                                        </p:tgtEl>
                                        <p:attrNameLst>
                                          <p:attrName>style.visibility</p:attrName>
                                        </p:attrNameLst>
                                      </p:cBhvr>
                                      <p:to>
                                        <p:strVal val="visible"/>
                                      </p:to>
                                    </p:set>
                                    <p:anim calcmode="lin" valueType="num">
                                      <p:cBhvr>
                                        <p:cTn id="138" dur="2000" fill="hold"/>
                                        <p:tgtEl>
                                          <p:spTgt spid="2"/>
                                        </p:tgtEl>
                                        <p:attrNameLst>
                                          <p:attrName>ppt_w</p:attrName>
                                        </p:attrNameLst>
                                      </p:cBhvr>
                                      <p:tavLst>
                                        <p:tav tm="0">
                                          <p:val>
                                            <p:strVal val="4/3*#ppt_w"/>
                                          </p:val>
                                        </p:tav>
                                        <p:tav tm="100000">
                                          <p:val>
                                            <p:strVal val="#ppt_w"/>
                                          </p:val>
                                        </p:tav>
                                      </p:tavLst>
                                    </p:anim>
                                    <p:anim calcmode="lin" valueType="num">
                                      <p:cBhvr>
                                        <p:cTn id="139" dur="2000" fill="hold"/>
                                        <p:tgtEl>
                                          <p:spTgt spid="2"/>
                                        </p:tgtEl>
                                        <p:attrNameLst>
                                          <p:attrName>ppt_h</p:attrName>
                                        </p:attrNameLst>
                                      </p:cBhvr>
                                      <p:tavLst>
                                        <p:tav tm="0">
                                          <p:val>
                                            <p:strVal val="4/3*#ppt_h"/>
                                          </p:val>
                                        </p:tav>
                                        <p:tav tm="100000">
                                          <p:val>
                                            <p:strVal val="#ppt_h"/>
                                          </p:val>
                                        </p:tav>
                                      </p:tavLst>
                                    </p:anim>
                                  </p:childTnLst>
                                </p:cTn>
                              </p:par>
                              <p:par>
                                <p:cTn id="140" presetID="21" presetClass="entr" presetSubtype="8" fill="hold" nodeType="withEffect">
                                  <p:stCondLst>
                                    <p:cond delay="0"/>
                                  </p:stCondLst>
                                  <p:childTnLst>
                                    <p:set>
                                      <p:cBhvr>
                                        <p:cTn id="141" dur="1" fill="hold">
                                          <p:stCondLst>
                                            <p:cond delay="0"/>
                                          </p:stCondLst>
                                        </p:cTn>
                                        <p:tgtEl>
                                          <p:spTgt spid="2"/>
                                        </p:tgtEl>
                                        <p:attrNameLst>
                                          <p:attrName>style.visibility</p:attrName>
                                        </p:attrNameLst>
                                      </p:cBhvr>
                                      <p:to>
                                        <p:strVal val="visible"/>
                                      </p:to>
                                    </p:set>
                                    <p:animEffect transition="in" filter="wheel(8)">
                                      <p:cBhvr>
                                        <p:cTn id="142"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41).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Marco"/>
          <p:cNvSpPr/>
          <p:nvPr/>
        </p:nvSpPr>
        <p:spPr>
          <a:xfrm>
            <a:off x="2571736" y="928676"/>
            <a:ext cx="1428760" cy="1071570"/>
          </a:xfrm>
          <a:prstGeom prst="frame">
            <a:avLst>
              <a:gd name="adj1" fmla="val 18774"/>
            </a:avLst>
          </a:prstGeom>
          <a:solidFill>
            <a:schemeClr val="accent5">
              <a:lumMod val="75000"/>
            </a:schemeClr>
          </a:soli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4" name="3 Marco"/>
          <p:cNvSpPr/>
          <p:nvPr/>
        </p:nvSpPr>
        <p:spPr>
          <a:xfrm>
            <a:off x="1928794" y="500048"/>
            <a:ext cx="2571768" cy="1857388"/>
          </a:xfrm>
          <a:prstGeom prst="frame">
            <a:avLst/>
          </a:prstGeom>
          <a:solidFill>
            <a:srgbClr val="00CC00"/>
          </a:soli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5" name="4 Marco"/>
          <p:cNvSpPr/>
          <p:nvPr/>
        </p:nvSpPr>
        <p:spPr>
          <a:xfrm>
            <a:off x="1928794" y="2428874"/>
            <a:ext cx="2571768" cy="1857388"/>
          </a:xfrm>
          <a:prstGeom prst="frame">
            <a:avLst/>
          </a:prstGeom>
          <a:solidFill>
            <a:schemeClr val="accent5">
              <a:lumMod val="75000"/>
            </a:schemeClr>
          </a:soli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6" name="5 Marco"/>
          <p:cNvSpPr/>
          <p:nvPr/>
        </p:nvSpPr>
        <p:spPr>
          <a:xfrm>
            <a:off x="4643438" y="500048"/>
            <a:ext cx="2571768" cy="1857388"/>
          </a:xfrm>
          <a:prstGeom prst="frame">
            <a:avLst/>
          </a:prstGeom>
          <a:solidFill>
            <a:schemeClr val="accent5">
              <a:lumMod val="75000"/>
            </a:schemeClr>
          </a:soli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7" name="6 Marco"/>
          <p:cNvSpPr/>
          <p:nvPr/>
        </p:nvSpPr>
        <p:spPr>
          <a:xfrm>
            <a:off x="4643438" y="2428874"/>
            <a:ext cx="2571768" cy="1857388"/>
          </a:xfrm>
          <a:prstGeom prst="frame">
            <a:avLst/>
          </a:prstGeom>
          <a:solidFill>
            <a:srgbClr val="00CC00"/>
          </a:soli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8" name="7 Marco"/>
          <p:cNvSpPr/>
          <p:nvPr/>
        </p:nvSpPr>
        <p:spPr>
          <a:xfrm>
            <a:off x="5214942" y="928676"/>
            <a:ext cx="1428760" cy="1071570"/>
          </a:xfrm>
          <a:prstGeom prst="frame">
            <a:avLst>
              <a:gd name="adj1" fmla="val 18774"/>
            </a:avLst>
          </a:prstGeom>
          <a:solidFill>
            <a:srgbClr val="00CC00"/>
          </a:soli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9" name="8 Marco"/>
          <p:cNvSpPr/>
          <p:nvPr/>
        </p:nvSpPr>
        <p:spPr>
          <a:xfrm>
            <a:off x="2571736" y="2786064"/>
            <a:ext cx="1428760" cy="1071570"/>
          </a:xfrm>
          <a:prstGeom prst="frame">
            <a:avLst>
              <a:gd name="adj1" fmla="val 18774"/>
            </a:avLst>
          </a:prstGeom>
          <a:solidFill>
            <a:srgbClr val="00CC00"/>
          </a:soli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10" name="9 Marco"/>
          <p:cNvSpPr/>
          <p:nvPr/>
        </p:nvSpPr>
        <p:spPr>
          <a:xfrm>
            <a:off x="5143504" y="2857502"/>
            <a:ext cx="1428760" cy="1071570"/>
          </a:xfrm>
          <a:prstGeom prst="frame">
            <a:avLst>
              <a:gd name="adj1" fmla="val 18774"/>
            </a:avLst>
          </a:prstGeom>
          <a:solidFill>
            <a:schemeClr val="accent5">
              <a:lumMod val="75000"/>
            </a:schemeClr>
          </a:soli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11" name="10 Rectángulo"/>
          <p:cNvSpPr/>
          <p:nvPr/>
        </p:nvSpPr>
        <p:spPr>
          <a:xfrm>
            <a:off x="-428660" y="-214332"/>
            <a:ext cx="9787006" cy="5500726"/>
          </a:xfrm>
          <a:prstGeom prst="rect">
            <a:avLst/>
          </a:prstGeom>
          <a:gradFill flip="none" rotWithShape="1">
            <a:gsLst>
              <a:gs pos="21000">
                <a:srgbClr val="0033CC"/>
              </a:gs>
              <a:gs pos="50000">
                <a:srgbClr val="00CC00">
                  <a:shade val="67500"/>
                  <a:satMod val="115000"/>
                </a:srgbClr>
              </a:gs>
              <a:gs pos="100000">
                <a:srgbClr val="00CC00">
                  <a:shade val="100000"/>
                  <a:satMod val="115000"/>
                </a:srgb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1"/>
                                        </p:tgtEl>
                                        <p:attrNameLst>
                                          <p:attrName>style.visibility</p:attrName>
                                        </p:attrNameLst>
                                      </p:cBhvr>
                                      <p:to>
                                        <p:strVal val="hidden"/>
                                      </p:to>
                                    </p:set>
                                  </p:childTnLst>
                                </p:cTn>
                              </p:par>
                              <p:par>
                                <p:cTn id="7" presetID="2" presetClass="entr" presetSubtype="9" fill="hold" grpId="0"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additive="base">
                                        <p:cTn id="9" dur="2000" fill="hold"/>
                                        <p:tgtEl>
                                          <p:spTgt spid="3"/>
                                        </p:tgtEl>
                                        <p:attrNameLst>
                                          <p:attrName>ppt_x</p:attrName>
                                        </p:attrNameLst>
                                      </p:cBhvr>
                                      <p:tavLst>
                                        <p:tav tm="0">
                                          <p:val>
                                            <p:strVal val="0-#ppt_w/2"/>
                                          </p:val>
                                        </p:tav>
                                        <p:tav tm="100000">
                                          <p:val>
                                            <p:strVal val="#ppt_x"/>
                                          </p:val>
                                        </p:tav>
                                      </p:tavLst>
                                    </p:anim>
                                    <p:anim calcmode="lin" valueType="num">
                                      <p:cBhvr additive="base">
                                        <p:cTn id="10" dur="2000" fill="hold"/>
                                        <p:tgtEl>
                                          <p:spTgt spid="3"/>
                                        </p:tgtEl>
                                        <p:attrNameLst>
                                          <p:attrName>ppt_y</p:attrName>
                                        </p:attrNameLst>
                                      </p:cBhvr>
                                      <p:tavLst>
                                        <p:tav tm="0">
                                          <p:val>
                                            <p:strVal val="0-#ppt_h/2"/>
                                          </p:val>
                                        </p:tav>
                                        <p:tav tm="100000">
                                          <p:val>
                                            <p:strVal val="#ppt_y"/>
                                          </p:val>
                                        </p:tav>
                                      </p:tavLst>
                                    </p:anim>
                                  </p:childTnLst>
                                </p:cTn>
                              </p:par>
                              <p:par>
                                <p:cTn id="11" presetID="2" presetClass="entr" presetSubtype="6" fill="hold" grpId="0"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2000" fill="hold"/>
                                        <p:tgtEl>
                                          <p:spTgt spid="4"/>
                                        </p:tgtEl>
                                        <p:attrNameLst>
                                          <p:attrName>ppt_x</p:attrName>
                                        </p:attrNameLst>
                                      </p:cBhvr>
                                      <p:tavLst>
                                        <p:tav tm="0">
                                          <p:val>
                                            <p:strVal val="1+#ppt_w/2"/>
                                          </p:val>
                                        </p:tav>
                                        <p:tav tm="100000">
                                          <p:val>
                                            <p:strVal val="#ppt_x"/>
                                          </p:val>
                                        </p:tav>
                                      </p:tavLst>
                                    </p:anim>
                                    <p:anim calcmode="lin" valueType="num">
                                      <p:cBhvr additive="base">
                                        <p:cTn id="14" dur="2000" fill="hold"/>
                                        <p:tgtEl>
                                          <p:spTgt spid="4"/>
                                        </p:tgtEl>
                                        <p:attrNameLst>
                                          <p:attrName>ppt_y</p:attrName>
                                        </p:attrNameLst>
                                      </p:cBhvr>
                                      <p:tavLst>
                                        <p:tav tm="0">
                                          <p:val>
                                            <p:strVal val="1+#ppt_h/2"/>
                                          </p:val>
                                        </p:tav>
                                        <p:tav tm="100000">
                                          <p:val>
                                            <p:strVal val="#ppt_y"/>
                                          </p:val>
                                        </p:tav>
                                      </p:tavLst>
                                    </p:anim>
                                  </p:childTnLst>
                                </p:cTn>
                              </p:par>
                              <p:par>
                                <p:cTn id="15" presetID="2" presetClass="entr" presetSubtype="12" fill="hold" grpId="0"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additive="base">
                                        <p:cTn id="17" dur="2000" fill="hold"/>
                                        <p:tgtEl>
                                          <p:spTgt spid="5"/>
                                        </p:tgtEl>
                                        <p:attrNameLst>
                                          <p:attrName>ppt_x</p:attrName>
                                        </p:attrNameLst>
                                      </p:cBhvr>
                                      <p:tavLst>
                                        <p:tav tm="0">
                                          <p:val>
                                            <p:strVal val="0-#ppt_w/2"/>
                                          </p:val>
                                        </p:tav>
                                        <p:tav tm="100000">
                                          <p:val>
                                            <p:strVal val="#ppt_x"/>
                                          </p:val>
                                        </p:tav>
                                      </p:tavLst>
                                    </p:anim>
                                    <p:anim calcmode="lin" valueType="num">
                                      <p:cBhvr additive="base">
                                        <p:cTn id="18" dur="2000" fill="hold"/>
                                        <p:tgtEl>
                                          <p:spTgt spid="5"/>
                                        </p:tgtEl>
                                        <p:attrNameLst>
                                          <p:attrName>ppt_y</p:attrName>
                                        </p:attrNameLst>
                                      </p:cBhvr>
                                      <p:tavLst>
                                        <p:tav tm="0">
                                          <p:val>
                                            <p:strVal val="1+#ppt_h/2"/>
                                          </p:val>
                                        </p:tav>
                                        <p:tav tm="100000">
                                          <p:val>
                                            <p:strVal val="#ppt_y"/>
                                          </p:val>
                                        </p:tav>
                                      </p:tavLst>
                                    </p:anim>
                                  </p:childTnLst>
                                </p:cTn>
                              </p:par>
                              <p:par>
                                <p:cTn id="19" presetID="2" presetClass="entr" presetSubtype="3" fill="hold" grpId="0" nodeType="with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additive="base">
                                        <p:cTn id="21" dur="2000" fill="hold"/>
                                        <p:tgtEl>
                                          <p:spTgt spid="6"/>
                                        </p:tgtEl>
                                        <p:attrNameLst>
                                          <p:attrName>ppt_x</p:attrName>
                                        </p:attrNameLst>
                                      </p:cBhvr>
                                      <p:tavLst>
                                        <p:tav tm="0">
                                          <p:val>
                                            <p:strVal val="1+#ppt_w/2"/>
                                          </p:val>
                                        </p:tav>
                                        <p:tav tm="100000">
                                          <p:val>
                                            <p:strVal val="#ppt_x"/>
                                          </p:val>
                                        </p:tav>
                                      </p:tavLst>
                                    </p:anim>
                                    <p:anim calcmode="lin" valueType="num">
                                      <p:cBhvr additive="base">
                                        <p:cTn id="22" dur="2000" fill="hold"/>
                                        <p:tgtEl>
                                          <p:spTgt spid="6"/>
                                        </p:tgtEl>
                                        <p:attrNameLst>
                                          <p:attrName>ppt_y</p:attrName>
                                        </p:attrNameLst>
                                      </p:cBhvr>
                                      <p:tavLst>
                                        <p:tav tm="0">
                                          <p:val>
                                            <p:strVal val="0-#ppt_h/2"/>
                                          </p:val>
                                        </p:tav>
                                        <p:tav tm="100000">
                                          <p:val>
                                            <p:strVal val="#ppt_y"/>
                                          </p:val>
                                        </p:tav>
                                      </p:tavLst>
                                    </p:anim>
                                  </p:childTnLst>
                                </p:cTn>
                              </p:par>
                              <p:par>
                                <p:cTn id="23" presetID="2" presetClass="entr" presetSubtype="6" fill="hold" grpId="0" nodeType="withEffect">
                                  <p:stCondLst>
                                    <p:cond delay="0"/>
                                  </p:stCondLst>
                                  <p:childTnLst>
                                    <p:set>
                                      <p:cBhvr>
                                        <p:cTn id="24" dur="1" fill="hold">
                                          <p:stCondLst>
                                            <p:cond delay="0"/>
                                          </p:stCondLst>
                                        </p:cTn>
                                        <p:tgtEl>
                                          <p:spTgt spid="7"/>
                                        </p:tgtEl>
                                        <p:attrNameLst>
                                          <p:attrName>style.visibility</p:attrName>
                                        </p:attrNameLst>
                                      </p:cBhvr>
                                      <p:to>
                                        <p:strVal val="visible"/>
                                      </p:to>
                                    </p:set>
                                    <p:anim calcmode="lin" valueType="num">
                                      <p:cBhvr additive="base">
                                        <p:cTn id="25" dur="2000" fill="hold"/>
                                        <p:tgtEl>
                                          <p:spTgt spid="7"/>
                                        </p:tgtEl>
                                        <p:attrNameLst>
                                          <p:attrName>ppt_x</p:attrName>
                                        </p:attrNameLst>
                                      </p:cBhvr>
                                      <p:tavLst>
                                        <p:tav tm="0">
                                          <p:val>
                                            <p:strVal val="1+#ppt_w/2"/>
                                          </p:val>
                                        </p:tav>
                                        <p:tav tm="100000">
                                          <p:val>
                                            <p:strVal val="#ppt_x"/>
                                          </p:val>
                                        </p:tav>
                                      </p:tavLst>
                                    </p:anim>
                                    <p:anim calcmode="lin" valueType="num">
                                      <p:cBhvr additive="base">
                                        <p:cTn id="26" dur="2000" fill="hold"/>
                                        <p:tgtEl>
                                          <p:spTgt spid="7"/>
                                        </p:tgtEl>
                                        <p:attrNameLst>
                                          <p:attrName>ppt_y</p:attrName>
                                        </p:attrNameLst>
                                      </p:cBhvr>
                                      <p:tavLst>
                                        <p:tav tm="0">
                                          <p:val>
                                            <p:strVal val="1+#ppt_h/2"/>
                                          </p:val>
                                        </p:tav>
                                        <p:tav tm="100000">
                                          <p:val>
                                            <p:strVal val="#ppt_y"/>
                                          </p:val>
                                        </p:tav>
                                      </p:tavLst>
                                    </p:anim>
                                  </p:childTnLst>
                                </p:cTn>
                              </p:par>
                              <p:par>
                                <p:cTn id="27" presetID="2" presetClass="entr" presetSubtype="12" fill="hold" grpId="0" nodeType="withEffect">
                                  <p:stCondLst>
                                    <p:cond delay="0"/>
                                  </p:stCondLst>
                                  <p:childTnLst>
                                    <p:set>
                                      <p:cBhvr>
                                        <p:cTn id="28" dur="1" fill="hold">
                                          <p:stCondLst>
                                            <p:cond delay="0"/>
                                          </p:stCondLst>
                                        </p:cTn>
                                        <p:tgtEl>
                                          <p:spTgt spid="8"/>
                                        </p:tgtEl>
                                        <p:attrNameLst>
                                          <p:attrName>style.visibility</p:attrName>
                                        </p:attrNameLst>
                                      </p:cBhvr>
                                      <p:to>
                                        <p:strVal val="visible"/>
                                      </p:to>
                                    </p:set>
                                    <p:anim calcmode="lin" valueType="num">
                                      <p:cBhvr additive="base">
                                        <p:cTn id="29" dur="2000" fill="hold"/>
                                        <p:tgtEl>
                                          <p:spTgt spid="8"/>
                                        </p:tgtEl>
                                        <p:attrNameLst>
                                          <p:attrName>ppt_x</p:attrName>
                                        </p:attrNameLst>
                                      </p:cBhvr>
                                      <p:tavLst>
                                        <p:tav tm="0">
                                          <p:val>
                                            <p:strVal val="0-#ppt_w/2"/>
                                          </p:val>
                                        </p:tav>
                                        <p:tav tm="100000">
                                          <p:val>
                                            <p:strVal val="#ppt_x"/>
                                          </p:val>
                                        </p:tav>
                                      </p:tavLst>
                                    </p:anim>
                                    <p:anim calcmode="lin" valueType="num">
                                      <p:cBhvr additive="base">
                                        <p:cTn id="30" dur="2000" fill="hold"/>
                                        <p:tgtEl>
                                          <p:spTgt spid="8"/>
                                        </p:tgtEl>
                                        <p:attrNameLst>
                                          <p:attrName>ppt_y</p:attrName>
                                        </p:attrNameLst>
                                      </p:cBhvr>
                                      <p:tavLst>
                                        <p:tav tm="0">
                                          <p:val>
                                            <p:strVal val="1+#ppt_h/2"/>
                                          </p:val>
                                        </p:tav>
                                        <p:tav tm="100000">
                                          <p:val>
                                            <p:strVal val="#ppt_y"/>
                                          </p:val>
                                        </p:tav>
                                      </p:tavLst>
                                    </p:anim>
                                  </p:childTnLst>
                                </p:cTn>
                              </p:par>
                              <p:par>
                                <p:cTn id="31" presetID="2" presetClass="entr" presetSubtype="3" fill="hold" grpId="0" nodeType="withEffect">
                                  <p:stCondLst>
                                    <p:cond delay="0"/>
                                  </p:stCondLst>
                                  <p:childTnLst>
                                    <p:set>
                                      <p:cBhvr>
                                        <p:cTn id="32" dur="1" fill="hold">
                                          <p:stCondLst>
                                            <p:cond delay="0"/>
                                          </p:stCondLst>
                                        </p:cTn>
                                        <p:tgtEl>
                                          <p:spTgt spid="9"/>
                                        </p:tgtEl>
                                        <p:attrNameLst>
                                          <p:attrName>style.visibility</p:attrName>
                                        </p:attrNameLst>
                                      </p:cBhvr>
                                      <p:to>
                                        <p:strVal val="visible"/>
                                      </p:to>
                                    </p:set>
                                    <p:anim calcmode="lin" valueType="num">
                                      <p:cBhvr additive="base">
                                        <p:cTn id="33" dur="2000" fill="hold"/>
                                        <p:tgtEl>
                                          <p:spTgt spid="9"/>
                                        </p:tgtEl>
                                        <p:attrNameLst>
                                          <p:attrName>ppt_x</p:attrName>
                                        </p:attrNameLst>
                                      </p:cBhvr>
                                      <p:tavLst>
                                        <p:tav tm="0">
                                          <p:val>
                                            <p:strVal val="1+#ppt_w/2"/>
                                          </p:val>
                                        </p:tav>
                                        <p:tav tm="100000">
                                          <p:val>
                                            <p:strVal val="#ppt_x"/>
                                          </p:val>
                                        </p:tav>
                                      </p:tavLst>
                                    </p:anim>
                                    <p:anim calcmode="lin" valueType="num">
                                      <p:cBhvr additive="base">
                                        <p:cTn id="34" dur="2000" fill="hold"/>
                                        <p:tgtEl>
                                          <p:spTgt spid="9"/>
                                        </p:tgtEl>
                                        <p:attrNameLst>
                                          <p:attrName>ppt_y</p:attrName>
                                        </p:attrNameLst>
                                      </p:cBhvr>
                                      <p:tavLst>
                                        <p:tav tm="0">
                                          <p:val>
                                            <p:strVal val="0-#ppt_h/2"/>
                                          </p:val>
                                        </p:tav>
                                        <p:tav tm="100000">
                                          <p:val>
                                            <p:strVal val="#ppt_y"/>
                                          </p:val>
                                        </p:tav>
                                      </p:tavLst>
                                    </p:anim>
                                  </p:childTnLst>
                                </p:cTn>
                              </p:par>
                              <p:par>
                                <p:cTn id="35" presetID="2" presetClass="entr" presetSubtype="9" fill="hold" grpId="0" nodeType="withEffect">
                                  <p:stCondLst>
                                    <p:cond delay="0"/>
                                  </p:stCondLst>
                                  <p:childTnLst>
                                    <p:set>
                                      <p:cBhvr>
                                        <p:cTn id="36" dur="1" fill="hold">
                                          <p:stCondLst>
                                            <p:cond delay="0"/>
                                          </p:stCondLst>
                                        </p:cTn>
                                        <p:tgtEl>
                                          <p:spTgt spid="10"/>
                                        </p:tgtEl>
                                        <p:attrNameLst>
                                          <p:attrName>style.visibility</p:attrName>
                                        </p:attrNameLst>
                                      </p:cBhvr>
                                      <p:to>
                                        <p:strVal val="visible"/>
                                      </p:to>
                                    </p:set>
                                    <p:anim calcmode="lin" valueType="num">
                                      <p:cBhvr additive="base">
                                        <p:cTn id="37" dur="2000" fill="hold"/>
                                        <p:tgtEl>
                                          <p:spTgt spid="10"/>
                                        </p:tgtEl>
                                        <p:attrNameLst>
                                          <p:attrName>ppt_x</p:attrName>
                                        </p:attrNameLst>
                                      </p:cBhvr>
                                      <p:tavLst>
                                        <p:tav tm="0">
                                          <p:val>
                                            <p:strVal val="0-#ppt_w/2"/>
                                          </p:val>
                                        </p:tav>
                                        <p:tav tm="100000">
                                          <p:val>
                                            <p:strVal val="#ppt_x"/>
                                          </p:val>
                                        </p:tav>
                                      </p:tavLst>
                                    </p:anim>
                                    <p:anim calcmode="lin" valueType="num">
                                      <p:cBhvr additive="base">
                                        <p:cTn id="38" dur="2000" fill="hold"/>
                                        <p:tgtEl>
                                          <p:spTgt spid="10"/>
                                        </p:tgtEl>
                                        <p:attrNameLst>
                                          <p:attrName>ppt_y</p:attrName>
                                        </p:attrNameLst>
                                      </p:cBhvr>
                                      <p:tavLst>
                                        <p:tav tm="0">
                                          <p:val>
                                            <p:strVal val="0-#ppt_h/2"/>
                                          </p:val>
                                        </p:tav>
                                        <p:tav tm="100000">
                                          <p:val>
                                            <p:strVal val="#ppt_y"/>
                                          </p:val>
                                        </p:tav>
                                      </p:tavLst>
                                    </p:anim>
                                  </p:childTnLst>
                                </p:cTn>
                              </p:par>
                              <p:par>
                                <p:cTn id="39" presetID="8" presetClass="emph" presetSubtype="0" autoRev="1" fill="hold" grpId="1" nodeType="withEffect">
                                  <p:stCondLst>
                                    <p:cond delay="0"/>
                                  </p:stCondLst>
                                  <p:childTnLst>
                                    <p:animRot by="-21600000">
                                      <p:cBhvr>
                                        <p:cTn id="40" dur="2000" fill="hold"/>
                                        <p:tgtEl>
                                          <p:spTgt spid="3"/>
                                        </p:tgtEl>
                                        <p:attrNameLst>
                                          <p:attrName>r</p:attrName>
                                        </p:attrNameLst>
                                      </p:cBhvr>
                                    </p:animRot>
                                  </p:childTnLst>
                                </p:cTn>
                              </p:par>
                              <p:par>
                                <p:cTn id="41" presetID="8" presetClass="emph" presetSubtype="0" autoRev="1" fill="hold" grpId="1" nodeType="withEffect">
                                  <p:stCondLst>
                                    <p:cond delay="0"/>
                                  </p:stCondLst>
                                  <p:childTnLst>
                                    <p:animRot by="21600000">
                                      <p:cBhvr>
                                        <p:cTn id="42" dur="2000" fill="hold"/>
                                        <p:tgtEl>
                                          <p:spTgt spid="4"/>
                                        </p:tgtEl>
                                        <p:attrNameLst>
                                          <p:attrName>r</p:attrName>
                                        </p:attrNameLst>
                                      </p:cBhvr>
                                    </p:animRot>
                                  </p:childTnLst>
                                </p:cTn>
                              </p:par>
                              <p:par>
                                <p:cTn id="43" presetID="8" presetClass="emph" presetSubtype="0" autoRev="1" fill="hold" grpId="1" nodeType="withEffect">
                                  <p:stCondLst>
                                    <p:cond delay="0"/>
                                  </p:stCondLst>
                                  <p:childTnLst>
                                    <p:animRot by="21600000">
                                      <p:cBhvr>
                                        <p:cTn id="44" dur="2000" fill="hold"/>
                                        <p:tgtEl>
                                          <p:spTgt spid="5"/>
                                        </p:tgtEl>
                                        <p:attrNameLst>
                                          <p:attrName>r</p:attrName>
                                        </p:attrNameLst>
                                      </p:cBhvr>
                                    </p:animRot>
                                  </p:childTnLst>
                                </p:cTn>
                              </p:par>
                              <p:par>
                                <p:cTn id="45" presetID="8" presetClass="emph" presetSubtype="0" autoRev="1" fill="hold" grpId="1" nodeType="withEffect">
                                  <p:stCondLst>
                                    <p:cond delay="0"/>
                                  </p:stCondLst>
                                  <p:childTnLst>
                                    <p:animRot by="21600000">
                                      <p:cBhvr>
                                        <p:cTn id="46" dur="2000" fill="hold"/>
                                        <p:tgtEl>
                                          <p:spTgt spid="6"/>
                                        </p:tgtEl>
                                        <p:attrNameLst>
                                          <p:attrName>r</p:attrName>
                                        </p:attrNameLst>
                                      </p:cBhvr>
                                    </p:animRot>
                                  </p:childTnLst>
                                </p:cTn>
                              </p:par>
                              <p:par>
                                <p:cTn id="47" presetID="8" presetClass="emph" presetSubtype="0" autoRev="1" fill="hold" grpId="1" nodeType="withEffect">
                                  <p:stCondLst>
                                    <p:cond delay="0"/>
                                  </p:stCondLst>
                                  <p:childTnLst>
                                    <p:animRot by="21600000">
                                      <p:cBhvr>
                                        <p:cTn id="48" dur="2000" fill="hold"/>
                                        <p:tgtEl>
                                          <p:spTgt spid="7"/>
                                        </p:tgtEl>
                                        <p:attrNameLst>
                                          <p:attrName>r</p:attrName>
                                        </p:attrNameLst>
                                      </p:cBhvr>
                                    </p:animRot>
                                  </p:childTnLst>
                                </p:cTn>
                              </p:par>
                              <p:par>
                                <p:cTn id="49" presetID="8" presetClass="emph" presetSubtype="0" autoRev="1" fill="hold" grpId="1" nodeType="withEffect">
                                  <p:stCondLst>
                                    <p:cond delay="0"/>
                                  </p:stCondLst>
                                  <p:childTnLst>
                                    <p:animRot by="21600000">
                                      <p:cBhvr>
                                        <p:cTn id="50" dur="2000" fill="hold"/>
                                        <p:tgtEl>
                                          <p:spTgt spid="8"/>
                                        </p:tgtEl>
                                        <p:attrNameLst>
                                          <p:attrName>r</p:attrName>
                                        </p:attrNameLst>
                                      </p:cBhvr>
                                    </p:animRot>
                                  </p:childTnLst>
                                </p:cTn>
                              </p:par>
                              <p:par>
                                <p:cTn id="51" presetID="8" presetClass="emph" presetSubtype="0" autoRev="1" fill="hold" grpId="1" nodeType="withEffect">
                                  <p:stCondLst>
                                    <p:cond delay="0"/>
                                  </p:stCondLst>
                                  <p:childTnLst>
                                    <p:animRot by="21600000">
                                      <p:cBhvr>
                                        <p:cTn id="52" dur="2000" fill="hold"/>
                                        <p:tgtEl>
                                          <p:spTgt spid="9"/>
                                        </p:tgtEl>
                                        <p:attrNameLst>
                                          <p:attrName>r</p:attrName>
                                        </p:attrNameLst>
                                      </p:cBhvr>
                                    </p:animRot>
                                  </p:childTnLst>
                                </p:cTn>
                              </p:par>
                              <p:par>
                                <p:cTn id="53" presetID="8" presetClass="emph" presetSubtype="0" autoRev="1" fill="hold" grpId="1" nodeType="withEffect">
                                  <p:stCondLst>
                                    <p:cond delay="0"/>
                                  </p:stCondLst>
                                  <p:childTnLst>
                                    <p:animRot by="-21600000">
                                      <p:cBhvr>
                                        <p:cTn id="54" dur="2000" fill="hold"/>
                                        <p:tgtEl>
                                          <p:spTgt spid="10"/>
                                        </p:tgtEl>
                                        <p:attrNameLst>
                                          <p:attrName>r</p:attrName>
                                        </p:attrNameLst>
                                      </p:cBhvr>
                                    </p:animRot>
                                  </p:childTnLst>
                                </p:cTn>
                              </p:par>
                              <p:par>
                                <p:cTn id="55" presetID="13" presetClass="entr" presetSubtype="32" fill="hold" grpId="2" nodeType="withEffect">
                                  <p:stCondLst>
                                    <p:cond delay="0"/>
                                  </p:stCondLst>
                                  <p:childTnLst>
                                    <p:set>
                                      <p:cBhvr>
                                        <p:cTn id="56" dur="1" fill="hold">
                                          <p:stCondLst>
                                            <p:cond delay="0"/>
                                          </p:stCondLst>
                                        </p:cTn>
                                        <p:tgtEl>
                                          <p:spTgt spid="3"/>
                                        </p:tgtEl>
                                        <p:attrNameLst>
                                          <p:attrName>style.visibility</p:attrName>
                                        </p:attrNameLst>
                                      </p:cBhvr>
                                      <p:to>
                                        <p:strVal val="visible"/>
                                      </p:to>
                                    </p:set>
                                    <p:animEffect transition="in" filter="plus(out)">
                                      <p:cBhvr>
                                        <p:cTn id="57" dur="2000"/>
                                        <p:tgtEl>
                                          <p:spTgt spid="3"/>
                                        </p:tgtEl>
                                      </p:cBhvr>
                                    </p:animEffect>
                                  </p:childTnLst>
                                </p:cTn>
                              </p:par>
                              <p:par>
                                <p:cTn id="58" presetID="13" presetClass="entr" presetSubtype="32" fill="hold" grpId="2" nodeType="withEffect">
                                  <p:stCondLst>
                                    <p:cond delay="0"/>
                                  </p:stCondLst>
                                  <p:childTnLst>
                                    <p:set>
                                      <p:cBhvr>
                                        <p:cTn id="59" dur="1" fill="hold">
                                          <p:stCondLst>
                                            <p:cond delay="0"/>
                                          </p:stCondLst>
                                        </p:cTn>
                                        <p:tgtEl>
                                          <p:spTgt spid="4"/>
                                        </p:tgtEl>
                                        <p:attrNameLst>
                                          <p:attrName>style.visibility</p:attrName>
                                        </p:attrNameLst>
                                      </p:cBhvr>
                                      <p:to>
                                        <p:strVal val="visible"/>
                                      </p:to>
                                    </p:set>
                                    <p:animEffect transition="in" filter="plus(out)">
                                      <p:cBhvr>
                                        <p:cTn id="60" dur="2000"/>
                                        <p:tgtEl>
                                          <p:spTgt spid="4"/>
                                        </p:tgtEl>
                                      </p:cBhvr>
                                    </p:animEffect>
                                  </p:childTnLst>
                                </p:cTn>
                              </p:par>
                              <p:par>
                                <p:cTn id="61" presetID="13" presetClass="entr" presetSubtype="32" fill="hold" grpId="2" nodeType="withEffect">
                                  <p:stCondLst>
                                    <p:cond delay="0"/>
                                  </p:stCondLst>
                                  <p:childTnLst>
                                    <p:set>
                                      <p:cBhvr>
                                        <p:cTn id="62" dur="1" fill="hold">
                                          <p:stCondLst>
                                            <p:cond delay="0"/>
                                          </p:stCondLst>
                                        </p:cTn>
                                        <p:tgtEl>
                                          <p:spTgt spid="5"/>
                                        </p:tgtEl>
                                        <p:attrNameLst>
                                          <p:attrName>style.visibility</p:attrName>
                                        </p:attrNameLst>
                                      </p:cBhvr>
                                      <p:to>
                                        <p:strVal val="visible"/>
                                      </p:to>
                                    </p:set>
                                    <p:animEffect transition="in" filter="plus(out)">
                                      <p:cBhvr>
                                        <p:cTn id="63" dur="2000"/>
                                        <p:tgtEl>
                                          <p:spTgt spid="5"/>
                                        </p:tgtEl>
                                      </p:cBhvr>
                                    </p:animEffect>
                                  </p:childTnLst>
                                </p:cTn>
                              </p:par>
                              <p:par>
                                <p:cTn id="64" presetID="13" presetClass="entr" presetSubtype="32" fill="hold" grpId="2" nodeType="withEffect">
                                  <p:stCondLst>
                                    <p:cond delay="0"/>
                                  </p:stCondLst>
                                  <p:childTnLst>
                                    <p:set>
                                      <p:cBhvr>
                                        <p:cTn id="65" dur="1" fill="hold">
                                          <p:stCondLst>
                                            <p:cond delay="0"/>
                                          </p:stCondLst>
                                        </p:cTn>
                                        <p:tgtEl>
                                          <p:spTgt spid="6"/>
                                        </p:tgtEl>
                                        <p:attrNameLst>
                                          <p:attrName>style.visibility</p:attrName>
                                        </p:attrNameLst>
                                      </p:cBhvr>
                                      <p:to>
                                        <p:strVal val="visible"/>
                                      </p:to>
                                    </p:set>
                                    <p:animEffect transition="in" filter="plus(out)">
                                      <p:cBhvr>
                                        <p:cTn id="66" dur="2000"/>
                                        <p:tgtEl>
                                          <p:spTgt spid="6"/>
                                        </p:tgtEl>
                                      </p:cBhvr>
                                    </p:animEffect>
                                  </p:childTnLst>
                                </p:cTn>
                              </p:par>
                              <p:par>
                                <p:cTn id="67" presetID="13" presetClass="entr" presetSubtype="32" fill="hold" grpId="2" nodeType="withEffect">
                                  <p:stCondLst>
                                    <p:cond delay="0"/>
                                  </p:stCondLst>
                                  <p:childTnLst>
                                    <p:set>
                                      <p:cBhvr>
                                        <p:cTn id="68" dur="1" fill="hold">
                                          <p:stCondLst>
                                            <p:cond delay="0"/>
                                          </p:stCondLst>
                                        </p:cTn>
                                        <p:tgtEl>
                                          <p:spTgt spid="7"/>
                                        </p:tgtEl>
                                        <p:attrNameLst>
                                          <p:attrName>style.visibility</p:attrName>
                                        </p:attrNameLst>
                                      </p:cBhvr>
                                      <p:to>
                                        <p:strVal val="visible"/>
                                      </p:to>
                                    </p:set>
                                    <p:animEffect transition="in" filter="plus(out)">
                                      <p:cBhvr>
                                        <p:cTn id="69" dur="2000"/>
                                        <p:tgtEl>
                                          <p:spTgt spid="7"/>
                                        </p:tgtEl>
                                      </p:cBhvr>
                                    </p:animEffect>
                                  </p:childTnLst>
                                </p:cTn>
                              </p:par>
                              <p:par>
                                <p:cTn id="70" presetID="13" presetClass="entr" presetSubtype="32" fill="hold" grpId="2" nodeType="withEffect">
                                  <p:stCondLst>
                                    <p:cond delay="0"/>
                                  </p:stCondLst>
                                  <p:childTnLst>
                                    <p:set>
                                      <p:cBhvr>
                                        <p:cTn id="71" dur="1" fill="hold">
                                          <p:stCondLst>
                                            <p:cond delay="0"/>
                                          </p:stCondLst>
                                        </p:cTn>
                                        <p:tgtEl>
                                          <p:spTgt spid="8"/>
                                        </p:tgtEl>
                                        <p:attrNameLst>
                                          <p:attrName>style.visibility</p:attrName>
                                        </p:attrNameLst>
                                      </p:cBhvr>
                                      <p:to>
                                        <p:strVal val="visible"/>
                                      </p:to>
                                    </p:set>
                                    <p:animEffect transition="in" filter="plus(out)">
                                      <p:cBhvr>
                                        <p:cTn id="72" dur="2000"/>
                                        <p:tgtEl>
                                          <p:spTgt spid="8"/>
                                        </p:tgtEl>
                                      </p:cBhvr>
                                    </p:animEffect>
                                  </p:childTnLst>
                                </p:cTn>
                              </p:par>
                              <p:par>
                                <p:cTn id="73" presetID="13" presetClass="entr" presetSubtype="32" fill="hold" grpId="2" nodeType="withEffect">
                                  <p:stCondLst>
                                    <p:cond delay="0"/>
                                  </p:stCondLst>
                                  <p:childTnLst>
                                    <p:set>
                                      <p:cBhvr>
                                        <p:cTn id="74" dur="1" fill="hold">
                                          <p:stCondLst>
                                            <p:cond delay="0"/>
                                          </p:stCondLst>
                                        </p:cTn>
                                        <p:tgtEl>
                                          <p:spTgt spid="9"/>
                                        </p:tgtEl>
                                        <p:attrNameLst>
                                          <p:attrName>style.visibility</p:attrName>
                                        </p:attrNameLst>
                                      </p:cBhvr>
                                      <p:to>
                                        <p:strVal val="visible"/>
                                      </p:to>
                                    </p:set>
                                    <p:animEffect transition="in" filter="plus(out)">
                                      <p:cBhvr>
                                        <p:cTn id="75" dur="2000"/>
                                        <p:tgtEl>
                                          <p:spTgt spid="9"/>
                                        </p:tgtEl>
                                      </p:cBhvr>
                                    </p:animEffect>
                                  </p:childTnLst>
                                </p:cTn>
                              </p:par>
                              <p:par>
                                <p:cTn id="76" presetID="13" presetClass="entr" presetSubtype="32" fill="hold" grpId="2" nodeType="withEffect">
                                  <p:stCondLst>
                                    <p:cond delay="0"/>
                                  </p:stCondLst>
                                  <p:childTnLst>
                                    <p:set>
                                      <p:cBhvr>
                                        <p:cTn id="77" dur="1" fill="hold">
                                          <p:stCondLst>
                                            <p:cond delay="0"/>
                                          </p:stCondLst>
                                        </p:cTn>
                                        <p:tgtEl>
                                          <p:spTgt spid="10"/>
                                        </p:tgtEl>
                                        <p:attrNameLst>
                                          <p:attrName>style.visibility</p:attrName>
                                        </p:attrNameLst>
                                      </p:cBhvr>
                                      <p:to>
                                        <p:strVal val="visible"/>
                                      </p:to>
                                    </p:set>
                                    <p:animEffect transition="in" filter="plus(out)">
                                      <p:cBhvr>
                                        <p:cTn id="78" dur="2000"/>
                                        <p:tgtEl>
                                          <p:spTgt spid="10"/>
                                        </p:tgtEl>
                                      </p:cBhvr>
                                    </p:animEffect>
                                  </p:childTnLst>
                                </p:cTn>
                              </p:par>
                            </p:childTnLst>
                          </p:cTn>
                        </p:par>
                        <p:par>
                          <p:cTn id="79" fill="hold">
                            <p:stCondLst>
                              <p:cond delay="4000"/>
                            </p:stCondLst>
                            <p:childTnLst>
                              <p:par>
                                <p:cTn id="80" presetID="2" presetClass="exit" presetSubtype="12" fill="hold" grpId="3" nodeType="afterEffect">
                                  <p:stCondLst>
                                    <p:cond delay="0"/>
                                  </p:stCondLst>
                                  <p:childTnLst>
                                    <p:anim calcmode="lin" valueType="num">
                                      <p:cBhvr additive="base">
                                        <p:cTn id="81" dur="2000"/>
                                        <p:tgtEl>
                                          <p:spTgt spid="6"/>
                                        </p:tgtEl>
                                        <p:attrNameLst>
                                          <p:attrName>ppt_x</p:attrName>
                                        </p:attrNameLst>
                                      </p:cBhvr>
                                      <p:tavLst>
                                        <p:tav tm="0">
                                          <p:val>
                                            <p:strVal val="ppt_x"/>
                                          </p:val>
                                        </p:tav>
                                        <p:tav tm="100000">
                                          <p:val>
                                            <p:strVal val="0-ppt_w/2"/>
                                          </p:val>
                                        </p:tav>
                                      </p:tavLst>
                                    </p:anim>
                                    <p:anim calcmode="lin" valueType="num">
                                      <p:cBhvr additive="base">
                                        <p:cTn id="82" dur="2000"/>
                                        <p:tgtEl>
                                          <p:spTgt spid="6"/>
                                        </p:tgtEl>
                                        <p:attrNameLst>
                                          <p:attrName>ppt_y</p:attrName>
                                        </p:attrNameLst>
                                      </p:cBhvr>
                                      <p:tavLst>
                                        <p:tav tm="0">
                                          <p:val>
                                            <p:strVal val="ppt_y"/>
                                          </p:val>
                                        </p:tav>
                                        <p:tav tm="100000">
                                          <p:val>
                                            <p:strVal val="1+ppt_h/2"/>
                                          </p:val>
                                        </p:tav>
                                      </p:tavLst>
                                    </p:anim>
                                    <p:set>
                                      <p:cBhvr>
                                        <p:cTn id="83" dur="1" fill="hold">
                                          <p:stCondLst>
                                            <p:cond delay="1999"/>
                                          </p:stCondLst>
                                        </p:cTn>
                                        <p:tgtEl>
                                          <p:spTgt spid="6"/>
                                        </p:tgtEl>
                                        <p:attrNameLst>
                                          <p:attrName>style.visibility</p:attrName>
                                        </p:attrNameLst>
                                      </p:cBhvr>
                                      <p:to>
                                        <p:strVal val="hidden"/>
                                      </p:to>
                                    </p:set>
                                  </p:childTnLst>
                                </p:cTn>
                              </p:par>
                              <p:par>
                                <p:cTn id="84" presetID="2" presetClass="exit" presetSubtype="12" fill="hold" grpId="3" nodeType="withEffect">
                                  <p:stCondLst>
                                    <p:cond delay="0"/>
                                  </p:stCondLst>
                                  <p:childTnLst>
                                    <p:anim calcmode="lin" valueType="num">
                                      <p:cBhvr additive="base">
                                        <p:cTn id="85" dur="2000"/>
                                        <p:tgtEl>
                                          <p:spTgt spid="8"/>
                                        </p:tgtEl>
                                        <p:attrNameLst>
                                          <p:attrName>ppt_x</p:attrName>
                                        </p:attrNameLst>
                                      </p:cBhvr>
                                      <p:tavLst>
                                        <p:tav tm="0">
                                          <p:val>
                                            <p:strVal val="ppt_x"/>
                                          </p:val>
                                        </p:tav>
                                        <p:tav tm="100000">
                                          <p:val>
                                            <p:strVal val="0-ppt_w/2"/>
                                          </p:val>
                                        </p:tav>
                                      </p:tavLst>
                                    </p:anim>
                                    <p:anim calcmode="lin" valueType="num">
                                      <p:cBhvr additive="base">
                                        <p:cTn id="86" dur="2000"/>
                                        <p:tgtEl>
                                          <p:spTgt spid="8"/>
                                        </p:tgtEl>
                                        <p:attrNameLst>
                                          <p:attrName>ppt_y</p:attrName>
                                        </p:attrNameLst>
                                      </p:cBhvr>
                                      <p:tavLst>
                                        <p:tav tm="0">
                                          <p:val>
                                            <p:strVal val="ppt_y"/>
                                          </p:val>
                                        </p:tav>
                                        <p:tav tm="100000">
                                          <p:val>
                                            <p:strVal val="1+ppt_h/2"/>
                                          </p:val>
                                        </p:tav>
                                      </p:tavLst>
                                    </p:anim>
                                    <p:set>
                                      <p:cBhvr>
                                        <p:cTn id="87" dur="1" fill="hold">
                                          <p:stCondLst>
                                            <p:cond delay="1999"/>
                                          </p:stCondLst>
                                        </p:cTn>
                                        <p:tgtEl>
                                          <p:spTgt spid="8"/>
                                        </p:tgtEl>
                                        <p:attrNameLst>
                                          <p:attrName>style.visibility</p:attrName>
                                        </p:attrNameLst>
                                      </p:cBhvr>
                                      <p:to>
                                        <p:strVal val="hidden"/>
                                      </p:to>
                                    </p:set>
                                  </p:childTnLst>
                                </p:cTn>
                              </p:par>
                              <p:par>
                                <p:cTn id="88" presetID="2" presetClass="exit" presetSubtype="6" fill="hold" grpId="3" nodeType="withEffect">
                                  <p:stCondLst>
                                    <p:cond delay="0"/>
                                  </p:stCondLst>
                                  <p:childTnLst>
                                    <p:anim calcmode="lin" valueType="num">
                                      <p:cBhvr additive="base">
                                        <p:cTn id="89" dur="2000"/>
                                        <p:tgtEl>
                                          <p:spTgt spid="3"/>
                                        </p:tgtEl>
                                        <p:attrNameLst>
                                          <p:attrName>ppt_x</p:attrName>
                                        </p:attrNameLst>
                                      </p:cBhvr>
                                      <p:tavLst>
                                        <p:tav tm="0">
                                          <p:val>
                                            <p:strVal val="ppt_x"/>
                                          </p:val>
                                        </p:tav>
                                        <p:tav tm="100000">
                                          <p:val>
                                            <p:strVal val="1+ppt_w/2"/>
                                          </p:val>
                                        </p:tav>
                                      </p:tavLst>
                                    </p:anim>
                                    <p:anim calcmode="lin" valueType="num">
                                      <p:cBhvr additive="base">
                                        <p:cTn id="90" dur="2000"/>
                                        <p:tgtEl>
                                          <p:spTgt spid="3"/>
                                        </p:tgtEl>
                                        <p:attrNameLst>
                                          <p:attrName>ppt_y</p:attrName>
                                        </p:attrNameLst>
                                      </p:cBhvr>
                                      <p:tavLst>
                                        <p:tav tm="0">
                                          <p:val>
                                            <p:strVal val="ppt_y"/>
                                          </p:val>
                                        </p:tav>
                                        <p:tav tm="100000">
                                          <p:val>
                                            <p:strVal val="1+ppt_h/2"/>
                                          </p:val>
                                        </p:tav>
                                      </p:tavLst>
                                    </p:anim>
                                    <p:set>
                                      <p:cBhvr>
                                        <p:cTn id="91" dur="1" fill="hold">
                                          <p:stCondLst>
                                            <p:cond delay="1999"/>
                                          </p:stCondLst>
                                        </p:cTn>
                                        <p:tgtEl>
                                          <p:spTgt spid="3"/>
                                        </p:tgtEl>
                                        <p:attrNameLst>
                                          <p:attrName>style.visibility</p:attrName>
                                        </p:attrNameLst>
                                      </p:cBhvr>
                                      <p:to>
                                        <p:strVal val="hidden"/>
                                      </p:to>
                                    </p:set>
                                  </p:childTnLst>
                                </p:cTn>
                              </p:par>
                              <p:par>
                                <p:cTn id="92" presetID="2" presetClass="exit" presetSubtype="6" fill="hold" grpId="3" nodeType="withEffect">
                                  <p:stCondLst>
                                    <p:cond delay="0"/>
                                  </p:stCondLst>
                                  <p:childTnLst>
                                    <p:anim calcmode="lin" valueType="num">
                                      <p:cBhvr additive="base">
                                        <p:cTn id="93" dur="2000"/>
                                        <p:tgtEl>
                                          <p:spTgt spid="4"/>
                                        </p:tgtEl>
                                        <p:attrNameLst>
                                          <p:attrName>ppt_x</p:attrName>
                                        </p:attrNameLst>
                                      </p:cBhvr>
                                      <p:tavLst>
                                        <p:tav tm="0">
                                          <p:val>
                                            <p:strVal val="ppt_x"/>
                                          </p:val>
                                        </p:tav>
                                        <p:tav tm="100000">
                                          <p:val>
                                            <p:strVal val="1+ppt_w/2"/>
                                          </p:val>
                                        </p:tav>
                                      </p:tavLst>
                                    </p:anim>
                                    <p:anim calcmode="lin" valueType="num">
                                      <p:cBhvr additive="base">
                                        <p:cTn id="94" dur="2000"/>
                                        <p:tgtEl>
                                          <p:spTgt spid="4"/>
                                        </p:tgtEl>
                                        <p:attrNameLst>
                                          <p:attrName>ppt_y</p:attrName>
                                        </p:attrNameLst>
                                      </p:cBhvr>
                                      <p:tavLst>
                                        <p:tav tm="0">
                                          <p:val>
                                            <p:strVal val="ppt_y"/>
                                          </p:val>
                                        </p:tav>
                                        <p:tav tm="100000">
                                          <p:val>
                                            <p:strVal val="1+ppt_h/2"/>
                                          </p:val>
                                        </p:tav>
                                      </p:tavLst>
                                    </p:anim>
                                    <p:set>
                                      <p:cBhvr>
                                        <p:cTn id="95" dur="1" fill="hold">
                                          <p:stCondLst>
                                            <p:cond delay="1999"/>
                                          </p:stCondLst>
                                        </p:cTn>
                                        <p:tgtEl>
                                          <p:spTgt spid="4"/>
                                        </p:tgtEl>
                                        <p:attrNameLst>
                                          <p:attrName>style.visibility</p:attrName>
                                        </p:attrNameLst>
                                      </p:cBhvr>
                                      <p:to>
                                        <p:strVal val="hidden"/>
                                      </p:to>
                                    </p:set>
                                  </p:childTnLst>
                                </p:cTn>
                              </p:par>
                              <p:par>
                                <p:cTn id="96" presetID="2" presetClass="exit" presetSubtype="9" fill="hold" grpId="3" nodeType="withEffect">
                                  <p:stCondLst>
                                    <p:cond delay="0"/>
                                  </p:stCondLst>
                                  <p:childTnLst>
                                    <p:anim calcmode="lin" valueType="num">
                                      <p:cBhvr additive="base">
                                        <p:cTn id="97" dur="2000"/>
                                        <p:tgtEl>
                                          <p:spTgt spid="7"/>
                                        </p:tgtEl>
                                        <p:attrNameLst>
                                          <p:attrName>ppt_x</p:attrName>
                                        </p:attrNameLst>
                                      </p:cBhvr>
                                      <p:tavLst>
                                        <p:tav tm="0">
                                          <p:val>
                                            <p:strVal val="ppt_x"/>
                                          </p:val>
                                        </p:tav>
                                        <p:tav tm="100000">
                                          <p:val>
                                            <p:strVal val="0-ppt_w/2"/>
                                          </p:val>
                                        </p:tav>
                                      </p:tavLst>
                                    </p:anim>
                                    <p:anim calcmode="lin" valueType="num">
                                      <p:cBhvr additive="base">
                                        <p:cTn id="98" dur="2000"/>
                                        <p:tgtEl>
                                          <p:spTgt spid="7"/>
                                        </p:tgtEl>
                                        <p:attrNameLst>
                                          <p:attrName>ppt_y</p:attrName>
                                        </p:attrNameLst>
                                      </p:cBhvr>
                                      <p:tavLst>
                                        <p:tav tm="0">
                                          <p:val>
                                            <p:strVal val="ppt_y"/>
                                          </p:val>
                                        </p:tav>
                                        <p:tav tm="100000">
                                          <p:val>
                                            <p:strVal val="0-ppt_h/2"/>
                                          </p:val>
                                        </p:tav>
                                      </p:tavLst>
                                    </p:anim>
                                    <p:set>
                                      <p:cBhvr>
                                        <p:cTn id="99" dur="1" fill="hold">
                                          <p:stCondLst>
                                            <p:cond delay="1999"/>
                                          </p:stCondLst>
                                        </p:cTn>
                                        <p:tgtEl>
                                          <p:spTgt spid="7"/>
                                        </p:tgtEl>
                                        <p:attrNameLst>
                                          <p:attrName>style.visibility</p:attrName>
                                        </p:attrNameLst>
                                      </p:cBhvr>
                                      <p:to>
                                        <p:strVal val="hidden"/>
                                      </p:to>
                                    </p:set>
                                  </p:childTnLst>
                                </p:cTn>
                              </p:par>
                              <p:par>
                                <p:cTn id="100" presetID="2" presetClass="exit" presetSubtype="9" fill="hold" grpId="3" nodeType="withEffect">
                                  <p:stCondLst>
                                    <p:cond delay="0"/>
                                  </p:stCondLst>
                                  <p:childTnLst>
                                    <p:anim calcmode="lin" valueType="num">
                                      <p:cBhvr additive="base">
                                        <p:cTn id="101" dur="2000"/>
                                        <p:tgtEl>
                                          <p:spTgt spid="10"/>
                                        </p:tgtEl>
                                        <p:attrNameLst>
                                          <p:attrName>ppt_x</p:attrName>
                                        </p:attrNameLst>
                                      </p:cBhvr>
                                      <p:tavLst>
                                        <p:tav tm="0">
                                          <p:val>
                                            <p:strVal val="ppt_x"/>
                                          </p:val>
                                        </p:tav>
                                        <p:tav tm="100000">
                                          <p:val>
                                            <p:strVal val="0-ppt_w/2"/>
                                          </p:val>
                                        </p:tav>
                                      </p:tavLst>
                                    </p:anim>
                                    <p:anim calcmode="lin" valueType="num">
                                      <p:cBhvr additive="base">
                                        <p:cTn id="102" dur="2000"/>
                                        <p:tgtEl>
                                          <p:spTgt spid="10"/>
                                        </p:tgtEl>
                                        <p:attrNameLst>
                                          <p:attrName>ppt_y</p:attrName>
                                        </p:attrNameLst>
                                      </p:cBhvr>
                                      <p:tavLst>
                                        <p:tav tm="0">
                                          <p:val>
                                            <p:strVal val="ppt_y"/>
                                          </p:val>
                                        </p:tav>
                                        <p:tav tm="100000">
                                          <p:val>
                                            <p:strVal val="0-ppt_h/2"/>
                                          </p:val>
                                        </p:tav>
                                      </p:tavLst>
                                    </p:anim>
                                    <p:set>
                                      <p:cBhvr>
                                        <p:cTn id="103" dur="1" fill="hold">
                                          <p:stCondLst>
                                            <p:cond delay="1999"/>
                                          </p:stCondLst>
                                        </p:cTn>
                                        <p:tgtEl>
                                          <p:spTgt spid="10"/>
                                        </p:tgtEl>
                                        <p:attrNameLst>
                                          <p:attrName>style.visibility</p:attrName>
                                        </p:attrNameLst>
                                      </p:cBhvr>
                                      <p:to>
                                        <p:strVal val="hidden"/>
                                      </p:to>
                                    </p:set>
                                  </p:childTnLst>
                                </p:cTn>
                              </p:par>
                              <p:par>
                                <p:cTn id="104" presetID="2" presetClass="exit" presetSubtype="3" fill="hold" grpId="3" nodeType="withEffect">
                                  <p:stCondLst>
                                    <p:cond delay="0"/>
                                  </p:stCondLst>
                                  <p:childTnLst>
                                    <p:anim calcmode="lin" valueType="num">
                                      <p:cBhvr additive="base">
                                        <p:cTn id="105" dur="2000"/>
                                        <p:tgtEl>
                                          <p:spTgt spid="5"/>
                                        </p:tgtEl>
                                        <p:attrNameLst>
                                          <p:attrName>ppt_x</p:attrName>
                                        </p:attrNameLst>
                                      </p:cBhvr>
                                      <p:tavLst>
                                        <p:tav tm="0">
                                          <p:val>
                                            <p:strVal val="ppt_x"/>
                                          </p:val>
                                        </p:tav>
                                        <p:tav tm="100000">
                                          <p:val>
                                            <p:strVal val="1+ppt_w/2"/>
                                          </p:val>
                                        </p:tav>
                                      </p:tavLst>
                                    </p:anim>
                                    <p:anim calcmode="lin" valueType="num">
                                      <p:cBhvr additive="base">
                                        <p:cTn id="106" dur="2000"/>
                                        <p:tgtEl>
                                          <p:spTgt spid="5"/>
                                        </p:tgtEl>
                                        <p:attrNameLst>
                                          <p:attrName>ppt_y</p:attrName>
                                        </p:attrNameLst>
                                      </p:cBhvr>
                                      <p:tavLst>
                                        <p:tav tm="0">
                                          <p:val>
                                            <p:strVal val="ppt_y"/>
                                          </p:val>
                                        </p:tav>
                                        <p:tav tm="100000">
                                          <p:val>
                                            <p:strVal val="0-ppt_h/2"/>
                                          </p:val>
                                        </p:tav>
                                      </p:tavLst>
                                    </p:anim>
                                    <p:set>
                                      <p:cBhvr>
                                        <p:cTn id="107" dur="1" fill="hold">
                                          <p:stCondLst>
                                            <p:cond delay="1999"/>
                                          </p:stCondLst>
                                        </p:cTn>
                                        <p:tgtEl>
                                          <p:spTgt spid="5"/>
                                        </p:tgtEl>
                                        <p:attrNameLst>
                                          <p:attrName>style.visibility</p:attrName>
                                        </p:attrNameLst>
                                      </p:cBhvr>
                                      <p:to>
                                        <p:strVal val="hidden"/>
                                      </p:to>
                                    </p:set>
                                  </p:childTnLst>
                                </p:cTn>
                              </p:par>
                              <p:par>
                                <p:cTn id="108" presetID="2" presetClass="exit" presetSubtype="3" fill="hold" grpId="3" nodeType="withEffect">
                                  <p:stCondLst>
                                    <p:cond delay="0"/>
                                  </p:stCondLst>
                                  <p:childTnLst>
                                    <p:anim calcmode="lin" valueType="num">
                                      <p:cBhvr additive="base">
                                        <p:cTn id="109" dur="2000"/>
                                        <p:tgtEl>
                                          <p:spTgt spid="9"/>
                                        </p:tgtEl>
                                        <p:attrNameLst>
                                          <p:attrName>ppt_x</p:attrName>
                                        </p:attrNameLst>
                                      </p:cBhvr>
                                      <p:tavLst>
                                        <p:tav tm="0">
                                          <p:val>
                                            <p:strVal val="ppt_x"/>
                                          </p:val>
                                        </p:tav>
                                        <p:tav tm="100000">
                                          <p:val>
                                            <p:strVal val="1+ppt_w/2"/>
                                          </p:val>
                                        </p:tav>
                                      </p:tavLst>
                                    </p:anim>
                                    <p:anim calcmode="lin" valueType="num">
                                      <p:cBhvr additive="base">
                                        <p:cTn id="110" dur="2000"/>
                                        <p:tgtEl>
                                          <p:spTgt spid="9"/>
                                        </p:tgtEl>
                                        <p:attrNameLst>
                                          <p:attrName>ppt_y</p:attrName>
                                        </p:attrNameLst>
                                      </p:cBhvr>
                                      <p:tavLst>
                                        <p:tav tm="0">
                                          <p:val>
                                            <p:strVal val="ppt_y"/>
                                          </p:val>
                                        </p:tav>
                                        <p:tav tm="100000">
                                          <p:val>
                                            <p:strVal val="0-ppt_h/2"/>
                                          </p:val>
                                        </p:tav>
                                      </p:tavLst>
                                    </p:anim>
                                    <p:set>
                                      <p:cBhvr>
                                        <p:cTn id="111" dur="1" fill="hold">
                                          <p:stCondLst>
                                            <p:cond delay="1999"/>
                                          </p:stCondLst>
                                        </p:cTn>
                                        <p:tgtEl>
                                          <p:spTgt spid="9"/>
                                        </p:tgtEl>
                                        <p:attrNameLst>
                                          <p:attrName>style.visibility</p:attrName>
                                        </p:attrNameLst>
                                      </p:cBhvr>
                                      <p:to>
                                        <p:strVal val="hidden"/>
                                      </p:to>
                                    </p:set>
                                  </p:childTnLst>
                                </p:cTn>
                              </p:par>
                              <p:par>
                                <p:cTn id="112" presetID="5" presetClass="exit" presetSubtype="5" fill="hold" grpId="4" nodeType="withEffect">
                                  <p:stCondLst>
                                    <p:cond delay="0"/>
                                  </p:stCondLst>
                                  <p:childTnLst>
                                    <p:animEffect transition="out" filter="checkerboard(down)">
                                      <p:cBhvr>
                                        <p:cTn id="113" dur="2000"/>
                                        <p:tgtEl>
                                          <p:spTgt spid="3"/>
                                        </p:tgtEl>
                                      </p:cBhvr>
                                    </p:animEffect>
                                    <p:set>
                                      <p:cBhvr>
                                        <p:cTn id="114" dur="1" fill="hold">
                                          <p:stCondLst>
                                            <p:cond delay="1999"/>
                                          </p:stCondLst>
                                        </p:cTn>
                                        <p:tgtEl>
                                          <p:spTgt spid="3"/>
                                        </p:tgtEl>
                                        <p:attrNameLst>
                                          <p:attrName>style.visibility</p:attrName>
                                        </p:attrNameLst>
                                      </p:cBhvr>
                                      <p:to>
                                        <p:strVal val="hidden"/>
                                      </p:to>
                                    </p:set>
                                  </p:childTnLst>
                                </p:cTn>
                              </p:par>
                              <p:par>
                                <p:cTn id="115" presetID="5" presetClass="exit" presetSubtype="5" fill="hold" grpId="4" nodeType="withEffect">
                                  <p:stCondLst>
                                    <p:cond delay="0"/>
                                  </p:stCondLst>
                                  <p:childTnLst>
                                    <p:animEffect transition="out" filter="checkerboard(down)">
                                      <p:cBhvr>
                                        <p:cTn id="116" dur="2000"/>
                                        <p:tgtEl>
                                          <p:spTgt spid="4"/>
                                        </p:tgtEl>
                                      </p:cBhvr>
                                    </p:animEffect>
                                    <p:set>
                                      <p:cBhvr>
                                        <p:cTn id="117" dur="1" fill="hold">
                                          <p:stCondLst>
                                            <p:cond delay="1999"/>
                                          </p:stCondLst>
                                        </p:cTn>
                                        <p:tgtEl>
                                          <p:spTgt spid="4"/>
                                        </p:tgtEl>
                                        <p:attrNameLst>
                                          <p:attrName>style.visibility</p:attrName>
                                        </p:attrNameLst>
                                      </p:cBhvr>
                                      <p:to>
                                        <p:strVal val="hidden"/>
                                      </p:to>
                                    </p:set>
                                  </p:childTnLst>
                                </p:cTn>
                              </p:par>
                              <p:par>
                                <p:cTn id="118" presetID="5" presetClass="exit" presetSubtype="5" fill="hold" grpId="4" nodeType="withEffect">
                                  <p:stCondLst>
                                    <p:cond delay="0"/>
                                  </p:stCondLst>
                                  <p:childTnLst>
                                    <p:animEffect transition="out" filter="checkerboard(down)">
                                      <p:cBhvr>
                                        <p:cTn id="119" dur="2000"/>
                                        <p:tgtEl>
                                          <p:spTgt spid="5"/>
                                        </p:tgtEl>
                                      </p:cBhvr>
                                    </p:animEffect>
                                    <p:set>
                                      <p:cBhvr>
                                        <p:cTn id="120" dur="1" fill="hold">
                                          <p:stCondLst>
                                            <p:cond delay="1999"/>
                                          </p:stCondLst>
                                        </p:cTn>
                                        <p:tgtEl>
                                          <p:spTgt spid="5"/>
                                        </p:tgtEl>
                                        <p:attrNameLst>
                                          <p:attrName>style.visibility</p:attrName>
                                        </p:attrNameLst>
                                      </p:cBhvr>
                                      <p:to>
                                        <p:strVal val="hidden"/>
                                      </p:to>
                                    </p:set>
                                  </p:childTnLst>
                                </p:cTn>
                              </p:par>
                              <p:par>
                                <p:cTn id="121" presetID="5" presetClass="exit" presetSubtype="5" fill="hold" grpId="4" nodeType="withEffect">
                                  <p:stCondLst>
                                    <p:cond delay="0"/>
                                  </p:stCondLst>
                                  <p:childTnLst>
                                    <p:animEffect transition="out" filter="checkerboard(down)">
                                      <p:cBhvr>
                                        <p:cTn id="122" dur="2000"/>
                                        <p:tgtEl>
                                          <p:spTgt spid="6"/>
                                        </p:tgtEl>
                                      </p:cBhvr>
                                    </p:animEffect>
                                    <p:set>
                                      <p:cBhvr>
                                        <p:cTn id="123" dur="1" fill="hold">
                                          <p:stCondLst>
                                            <p:cond delay="1999"/>
                                          </p:stCondLst>
                                        </p:cTn>
                                        <p:tgtEl>
                                          <p:spTgt spid="6"/>
                                        </p:tgtEl>
                                        <p:attrNameLst>
                                          <p:attrName>style.visibility</p:attrName>
                                        </p:attrNameLst>
                                      </p:cBhvr>
                                      <p:to>
                                        <p:strVal val="hidden"/>
                                      </p:to>
                                    </p:set>
                                  </p:childTnLst>
                                </p:cTn>
                              </p:par>
                              <p:par>
                                <p:cTn id="124" presetID="5" presetClass="exit" presetSubtype="5" fill="hold" grpId="4" nodeType="withEffect">
                                  <p:stCondLst>
                                    <p:cond delay="0"/>
                                  </p:stCondLst>
                                  <p:childTnLst>
                                    <p:animEffect transition="out" filter="checkerboard(down)">
                                      <p:cBhvr>
                                        <p:cTn id="125" dur="2000"/>
                                        <p:tgtEl>
                                          <p:spTgt spid="7"/>
                                        </p:tgtEl>
                                      </p:cBhvr>
                                    </p:animEffect>
                                    <p:set>
                                      <p:cBhvr>
                                        <p:cTn id="126" dur="1" fill="hold">
                                          <p:stCondLst>
                                            <p:cond delay="1999"/>
                                          </p:stCondLst>
                                        </p:cTn>
                                        <p:tgtEl>
                                          <p:spTgt spid="7"/>
                                        </p:tgtEl>
                                        <p:attrNameLst>
                                          <p:attrName>style.visibility</p:attrName>
                                        </p:attrNameLst>
                                      </p:cBhvr>
                                      <p:to>
                                        <p:strVal val="hidden"/>
                                      </p:to>
                                    </p:set>
                                  </p:childTnLst>
                                </p:cTn>
                              </p:par>
                              <p:par>
                                <p:cTn id="127" presetID="5" presetClass="exit" presetSubtype="5" fill="hold" grpId="4" nodeType="withEffect">
                                  <p:stCondLst>
                                    <p:cond delay="0"/>
                                  </p:stCondLst>
                                  <p:childTnLst>
                                    <p:animEffect transition="out" filter="checkerboard(down)">
                                      <p:cBhvr>
                                        <p:cTn id="128" dur="2000"/>
                                        <p:tgtEl>
                                          <p:spTgt spid="8"/>
                                        </p:tgtEl>
                                      </p:cBhvr>
                                    </p:animEffect>
                                    <p:set>
                                      <p:cBhvr>
                                        <p:cTn id="129" dur="1" fill="hold">
                                          <p:stCondLst>
                                            <p:cond delay="1999"/>
                                          </p:stCondLst>
                                        </p:cTn>
                                        <p:tgtEl>
                                          <p:spTgt spid="8"/>
                                        </p:tgtEl>
                                        <p:attrNameLst>
                                          <p:attrName>style.visibility</p:attrName>
                                        </p:attrNameLst>
                                      </p:cBhvr>
                                      <p:to>
                                        <p:strVal val="hidden"/>
                                      </p:to>
                                    </p:set>
                                  </p:childTnLst>
                                </p:cTn>
                              </p:par>
                              <p:par>
                                <p:cTn id="130" presetID="5" presetClass="exit" presetSubtype="5" fill="hold" grpId="4" nodeType="withEffect">
                                  <p:stCondLst>
                                    <p:cond delay="0"/>
                                  </p:stCondLst>
                                  <p:childTnLst>
                                    <p:animEffect transition="out" filter="checkerboard(down)">
                                      <p:cBhvr>
                                        <p:cTn id="131" dur="2000"/>
                                        <p:tgtEl>
                                          <p:spTgt spid="9"/>
                                        </p:tgtEl>
                                      </p:cBhvr>
                                    </p:animEffect>
                                    <p:set>
                                      <p:cBhvr>
                                        <p:cTn id="132" dur="1" fill="hold">
                                          <p:stCondLst>
                                            <p:cond delay="1999"/>
                                          </p:stCondLst>
                                        </p:cTn>
                                        <p:tgtEl>
                                          <p:spTgt spid="9"/>
                                        </p:tgtEl>
                                        <p:attrNameLst>
                                          <p:attrName>style.visibility</p:attrName>
                                        </p:attrNameLst>
                                      </p:cBhvr>
                                      <p:to>
                                        <p:strVal val="hidden"/>
                                      </p:to>
                                    </p:set>
                                  </p:childTnLst>
                                </p:cTn>
                              </p:par>
                              <p:par>
                                <p:cTn id="133" presetID="5" presetClass="exit" presetSubtype="5" fill="hold" grpId="4" nodeType="withEffect">
                                  <p:stCondLst>
                                    <p:cond delay="0"/>
                                  </p:stCondLst>
                                  <p:childTnLst>
                                    <p:animEffect transition="out" filter="checkerboard(down)">
                                      <p:cBhvr>
                                        <p:cTn id="134" dur="2000"/>
                                        <p:tgtEl>
                                          <p:spTgt spid="10"/>
                                        </p:tgtEl>
                                      </p:cBhvr>
                                    </p:animEffect>
                                    <p:set>
                                      <p:cBhvr>
                                        <p:cTn id="135" dur="1" fill="hold">
                                          <p:stCondLst>
                                            <p:cond delay="1999"/>
                                          </p:stCondLst>
                                        </p:cTn>
                                        <p:tgtEl>
                                          <p:spTgt spid="10"/>
                                        </p:tgtEl>
                                        <p:attrNameLst>
                                          <p:attrName>style.visibility</p:attrName>
                                        </p:attrNameLst>
                                      </p:cBhvr>
                                      <p:to>
                                        <p:strVal val="hidden"/>
                                      </p:to>
                                    </p:set>
                                  </p:childTnLst>
                                </p:cTn>
                              </p:par>
                              <p:par>
                                <p:cTn id="136" presetID="23" presetClass="entr" presetSubtype="272" fill="hold" nodeType="withEffect">
                                  <p:stCondLst>
                                    <p:cond delay="0"/>
                                  </p:stCondLst>
                                  <p:childTnLst>
                                    <p:set>
                                      <p:cBhvr>
                                        <p:cTn id="137" dur="1" fill="hold">
                                          <p:stCondLst>
                                            <p:cond delay="0"/>
                                          </p:stCondLst>
                                        </p:cTn>
                                        <p:tgtEl>
                                          <p:spTgt spid="2"/>
                                        </p:tgtEl>
                                        <p:attrNameLst>
                                          <p:attrName>style.visibility</p:attrName>
                                        </p:attrNameLst>
                                      </p:cBhvr>
                                      <p:to>
                                        <p:strVal val="visible"/>
                                      </p:to>
                                    </p:set>
                                    <p:anim calcmode="lin" valueType="num">
                                      <p:cBhvr>
                                        <p:cTn id="138" dur="2000" fill="hold"/>
                                        <p:tgtEl>
                                          <p:spTgt spid="2"/>
                                        </p:tgtEl>
                                        <p:attrNameLst>
                                          <p:attrName>ppt_w</p:attrName>
                                        </p:attrNameLst>
                                      </p:cBhvr>
                                      <p:tavLst>
                                        <p:tav tm="0">
                                          <p:val>
                                            <p:strVal val="2/3*#ppt_w"/>
                                          </p:val>
                                        </p:tav>
                                        <p:tav tm="100000">
                                          <p:val>
                                            <p:strVal val="#ppt_w"/>
                                          </p:val>
                                        </p:tav>
                                      </p:tavLst>
                                    </p:anim>
                                    <p:anim calcmode="lin" valueType="num">
                                      <p:cBhvr>
                                        <p:cTn id="139" dur="2000" fill="hold"/>
                                        <p:tgtEl>
                                          <p:spTgt spid="2"/>
                                        </p:tgtEl>
                                        <p:attrNameLst>
                                          <p:attrName>ppt_h</p:attrName>
                                        </p:attrNameLst>
                                      </p:cBhvr>
                                      <p:tavLst>
                                        <p:tav tm="0">
                                          <p:val>
                                            <p:strVal val="2/3*#ppt_h"/>
                                          </p:val>
                                        </p:tav>
                                        <p:tav tm="100000">
                                          <p:val>
                                            <p:strVal val="#ppt_h"/>
                                          </p:val>
                                        </p:tav>
                                      </p:tavLst>
                                    </p:anim>
                                  </p:childTnLst>
                                </p:cTn>
                              </p:par>
                              <p:par>
                                <p:cTn id="140" presetID="4" presetClass="entr" presetSubtype="32" fill="hold" nodeType="withEffect">
                                  <p:stCondLst>
                                    <p:cond delay="0"/>
                                  </p:stCondLst>
                                  <p:childTnLst>
                                    <p:set>
                                      <p:cBhvr>
                                        <p:cTn id="141" dur="1" fill="hold">
                                          <p:stCondLst>
                                            <p:cond delay="0"/>
                                          </p:stCondLst>
                                        </p:cTn>
                                        <p:tgtEl>
                                          <p:spTgt spid="2"/>
                                        </p:tgtEl>
                                        <p:attrNameLst>
                                          <p:attrName>style.visibility</p:attrName>
                                        </p:attrNameLst>
                                      </p:cBhvr>
                                      <p:to>
                                        <p:strVal val="visible"/>
                                      </p:to>
                                    </p:set>
                                    <p:animEffect transition="in" filter="box(out)">
                                      <p:cBhvr>
                                        <p:cTn id="142"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3" grpId="3" animBg="1"/>
      <p:bldP spid="3" grpId="4" animBg="1"/>
      <p:bldP spid="4" grpId="0" animBg="1"/>
      <p:bldP spid="4" grpId="1" animBg="1"/>
      <p:bldP spid="4" grpId="2" animBg="1"/>
      <p:bldP spid="4" grpId="3" animBg="1"/>
      <p:bldP spid="4" grpId="4" animBg="1"/>
      <p:bldP spid="5" grpId="0" animBg="1"/>
      <p:bldP spid="5" grpId="1" animBg="1"/>
      <p:bldP spid="5" grpId="2" animBg="1"/>
      <p:bldP spid="5" grpId="3" animBg="1"/>
      <p:bldP spid="5" grpId="4" animBg="1"/>
      <p:bldP spid="6" grpId="0" animBg="1"/>
      <p:bldP spid="6" grpId="1" animBg="1"/>
      <p:bldP spid="6" grpId="2" animBg="1"/>
      <p:bldP spid="6" grpId="3" animBg="1"/>
      <p:bldP spid="6" grpId="4" animBg="1"/>
      <p:bldP spid="7" grpId="0" animBg="1"/>
      <p:bldP spid="7" grpId="1" animBg="1"/>
      <p:bldP spid="7" grpId="2" animBg="1"/>
      <p:bldP spid="7" grpId="3" animBg="1"/>
      <p:bldP spid="7" grpId="4" animBg="1"/>
      <p:bldP spid="8" grpId="0" animBg="1"/>
      <p:bldP spid="8" grpId="1" animBg="1"/>
      <p:bldP spid="8" grpId="2" animBg="1"/>
      <p:bldP spid="8" grpId="3" animBg="1"/>
      <p:bldP spid="8" grpId="4" animBg="1"/>
      <p:bldP spid="9" grpId="0" animBg="1"/>
      <p:bldP spid="9" grpId="1" animBg="1"/>
      <p:bldP spid="9" grpId="2" animBg="1"/>
      <p:bldP spid="9" grpId="3" animBg="1"/>
      <p:bldP spid="9" grpId="4" animBg="1"/>
      <p:bldP spid="10" grpId="0" animBg="1"/>
      <p:bldP spid="10" grpId="1" animBg="1"/>
      <p:bldP spid="10" grpId="2" animBg="1"/>
      <p:bldP spid="10" grpId="3" animBg="1"/>
      <p:bldP spid="10" grpId="4" animBg="1"/>
      <p:bldP spid="11" grpId="0" animBg="1"/>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40).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Anillo"/>
          <p:cNvSpPr/>
          <p:nvPr/>
        </p:nvSpPr>
        <p:spPr>
          <a:xfrm>
            <a:off x="1928794" y="0"/>
            <a:ext cx="5357850" cy="5143500"/>
          </a:xfrm>
          <a:prstGeom prst="donut">
            <a:avLst>
              <a:gd name="adj" fmla="val 4749"/>
            </a:avLst>
          </a:prstGeom>
          <a:solidFill>
            <a:srgbClr val="006400"/>
          </a:solidFill>
          <a:ln>
            <a:noFill/>
          </a:ln>
          <a:effectLst>
            <a:reflection blurRad="6350" stA="52000" endA="300" endPos="350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4" name="3 Anillo"/>
          <p:cNvSpPr/>
          <p:nvPr/>
        </p:nvSpPr>
        <p:spPr>
          <a:xfrm>
            <a:off x="2285984" y="0"/>
            <a:ext cx="4643470" cy="4786328"/>
          </a:xfrm>
          <a:prstGeom prst="donut">
            <a:avLst>
              <a:gd name="adj" fmla="val 4749"/>
            </a:avLst>
          </a:prstGeom>
          <a:solidFill>
            <a:srgbClr val="00CC00"/>
          </a:solidFill>
          <a:ln>
            <a:noFill/>
          </a:ln>
          <a:effectLst>
            <a:reflection blurRad="6350" stA="52000" endA="300" endPos="350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5" name="4 Anillo"/>
          <p:cNvSpPr/>
          <p:nvPr/>
        </p:nvSpPr>
        <p:spPr>
          <a:xfrm>
            <a:off x="2428860" y="0"/>
            <a:ext cx="4357718" cy="4286262"/>
          </a:xfrm>
          <a:prstGeom prst="donut">
            <a:avLst>
              <a:gd name="adj" fmla="val 4749"/>
            </a:avLst>
          </a:prstGeom>
          <a:solidFill>
            <a:srgbClr val="008600"/>
          </a:solidFill>
          <a:ln>
            <a:noFill/>
          </a:ln>
          <a:effectLst>
            <a:reflection blurRad="6350" stA="52000" endA="300" endPos="350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6" name="5 Anillo"/>
          <p:cNvSpPr/>
          <p:nvPr/>
        </p:nvSpPr>
        <p:spPr>
          <a:xfrm>
            <a:off x="2714612" y="0"/>
            <a:ext cx="3786214" cy="3857634"/>
          </a:xfrm>
          <a:prstGeom prst="donut">
            <a:avLst>
              <a:gd name="adj" fmla="val 4749"/>
            </a:avLst>
          </a:prstGeom>
          <a:solidFill>
            <a:srgbClr val="93FF93"/>
          </a:solidFill>
          <a:ln>
            <a:noFill/>
          </a:ln>
          <a:effectLst>
            <a:reflection blurRad="6350" stA="52000" endA="300" endPos="350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7" name="6 Rectángulo"/>
          <p:cNvSpPr/>
          <p:nvPr/>
        </p:nvSpPr>
        <p:spPr>
          <a:xfrm>
            <a:off x="-428660" y="-214332"/>
            <a:ext cx="9787006" cy="7072362"/>
          </a:xfrm>
          <a:prstGeom prst="rect">
            <a:avLst/>
          </a:prstGeom>
          <a:gradFill flip="none" rotWithShape="1">
            <a:gsLst>
              <a:gs pos="21000">
                <a:srgbClr val="0033CC"/>
              </a:gs>
              <a:gs pos="50000">
                <a:srgbClr val="00CC00">
                  <a:shade val="67500"/>
                  <a:satMod val="115000"/>
                </a:srgbClr>
              </a:gs>
              <a:gs pos="100000">
                <a:srgbClr val="00CC00">
                  <a:shade val="100000"/>
                  <a:satMod val="115000"/>
                </a:srgb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7"/>
                                        </p:tgtEl>
                                        <p:attrNameLst>
                                          <p:attrName>style.visibility</p:attrName>
                                        </p:attrNameLst>
                                      </p:cBhvr>
                                      <p:to>
                                        <p:strVal val="hidden"/>
                                      </p:to>
                                    </p:set>
                                  </p:childTnLst>
                                </p:cTn>
                              </p:par>
                              <p:par>
                                <p:cTn id="7" presetID="5" presetClass="entr" presetSubtype="10" fill="hold" grpId="4" nodeType="withEffect">
                                  <p:stCondLst>
                                    <p:cond delay="0"/>
                                  </p:stCondLst>
                                  <p:childTnLst>
                                    <p:set>
                                      <p:cBhvr>
                                        <p:cTn id="8" dur="1" fill="hold">
                                          <p:stCondLst>
                                            <p:cond delay="0"/>
                                          </p:stCondLst>
                                        </p:cTn>
                                        <p:tgtEl>
                                          <p:spTgt spid="3"/>
                                        </p:tgtEl>
                                        <p:attrNameLst>
                                          <p:attrName>style.visibility</p:attrName>
                                        </p:attrNameLst>
                                      </p:cBhvr>
                                      <p:to>
                                        <p:strVal val="visible"/>
                                      </p:to>
                                    </p:set>
                                    <p:animEffect transition="in" filter="checkerboard(across)">
                                      <p:cBhvr>
                                        <p:cTn id="9" dur="3000"/>
                                        <p:tgtEl>
                                          <p:spTgt spid="3"/>
                                        </p:tgtEl>
                                      </p:cBhvr>
                                    </p:animEffect>
                                  </p:childTnLst>
                                </p:cTn>
                              </p:par>
                              <p:par>
                                <p:cTn id="10" presetID="5" presetClass="entr" presetSubtype="10" fill="hold" grpId="4" nodeType="with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checkerboard(across)">
                                      <p:cBhvr>
                                        <p:cTn id="12" dur="3000"/>
                                        <p:tgtEl>
                                          <p:spTgt spid="4"/>
                                        </p:tgtEl>
                                      </p:cBhvr>
                                    </p:animEffect>
                                  </p:childTnLst>
                                </p:cTn>
                              </p:par>
                              <p:par>
                                <p:cTn id="13" presetID="5" presetClass="entr" presetSubtype="10" fill="hold" grpId="4" nodeType="with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checkerboard(across)">
                                      <p:cBhvr>
                                        <p:cTn id="15" dur="3000"/>
                                        <p:tgtEl>
                                          <p:spTgt spid="5"/>
                                        </p:tgtEl>
                                      </p:cBhvr>
                                    </p:animEffect>
                                  </p:childTnLst>
                                </p:cTn>
                              </p:par>
                              <p:par>
                                <p:cTn id="16" presetID="5" presetClass="entr" presetSubtype="10" fill="hold" grpId="4" nodeType="withEffect">
                                  <p:stCondLst>
                                    <p:cond delay="0"/>
                                  </p:stCondLst>
                                  <p:childTnLst>
                                    <p:set>
                                      <p:cBhvr>
                                        <p:cTn id="17" dur="1" fill="hold">
                                          <p:stCondLst>
                                            <p:cond delay="0"/>
                                          </p:stCondLst>
                                        </p:cTn>
                                        <p:tgtEl>
                                          <p:spTgt spid="6"/>
                                        </p:tgtEl>
                                        <p:attrNameLst>
                                          <p:attrName>style.visibility</p:attrName>
                                        </p:attrNameLst>
                                      </p:cBhvr>
                                      <p:to>
                                        <p:strVal val="visible"/>
                                      </p:to>
                                    </p:set>
                                    <p:animEffect transition="in" filter="checkerboard(across)">
                                      <p:cBhvr>
                                        <p:cTn id="18" dur="3000"/>
                                        <p:tgtEl>
                                          <p:spTgt spid="6"/>
                                        </p:tgtEl>
                                      </p:cBhvr>
                                    </p:animEffect>
                                  </p:childTnLst>
                                </p:cTn>
                              </p:par>
                              <p:par>
                                <p:cTn id="19" presetID="16" presetClass="entr" presetSubtype="37" fill="hold" grpId="2" nodeType="withEffect">
                                  <p:stCondLst>
                                    <p:cond delay="0"/>
                                  </p:stCondLst>
                                  <p:childTnLst>
                                    <p:set>
                                      <p:cBhvr>
                                        <p:cTn id="20" dur="1" fill="hold">
                                          <p:stCondLst>
                                            <p:cond delay="0"/>
                                          </p:stCondLst>
                                        </p:cTn>
                                        <p:tgtEl>
                                          <p:spTgt spid="3"/>
                                        </p:tgtEl>
                                        <p:attrNameLst>
                                          <p:attrName>style.visibility</p:attrName>
                                        </p:attrNameLst>
                                      </p:cBhvr>
                                      <p:to>
                                        <p:strVal val="visible"/>
                                      </p:to>
                                    </p:set>
                                    <p:animEffect transition="in" filter="barn(outVertical)">
                                      <p:cBhvr>
                                        <p:cTn id="21" dur="3000"/>
                                        <p:tgtEl>
                                          <p:spTgt spid="3"/>
                                        </p:tgtEl>
                                      </p:cBhvr>
                                    </p:animEffect>
                                  </p:childTnLst>
                                </p:cTn>
                              </p:par>
                              <p:par>
                                <p:cTn id="22" presetID="16" presetClass="entr" presetSubtype="37" fill="hold" grpId="2" nodeType="withEffect">
                                  <p:stCondLst>
                                    <p:cond delay="0"/>
                                  </p:stCondLst>
                                  <p:childTnLst>
                                    <p:set>
                                      <p:cBhvr>
                                        <p:cTn id="23" dur="1" fill="hold">
                                          <p:stCondLst>
                                            <p:cond delay="0"/>
                                          </p:stCondLst>
                                        </p:cTn>
                                        <p:tgtEl>
                                          <p:spTgt spid="4"/>
                                        </p:tgtEl>
                                        <p:attrNameLst>
                                          <p:attrName>style.visibility</p:attrName>
                                        </p:attrNameLst>
                                      </p:cBhvr>
                                      <p:to>
                                        <p:strVal val="visible"/>
                                      </p:to>
                                    </p:set>
                                    <p:animEffect transition="in" filter="barn(outVertical)">
                                      <p:cBhvr>
                                        <p:cTn id="24" dur="3000"/>
                                        <p:tgtEl>
                                          <p:spTgt spid="4"/>
                                        </p:tgtEl>
                                      </p:cBhvr>
                                    </p:animEffect>
                                  </p:childTnLst>
                                </p:cTn>
                              </p:par>
                              <p:par>
                                <p:cTn id="25" presetID="16" presetClass="entr" presetSubtype="37" fill="hold" grpId="2" nodeType="withEffect">
                                  <p:stCondLst>
                                    <p:cond delay="0"/>
                                  </p:stCondLst>
                                  <p:childTnLst>
                                    <p:set>
                                      <p:cBhvr>
                                        <p:cTn id="26" dur="1" fill="hold">
                                          <p:stCondLst>
                                            <p:cond delay="0"/>
                                          </p:stCondLst>
                                        </p:cTn>
                                        <p:tgtEl>
                                          <p:spTgt spid="5"/>
                                        </p:tgtEl>
                                        <p:attrNameLst>
                                          <p:attrName>style.visibility</p:attrName>
                                        </p:attrNameLst>
                                      </p:cBhvr>
                                      <p:to>
                                        <p:strVal val="visible"/>
                                      </p:to>
                                    </p:set>
                                    <p:animEffect transition="in" filter="barn(outVertical)">
                                      <p:cBhvr>
                                        <p:cTn id="27" dur="3000"/>
                                        <p:tgtEl>
                                          <p:spTgt spid="5"/>
                                        </p:tgtEl>
                                      </p:cBhvr>
                                    </p:animEffect>
                                  </p:childTnLst>
                                </p:cTn>
                              </p:par>
                              <p:par>
                                <p:cTn id="28" presetID="16" presetClass="entr" presetSubtype="37" fill="hold" grpId="2" nodeType="withEffect">
                                  <p:stCondLst>
                                    <p:cond delay="0"/>
                                  </p:stCondLst>
                                  <p:childTnLst>
                                    <p:set>
                                      <p:cBhvr>
                                        <p:cTn id="29" dur="1" fill="hold">
                                          <p:stCondLst>
                                            <p:cond delay="0"/>
                                          </p:stCondLst>
                                        </p:cTn>
                                        <p:tgtEl>
                                          <p:spTgt spid="6"/>
                                        </p:tgtEl>
                                        <p:attrNameLst>
                                          <p:attrName>style.visibility</p:attrName>
                                        </p:attrNameLst>
                                      </p:cBhvr>
                                      <p:to>
                                        <p:strVal val="visible"/>
                                      </p:to>
                                    </p:set>
                                    <p:animEffect transition="in" filter="barn(outVertical)">
                                      <p:cBhvr>
                                        <p:cTn id="30" dur="3000"/>
                                        <p:tgtEl>
                                          <p:spTgt spid="6"/>
                                        </p:tgtEl>
                                      </p:cBhvr>
                                    </p:animEffect>
                                  </p:childTnLst>
                                </p:cTn>
                              </p:par>
                              <p:par>
                                <p:cTn id="31" presetID="19" presetClass="entr" presetSubtype="10" fill="hold" grpId="0" nodeType="withEffect">
                                  <p:stCondLst>
                                    <p:cond delay="0"/>
                                  </p:stCondLst>
                                  <p:childTnLst>
                                    <p:set>
                                      <p:cBhvr>
                                        <p:cTn id="32" dur="1" fill="hold">
                                          <p:stCondLst>
                                            <p:cond delay="0"/>
                                          </p:stCondLst>
                                        </p:cTn>
                                        <p:tgtEl>
                                          <p:spTgt spid="3"/>
                                        </p:tgtEl>
                                        <p:attrNameLst>
                                          <p:attrName>style.visibility</p:attrName>
                                        </p:attrNameLst>
                                      </p:cBhvr>
                                      <p:to>
                                        <p:strVal val="visible"/>
                                      </p:to>
                                    </p:set>
                                    <p:anim calcmode="lin" valueType="num">
                                      <p:cBhvr>
                                        <p:cTn id="33" dur="3000" fill="hold"/>
                                        <p:tgtEl>
                                          <p:spTgt spid="3"/>
                                        </p:tgtEl>
                                        <p:attrNameLst>
                                          <p:attrName>ppt_w</p:attrName>
                                        </p:attrNameLst>
                                      </p:cBhvr>
                                      <p:tavLst>
                                        <p:tav tm="0" fmla="#ppt_w*sin(2.5*pi*$)">
                                          <p:val>
                                            <p:fltVal val="0"/>
                                          </p:val>
                                        </p:tav>
                                        <p:tav tm="100000">
                                          <p:val>
                                            <p:fltVal val="1"/>
                                          </p:val>
                                        </p:tav>
                                      </p:tavLst>
                                    </p:anim>
                                    <p:anim calcmode="lin" valueType="num">
                                      <p:cBhvr>
                                        <p:cTn id="34" dur="3000" fill="hold"/>
                                        <p:tgtEl>
                                          <p:spTgt spid="3"/>
                                        </p:tgtEl>
                                        <p:attrNameLst>
                                          <p:attrName>ppt_h</p:attrName>
                                        </p:attrNameLst>
                                      </p:cBhvr>
                                      <p:tavLst>
                                        <p:tav tm="0">
                                          <p:val>
                                            <p:strVal val="#ppt_h"/>
                                          </p:val>
                                        </p:tav>
                                        <p:tav tm="100000">
                                          <p:val>
                                            <p:strVal val="#ppt_h"/>
                                          </p:val>
                                        </p:tav>
                                      </p:tavLst>
                                    </p:anim>
                                  </p:childTnLst>
                                </p:cTn>
                              </p:par>
                              <p:par>
                                <p:cTn id="35" presetID="15" presetClass="entr" presetSubtype="0" fill="hold" grpId="1" nodeType="withEffect">
                                  <p:stCondLst>
                                    <p:cond delay="0"/>
                                  </p:stCondLst>
                                  <p:childTnLst>
                                    <p:set>
                                      <p:cBhvr>
                                        <p:cTn id="36" dur="1" fill="hold">
                                          <p:stCondLst>
                                            <p:cond delay="0"/>
                                          </p:stCondLst>
                                        </p:cTn>
                                        <p:tgtEl>
                                          <p:spTgt spid="3"/>
                                        </p:tgtEl>
                                        <p:attrNameLst>
                                          <p:attrName>style.visibility</p:attrName>
                                        </p:attrNameLst>
                                      </p:cBhvr>
                                      <p:to>
                                        <p:strVal val="visible"/>
                                      </p:to>
                                    </p:set>
                                    <p:anim calcmode="lin" valueType="num">
                                      <p:cBhvr>
                                        <p:cTn id="37" dur="3000" fill="hold"/>
                                        <p:tgtEl>
                                          <p:spTgt spid="3"/>
                                        </p:tgtEl>
                                        <p:attrNameLst>
                                          <p:attrName>ppt_w</p:attrName>
                                        </p:attrNameLst>
                                      </p:cBhvr>
                                      <p:tavLst>
                                        <p:tav tm="0">
                                          <p:val>
                                            <p:fltVal val="0"/>
                                          </p:val>
                                        </p:tav>
                                        <p:tav tm="100000">
                                          <p:val>
                                            <p:strVal val="#ppt_w"/>
                                          </p:val>
                                        </p:tav>
                                      </p:tavLst>
                                    </p:anim>
                                    <p:anim calcmode="lin" valueType="num">
                                      <p:cBhvr>
                                        <p:cTn id="38" dur="3000" fill="hold"/>
                                        <p:tgtEl>
                                          <p:spTgt spid="3"/>
                                        </p:tgtEl>
                                        <p:attrNameLst>
                                          <p:attrName>ppt_h</p:attrName>
                                        </p:attrNameLst>
                                      </p:cBhvr>
                                      <p:tavLst>
                                        <p:tav tm="0">
                                          <p:val>
                                            <p:fltVal val="0"/>
                                          </p:val>
                                        </p:tav>
                                        <p:tav tm="100000">
                                          <p:val>
                                            <p:strVal val="#ppt_h"/>
                                          </p:val>
                                        </p:tav>
                                      </p:tavLst>
                                    </p:anim>
                                    <p:anim calcmode="lin" valueType="num">
                                      <p:cBhvr>
                                        <p:cTn id="39" dur="3000" fill="hold"/>
                                        <p:tgtEl>
                                          <p:spTgt spid="3"/>
                                        </p:tgtEl>
                                        <p:attrNameLst>
                                          <p:attrName>ppt_x</p:attrName>
                                        </p:attrNameLst>
                                      </p:cBhvr>
                                      <p:tavLst>
                                        <p:tav tm="0" fmla="#ppt_x+(cos(-2*pi*(1-$))*-#ppt_x-sin(-2*pi*(1-$))*(1-#ppt_y))*(1-$)">
                                          <p:val>
                                            <p:fltVal val="0"/>
                                          </p:val>
                                        </p:tav>
                                        <p:tav tm="100000">
                                          <p:val>
                                            <p:fltVal val="1"/>
                                          </p:val>
                                        </p:tav>
                                      </p:tavLst>
                                    </p:anim>
                                    <p:anim calcmode="lin" valueType="num">
                                      <p:cBhvr>
                                        <p:cTn id="40" dur="3000" fill="hold"/>
                                        <p:tgtEl>
                                          <p:spTgt spid="3"/>
                                        </p:tgtEl>
                                        <p:attrNameLst>
                                          <p:attrName>ppt_y</p:attrName>
                                        </p:attrNameLst>
                                      </p:cBhvr>
                                      <p:tavLst>
                                        <p:tav tm="0" fmla="#ppt_y+(sin(-2*pi*(1-$))*-#ppt_x+cos(-2*pi*(1-$))*(1-#ppt_y))*(1-$)">
                                          <p:val>
                                            <p:fltVal val="0"/>
                                          </p:val>
                                        </p:tav>
                                        <p:tav tm="100000">
                                          <p:val>
                                            <p:fltVal val="1"/>
                                          </p:val>
                                        </p:tav>
                                      </p:tavLst>
                                    </p:anim>
                                  </p:childTnLst>
                                </p:cTn>
                              </p:par>
                              <p:par>
                                <p:cTn id="41" presetID="19" presetClass="entr" presetSubtype="10" fill="hold" grpId="0" nodeType="withEffect">
                                  <p:stCondLst>
                                    <p:cond delay="0"/>
                                  </p:stCondLst>
                                  <p:childTnLst>
                                    <p:set>
                                      <p:cBhvr>
                                        <p:cTn id="42" dur="1" fill="hold">
                                          <p:stCondLst>
                                            <p:cond delay="0"/>
                                          </p:stCondLst>
                                        </p:cTn>
                                        <p:tgtEl>
                                          <p:spTgt spid="4"/>
                                        </p:tgtEl>
                                        <p:attrNameLst>
                                          <p:attrName>style.visibility</p:attrName>
                                        </p:attrNameLst>
                                      </p:cBhvr>
                                      <p:to>
                                        <p:strVal val="visible"/>
                                      </p:to>
                                    </p:set>
                                    <p:anim calcmode="lin" valueType="num">
                                      <p:cBhvr>
                                        <p:cTn id="43" dur="3000" fill="hold"/>
                                        <p:tgtEl>
                                          <p:spTgt spid="4"/>
                                        </p:tgtEl>
                                        <p:attrNameLst>
                                          <p:attrName>ppt_w</p:attrName>
                                        </p:attrNameLst>
                                      </p:cBhvr>
                                      <p:tavLst>
                                        <p:tav tm="0" fmla="#ppt_w*sin(2.5*pi*$)">
                                          <p:val>
                                            <p:fltVal val="0"/>
                                          </p:val>
                                        </p:tav>
                                        <p:tav tm="100000">
                                          <p:val>
                                            <p:fltVal val="1"/>
                                          </p:val>
                                        </p:tav>
                                      </p:tavLst>
                                    </p:anim>
                                    <p:anim calcmode="lin" valueType="num">
                                      <p:cBhvr>
                                        <p:cTn id="44" dur="3000" fill="hold"/>
                                        <p:tgtEl>
                                          <p:spTgt spid="4"/>
                                        </p:tgtEl>
                                        <p:attrNameLst>
                                          <p:attrName>ppt_h</p:attrName>
                                        </p:attrNameLst>
                                      </p:cBhvr>
                                      <p:tavLst>
                                        <p:tav tm="0">
                                          <p:val>
                                            <p:strVal val="#ppt_h"/>
                                          </p:val>
                                        </p:tav>
                                        <p:tav tm="100000">
                                          <p:val>
                                            <p:strVal val="#ppt_h"/>
                                          </p:val>
                                        </p:tav>
                                      </p:tavLst>
                                    </p:anim>
                                  </p:childTnLst>
                                </p:cTn>
                              </p:par>
                              <p:par>
                                <p:cTn id="45" presetID="15" presetClass="entr" presetSubtype="0" fill="hold" grpId="1" nodeType="withEffect">
                                  <p:stCondLst>
                                    <p:cond delay="0"/>
                                  </p:stCondLst>
                                  <p:childTnLst>
                                    <p:set>
                                      <p:cBhvr>
                                        <p:cTn id="46" dur="1" fill="hold">
                                          <p:stCondLst>
                                            <p:cond delay="0"/>
                                          </p:stCondLst>
                                        </p:cTn>
                                        <p:tgtEl>
                                          <p:spTgt spid="4"/>
                                        </p:tgtEl>
                                        <p:attrNameLst>
                                          <p:attrName>style.visibility</p:attrName>
                                        </p:attrNameLst>
                                      </p:cBhvr>
                                      <p:to>
                                        <p:strVal val="visible"/>
                                      </p:to>
                                    </p:set>
                                    <p:anim calcmode="lin" valueType="num">
                                      <p:cBhvr>
                                        <p:cTn id="47" dur="3000" fill="hold"/>
                                        <p:tgtEl>
                                          <p:spTgt spid="4"/>
                                        </p:tgtEl>
                                        <p:attrNameLst>
                                          <p:attrName>ppt_w</p:attrName>
                                        </p:attrNameLst>
                                      </p:cBhvr>
                                      <p:tavLst>
                                        <p:tav tm="0">
                                          <p:val>
                                            <p:fltVal val="0"/>
                                          </p:val>
                                        </p:tav>
                                        <p:tav tm="100000">
                                          <p:val>
                                            <p:strVal val="#ppt_w"/>
                                          </p:val>
                                        </p:tav>
                                      </p:tavLst>
                                    </p:anim>
                                    <p:anim calcmode="lin" valueType="num">
                                      <p:cBhvr>
                                        <p:cTn id="48" dur="3000" fill="hold"/>
                                        <p:tgtEl>
                                          <p:spTgt spid="4"/>
                                        </p:tgtEl>
                                        <p:attrNameLst>
                                          <p:attrName>ppt_h</p:attrName>
                                        </p:attrNameLst>
                                      </p:cBhvr>
                                      <p:tavLst>
                                        <p:tav tm="0">
                                          <p:val>
                                            <p:fltVal val="0"/>
                                          </p:val>
                                        </p:tav>
                                        <p:tav tm="100000">
                                          <p:val>
                                            <p:strVal val="#ppt_h"/>
                                          </p:val>
                                        </p:tav>
                                      </p:tavLst>
                                    </p:anim>
                                    <p:anim calcmode="lin" valueType="num">
                                      <p:cBhvr>
                                        <p:cTn id="49" dur="3000" fill="hold"/>
                                        <p:tgtEl>
                                          <p:spTgt spid="4"/>
                                        </p:tgtEl>
                                        <p:attrNameLst>
                                          <p:attrName>ppt_x</p:attrName>
                                        </p:attrNameLst>
                                      </p:cBhvr>
                                      <p:tavLst>
                                        <p:tav tm="0" fmla="#ppt_x+(cos(-2*pi*(1-$))*-#ppt_x-sin(-2*pi*(1-$))*(1-#ppt_y))*(1-$)">
                                          <p:val>
                                            <p:fltVal val="0"/>
                                          </p:val>
                                        </p:tav>
                                        <p:tav tm="100000">
                                          <p:val>
                                            <p:fltVal val="1"/>
                                          </p:val>
                                        </p:tav>
                                      </p:tavLst>
                                    </p:anim>
                                    <p:anim calcmode="lin" valueType="num">
                                      <p:cBhvr>
                                        <p:cTn id="50" dur="3000" fill="hold"/>
                                        <p:tgtEl>
                                          <p:spTgt spid="4"/>
                                        </p:tgtEl>
                                        <p:attrNameLst>
                                          <p:attrName>ppt_y</p:attrName>
                                        </p:attrNameLst>
                                      </p:cBhvr>
                                      <p:tavLst>
                                        <p:tav tm="0" fmla="#ppt_y+(sin(-2*pi*(1-$))*-#ppt_x+cos(-2*pi*(1-$))*(1-#ppt_y))*(1-$)">
                                          <p:val>
                                            <p:fltVal val="0"/>
                                          </p:val>
                                        </p:tav>
                                        <p:tav tm="100000">
                                          <p:val>
                                            <p:fltVal val="1"/>
                                          </p:val>
                                        </p:tav>
                                      </p:tavLst>
                                    </p:anim>
                                  </p:childTnLst>
                                </p:cTn>
                              </p:par>
                              <p:par>
                                <p:cTn id="51" presetID="19" presetClass="entr" presetSubtype="10" fill="hold" grpId="0" nodeType="withEffect">
                                  <p:stCondLst>
                                    <p:cond delay="0"/>
                                  </p:stCondLst>
                                  <p:childTnLst>
                                    <p:set>
                                      <p:cBhvr>
                                        <p:cTn id="52" dur="1" fill="hold">
                                          <p:stCondLst>
                                            <p:cond delay="0"/>
                                          </p:stCondLst>
                                        </p:cTn>
                                        <p:tgtEl>
                                          <p:spTgt spid="5"/>
                                        </p:tgtEl>
                                        <p:attrNameLst>
                                          <p:attrName>style.visibility</p:attrName>
                                        </p:attrNameLst>
                                      </p:cBhvr>
                                      <p:to>
                                        <p:strVal val="visible"/>
                                      </p:to>
                                    </p:set>
                                    <p:anim calcmode="lin" valueType="num">
                                      <p:cBhvr>
                                        <p:cTn id="53" dur="3000" fill="hold"/>
                                        <p:tgtEl>
                                          <p:spTgt spid="5"/>
                                        </p:tgtEl>
                                        <p:attrNameLst>
                                          <p:attrName>ppt_w</p:attrName>
                                        </p:attrNameLst>
                                      </p:cBhvr>
                                      <p:tavLst>
                                        <p:tav tm="0" fmla="#ppt_w*sin(2.5*pi*$)">
                                          <p:val>
                                            <p:fltVal val="0"/>
                                          </p:val>
                                        </p:tav>
                                        <p:tav tm="100000">
                                          <p:val>
                                            <p:fltVal val="1"/>
                                          </p:val>
                                        </p:tav>
                                      </p:tavLst>
                                    </p:anim>
                                    <p:anim calcmode="lin" valueType="num">
                                      <p:cBhvr>
                                        <p:cTn id="54" dur="3000" fill="hold"/>
                                        <p:tgtEl>
                                          <p:spTgt spid="5"/>
                                        </p:tgtEl>
                                        <p:attrNameLst>
                                          <p:attrName>ppt_h</p:attrName>
                                        </p:attrNameLst>
                                      </p:cBhvr>
                                      <p:tavLst>
                                        <p:tav tm="0">
                                          <p:val>
                                            <p:strVal val="#ppt_h"/>
                                          </p:val>
                                        </p:tav>
                                        <p:tav tm="100000">
                                          <p:val>
                                            <p:strVal val="#ppt_h"/>
                                          </p:val>
                                        </p:tav>
                                      </p:tavLst>
                                    </p:anim>
                                  </p:childTnLst>
                                </p:cTn>
                              </p:par>
                              <p:par>
                                <p:cTn id="55" presetID="15" presetClass="entr" presetSubtype="0" fill="hold" grpId="1" nodeType="withEffect">
                                  <p:stCondLst>
                                    <p:cond delay="0"/>
                                  </p:stCondLst>
                                  <p:childTnLst>
                                    <p:set>
                                      <p:cBhvr>
                                        <p:cTn id="56" dur="1" fill="hold">
                                          <p:stCondLst>
                                            <p:cond delay="0"/>
                                          </p:stCondLst>
                                        </p:cTn>
                                        <p:tgtEl>
                                          <p:spTgt spid="5"/>
                                        </p:tgtEl>
                                        <p:attrNameLst>
                                          <p:attrName>style.visibility</p:attrName>
                                        </p:attrNameLst>
                                      </p:cBhvr>
                                      <p:to>
                                        <p:strVal val="visible"/>
                                      </p:to>
                                    </p:set>
                                    <p:anim calcmode="lin" valueType="num">
                                      <p:cBhvr>
                                        <p:cTn id="57" dur="3000" fill="hold"/>
                                        <p:tgtEl>
                                          <p:spTgt spid="5"/>
                                        </p:tgtEl>
                                        <p:attrNameLst>
                                          <p:attrName>ppt_w</p:attrName>
                                        </p:attrNameLst>
                                      </p:cBhvr>
                                      <p:tavLst>
                                        <p:tav tm="0">
                                          <p:val>
                                            <p:fltVal val="0"/>
                                          </p:val>
                                        </p:tav>
                                        <p:tav tm="100000">
                                          <p:val>
                                            <p:strVal val="#ppt_w"/>
                                          </p:val>
                                        </p:tav>
                                      </p:tavLst>
                                    </p:anim>
                                    <p:anim calcmode="lin" valueType="num">
                                      <p:cBhvr>
                                        <p:cTn id="58" dur="3000" fill="hold"/>
                                        <p:tgtEl>
                                          <p:spTgt spid="5"/>
                                        </p:tgtEl>
                                        <p:attrNameLst>
                                          <p:attrName>ppt_h</p:attrName>
                                        </p:attrNameLst>
                                      </p:cBhvr>
                                      <p:tavLst>
                                        <p:tav tm="0">
                                          <p:val>
                                            <p:fltVal val="0"/>
                                          </p:val>
                                        </p:tav>
                                        <p:tav tm="100000">
                                          <p:val>
                                            <p:strVal val="#ppt_h"/>
                                          </p:val>
                                        </p:tav>
                                      </p:tavLst>
                                    </p:anim>
                                    <p:anim calcmode="lin" valueType="num">
                                      <p:cBhvr>
                                        <p:cTn id="59" dur="3000" fill="hold"/>
                                        <p:tgtEl>
                                          <p:spTgt spid="5"/>
                                        </p:tgtEl>
                                        <p:attrNameLst>
                                          <p:attrName>ppt_x</p:attrName>
                                        </p:attrNameLst>
                                      </p:cBhvr>
                                      <p:tavLst>
                                        <p:tav tm="0" fmla="#ppt_x+(cos(-2*pi*(1-$))*-#ppt_x-sin(-2*pi*(1-$))*(1-#ppt_y))*(1-$)">
                                          <p:val>
                                            <p:fltVal val="0"/>
                                          </p:val>
                                        </p:tav>
                                        <p:tav tm="100000">
                                          <p:val>
                                            <p:fltVal val="1"/>
                                          </p:val>
                                        </p:tav>
                                      </p:tavLst>
                                    </p:anim>
                                    <p:anim calcmode="lin" valueType="num">
                                      <p:cBhvr>
                                        <p:cTn id="60" dur="3000" fill="hold"/>
                                        <p:tgtEl>
                                          <p:spTgt spid="5"/>
                                        </p:tgtEl>
                                        <p:attrNameLst>
                                          <p:attrName>ppt_y</p:attrName>
                                        </p:attrNameLst>
                                      </p:cBhvr>
                                      <p:tavLst>
                                        <p:tav tm="0" fmla="#ppt_y+(sin(-2*pi*(1-$))*-#ppt_x+cos(-2*pi*(1-$))*(1-#ppt_y))*(1-$)">
                                          <p:val>
                                            <p:fltVal val="0"/>
                                          </p:val>
                                        </p:tav>
                                        <p:tav tm="100000">
                                          <p:val>
                                            <p:fltVal val="1"/>
                                          </p:val>
                                        </p:tav>
                                      </p:tavLst>
                                    </p:anim>
                                  </p:childTnLst>
                                </p:cTn>
                              </p:par>
                              <p:par>
                                <p:cTn id="61" presetID="19" presetClass="entr" presetSubtype="10" fill="hold" grpId="0" nodeType="withEffect">
                                  <p:stCondLst>
                                    <p:cond delay="0"/>
                                  </p:stCondLst>
                                  <p:childTnLst>
                                    <p:set>
                                      <p:cBhvr>
                                        <p:cTn id="62" dur="1" fill="hold">
                                          <p:stCondLst>
                                            <p:cond delay="0"/>
                                          </p:stCondLst>
                                        </p:cTn>
                                        <p:tgtEl>
                                          <p:spTgt spid="6"/>
                                        </p:tgtEl>
                                        <p:attrNameLst>
                                          <p:attrName>style.visibility</p:attrName>
                                        </p:attrNameLst>
                                      </p:cBhvr>
                                      <p:to>
                                        <p:strVal val="visible"/>
                                      </p:to>
                                    </p:set>
                                    <p:anim calcmode="lin" valueType="num">
                                      <p:cBhvr>
                                        <p:cTn id="63" dur="3000" fill="hold"/>
                                        <p:tgtEl>
                                          <p:spTgt spid="6"/>
                                        </p:tgtEl>
                                        <p:attrNameLst>
                                          <p:attrName>ppt_w</p:attrName>
                                        </p:attrNameLst>
                                      </p:cBhvr>
                                      <p:tavLst>
                                        <p:tav tm="0" fmla="#ppt_w*sin(2.5*pi*$)">
                                          <p:val>
                                            <p:fltVal val="0"/>
                                          </p:val>
                                        </p:tav>
                                        <p:tav tm="100000">
                                          <p:val>
                                            <p:fltVal val="1"/>
                                          </p:val>
                                        </p:tav>
                                      </p:tavLst>
                                    </p:anim>
                                    <p:anim calcmode="lin" valueType="num">
                                      <p:cBhvr>
                                        <p:cTn id="64" dur="3000" fill="hold"/>
                                        <p:tgtEl>
                                          <p:spTgt spid="6"/>
                                        </p:tgtEl>
                                        <p:attrNameLst>
                                          <p:attrName>ppt_h</p:attrName>
                                        </p:attrNameLst>
                                      </p:cBhvr>
                                      <p:tavLst>
                                        <p:tav tm="0">
                                          <p:val>
                                            <p:strVal val="#ppt_h"/>
                                          </p:val>
                                        </p:tav>
                                        <p:tav tm="100000">
                                          <p:val>
                                            <p:strVal val="#ppt_h"/>
                                          </p:val>
                                        </p:tav>
                                      </p:tavLst>
                                    </p:anim>
                                  </p:childTnLst>
                                </p:cTn>
                              </p:par>
                              <p:par>
                                <p:cTn id="65" presetID="15" presetClass="entr" presetSubtype="0" fill="hold" grpId="1" nodeType="withEffect">
                                  <p:stCondLst>
                                    <p:cond delay="0"/>
                                  </p:stCondLst>
                                  <p:childTnLst>
                                    <p:set>
                                      <p:cBhvr>
                                        <p:cTn id="66" dur="1" fill="hold">
                                          <p:stCondLst>
                                            <p:cond delay="0"/>
                                          </p:stCondLst>
                                        </p:cTn>
                                        <p:tgtEl>
                                          <p:spTgt spid="6"/>
                                        </p:tgtEl>
                                        <p:attrNameLst>
                                          <p:attrName>style.visibility</p:attrName>
                                        </p:attrNameLst>
                                      </p:cBhvr>
                                      <p:to>
                                        <p:strVal val="visible"/>
                                      </p:to>
                                    </p:set>
                                    <p:anim calcmode="lin" valueType="num">
                                      <p:cBhvr>
                                        <p:cTn id="67" dur="3000" fill="hold"/>
                                        <p:tgtEl>
                                          <p:spTgt spid="6"/>
                                        </p:tgtEl>
                                        <p:attrNameLst>
                                          <p:attrName>ppt_w</p:attrName>
                                        </p:attrNameLst>
                                      </p:cBhvr>
                                      <p:tavLst>
                                        <p:tav tm="0">
                                          <p:val>
                                            <p:fltVal val="0"/>
                                          </p:val>
                                        </p:tav>
                                        <p:tav tm="100000">
                                          <p:val>
                                            <p:strVal val="#ppt_w"/>
                                          </p:val>
                                        </p:tav>
                                      </p:tavLst>
                                    </p:anim>
                                    <p:anim calcmode="lin" valueType="num">
                                      <p:cBhvr>
                                        <p:cTn id="68" dur="3000" fill="hold"/>
                                        <p:tgtEl>
                                          <p:spTgt spid="6"/>
                                        </p:tgtEl>
                                        <p:attrNameLst>
                                          <p:attrName>ppt_h</p:attrName>
                                        </p:attrNameLst>
                                      </p:cBhvr>
                                      <p:tavLst>
                                        <p:tav tm="0">
                                          <p:val>
                                            <p:fltVal val="0"/>
                                          </p:val>
                                        </p:tav>
                                        <p:tav tm="100000">
                                          <p:val>
                                            <p:strVal val="#ppt_h"/>
                                          </p:val>
                                        </p:tav>
                                      </p:tavLst>
                                    </p:anim>
                                    <p:anim calcmode="lin" valueType="num">
                                      <p:cBhvr>
                                        <p:cTn id="69" dur="3000" fill="hold"/>
                                        <p:tgtEl>
                                          <p:spTgt spid="6"/>
                                        </p:tgtEl>
                                        <p:attrNameLst>
                                          <p:attrName>ppt_x</p:attrName>
                                        </p:attrNameLst>
                                      </p:cBhvr>
                                      <p:tavLst>
                                        <p:tav tm="0" fmla="#ppt_x+(cos(-2*pi*(1-$))*-#ppt_x-sin(-2*pi*(1-$))*(1-#ppt_y))*(1-$)">
                                          <p:val>
                                            <p:fltVal val="0"/>
                                          </p:val>
                                        </p:tav>
                                        <p:tav tm="100000">
                                          <p:val>
                                            <p:fltVal val="1"/>
                                          </p:val>
                                        </p:tav>
                                      </p:tavLst>
                                    </p:anim>
                                    <p:anim calcmode="lin" valueType="num">
                                      <p:cBhvr>
                                        <p:cTn id="70" dur="3000" fill="hold"/>
                                        <p:tgtEl>
                                          <p:spTgt spid="6"/>
                                        </p:tgtEl>
                                        <p:attrNameLst>
                                          <p:attrName>ppt_y</p:attrName>
                                        </p:attrNameLst>
                                      </p:cBhvr>
                                      <p:tavLst>
                                        <p:tav tm="0" fmla="#ppt_y+(sin(-2*pi*(1-$))*-#ppt_x+cos(-2*pi*(1-$))*(1-#ppt_y))*(1-$)">
                                          <p:val>
                                            <p:fltVal val="0"/>
                                          </p:val>
                                        </p:tav>
                                        <p:tav tm="100000">
                                          <p:val>
                                            <p:fltVal val="1"/>
                                          </p:val>
                                        </p:tav>
                                      </p:tavLst>
                                    </p:anim>
                                  </p:childTnLst>
                                </p:cTn>
                              </p:par>
                            </p:childTnLst>
                          </p:cTn>
                        </p:par>
                        <p:par>
                          <p:cTn id="71" fill="hold">
                            <p:stCondLst>
                              <p:cond delay="3000"/>
                            </p:stCondLst>
                            <p:childTnLst>
                              <p:par>
                                <p:cTn id="72" presetID="15" presetClass="exit" presetSubtype="0" fill="hold" grpId="3" nodeType="afterEffect">
                                  <p:stCondLst>
                                    <p:cond delay="0"/>
                                  </p:stCondLst>
                                  <p:childTnLst>
                                    <p:anim calcmode="lin" valueType="num">
                                      <p:cBhvr>
                                        <p:cTn id="73" dur="3000"/>
                                        <p:tgtEl>
                                          <p:spTgt spid="3"/>
                                        </p:tgtEl>
                                        <p:attrNameLst>
                                          <p:attrName>ppt_w</p:attrName>
                                        </p:attrNameLst>
                                      </p:cBhvr>
                                      <p:tavLst>
                                        <p:tav tm="0">
                                          <p:val>
                                            <p:strVal val="ppt_w"/>
                                          </p:val>
                                        </p:tav>
                                        <p:tav tm="100000">
                                          <p:val>
                                            <p:fltVal val="0"/>
                                          </p:val>
                                        </p:tav>
                                      </p:tavLst>
                                    </p:anim>
                                    <p:anim calcmode="lin" valueType="num">
                                      <p:cBhvr>
                                        <p:cTn id="74" dur="3000"/>
                                        <p:tgtEl>
                                          <p:spTgt spid="3"/>
                                        </p:tgtEl>
                                        <p:attrNameLst>
                                          <p:attrName>ppt_h</p:attrName>
                                        </p:attrNameLst>
                                      </p:cBhvr>
                                      <p:tavLst>
                                        <p:tav tm="0">
                                          <p:val>
                                            <p:strVal val="ppt_h"/>
                                          </p:val>
                                        </p:tav>
                                        <p:tav tm="100000">
                                          <p:val>
                                            <p:fltVal val="0"/>
                                          </p:val>
                                        </p:tav>
                                      </p:tavLst>
                                    </p:anim>
                                    <p:anim calcmode="lin" valueType="num">
                                      <p:cBhvr>
                                        <p:cTn id="75" dur="3000"/>
                                        <p:tgtEl>
                                          <p:spTgt spid="3"/>
                                        </p:tgtEl>
                                        <p:attrNameLst>
                                          <p:attrName>ppt_x</p:attrName>
                                        </p:attrNameLst>
                                      </p:cBhvr>
                                      <p:tavLst>
                                        <p:tav tm="0">
                                          <p:val>
                                            <p:strVal val="ppt_x"/>
                                          </p:val>
                                        </p:tav>
                                        <p:tav tm="5000">
                                          <p:val>
                                            <p:strVal val="ppt_x+-0.0500*(ppt_x*0.9511+(1-ppt_y)*0.3090)"/>
                                          </p:val>
                                        </p:tav>
                                        <p:tav tm="10000">
                                          <p:val>
                                            <p:strVal val="ppt_x+-0.1000*(ppt_x*0.8090+(1-ppt_y)*0.5878)"/>
                                          </p:val>
                                        </p:tav>
                                        <p:tav tm="15000">
                                          <p:val>
                                            <p:strVal val="ppt_x+-0.1500*(ppt_x*0.5878+(1-ppt_y)*0.8090)"/>
                                          </p:val>
                                        </p:tav>
                                        <p:tav tm="20000">
                                          <p:val>
                                            <p:strVal val="ppt_x+-0.2000*(ppt_x*0.3090+(1-ppt_y)*0.9511)"/>
                                          </p:val>
                                        </p:tav>
                                        <p:tav tm="25000">
                                          <p:val>
                                            <p:strVal val="ppt_x+-0.2500*(ppt_x*-0.0000+(1-ppt_y)*1.0000)"/>
                                          </p:val>
                                        </p:tav>
                                        <p:tav tm="30000">
                                          <p:val>
                                            <p:strVal val="ppt_x+-0.3000*(ppt_x*-0.3090+(1-ppt_y)*0.9511)"/>
                                          </p:val>
                                        </p:tav>
                                        <p:tav tm="35000">
                                          <p:val>
                                            <p:strVal val="ppt_x+-0.3500*(ppt_x*-0.5878+(1-ppt_y)*0.8090)"/>
                                          </p:val>
                                        </p:tav>
                                        <p:tav tm="40000">
                                          <p:val>
                                            <p:strVal val="ppt_x+-0.4000*(ppt_x*-0.8090+(1-ppt_y)*0.5878)"/>
                                          </p:val>
                                        </p:tav>
                                        <p:tav tm="45000">
                                          <p:val>
                                            <p:strVal val="ppt_x+-0.4500*(ppt_x*-0.9511+(1-ppt_y)*0.3090)"/>
                                          </p:val>
                                        </p:tav>
                                        <p:tav tm="50000">
                                          <p:val>
                                            <p:strVal val="ppt_x+-0.5000*(ppt_x*-1.0000+(1-ppt_y)*-0.0000)"/>
                                          </p:val>
                                        </p:tav>
                                        <p:tav tm="55000">
                                          <p:val>
                                            <p:strVal val="ppt_x+-0.5500*(ppt_x*-0.9511+(1-ppt_y)*-0.3090)"/>
                                          </p:val>
                                        </p:tav>
                                        <p:tav tm="60000">
                                          <p:val>
                                            <p:strVal val="ppt_x+-0.6000*(ppt_x*-0.8090+(1-ppt_y)*-0.5878)"/>
                                          </p:val>
                                        </p:tav>
                                        <p:tav tm="65000">
                                          <p:val>
                                            <p:strVal val="ppt_x+-0.6500*(ppt_x*-0.5878+(1-ppt_y)*-0.8090)"/>
                                          </p:val>
                                        </p:tav>
                                        <p:tav tm="70000">
                                          <p:val>
                                            <p:strVal val="ppt_x+-0.7000*(ppt_x*-0.3090+(1-ppt_y)*-0.9511)"/>
                                          </p:val>
                                        </p:tav>
                                        <p:tav tm="75000">
                                          <p:val>
                                            <p:strVal val="ppt_x+-0.7500*(ppt_x*0.0000+(1-ppt_y)*-1.0000)"/>
                                          </p:val>
                                        </p:tav>
                                        <p:tav tm="80000">
                                          <p:val>
                                            <p:strVal val="ppt_x+-0.8000*(ppt_x*0.3090+(1-ppt_y)*-0.9511)"/>
                                          </p:val>
                                        </p:tav>
                                        <p:tav tm="85000">
                                          <p:val>
                                            <p:strVal val="ppt_x+-0.8500*(ppt_x*0.5878+(1-ppt_y)*-0.8090)"/>
                                          </p:val>
                                        </p:tav>
                                        <p:tav tm="90000">
                                          <p:val>
                                            <p:strVal val="ppt_x+-0.9000*(ppt_x*0.8090+(1-ppt_y)*-0.5878)"/>
                                          </p:val>
                                        </p:tav>
                                        <p:tav tm="95000">
                                          <p:val>
                                            <p:strVal val="ppt_x+-0.9500*(ppt_x*0.9511+(1-ppt_y)*-0.3090)"/>
                                          </p:val>
                                        </p:tav>
                                        <p:tav tm="100000">
                                          <p:val>
                                            <p:strVal val="ppt_x+-1.0000*(ppt_x*1.0000+(1-ppt_y)*0.0000)"/>
                                          </p:val>
                                        </p:tav>
                                      </p:tavLst>
                                    </p:anim>
                                    <p:anim calcmode="lin" valueType="num">
                                      <p:cBhvr>
                                        <p:cTn id="76" dur="3000"/>
                                        <p:tgtEl>
                                          <p:spTgt spid="3"/>
                                        </p:tgtEl>
                                        <p:attrNameLst>
                                          <p:attrName>ppt_y</p:attrName>
                                        </p:attrNameLst>
                                      </p:cBhvr>
                                      <p:tavLst>
                                        <p:tav tm="0">
                                          <p:val>
                                            <p:strVal val="ppt_y"/>
                                          </p:val>
                                        </p:tav>
                                        <p:tav tm="5000">
                                          <p:val>
                                            <p:strVal val="ppt_y+-0.0500*(ppt_x*0.3090-(1-ppt_y)*0.9511)"/>
                                          </p:val>
                                        </p:tav>
                                        <p:tav tm="10000">
                                          <p:val>
                                            <p:strVal val="ppt_y+-0.1000*(ppt_x*0.5878-(1-ppt_y)*0.8090)"/>
                                          </p:val>
                                        </p:tav>
                                        <p:tav tm="15000">
                                          <p:val>
                                            <p:strVal val="ppt_y+-0.1500*(ppt_x*0.8090-(1-ppt_y)*0.5878)"/>
                                          </p:val>
                                        </p:tav>
                                        <p:tav tm="20000">
                                          <p:val>
                                            <p:strVal val="ppt_y+-0.2000*(ppt_x*0.9511-(1-ppt_y)*0.3090)"/>
                                          </p:val>
                                        </p:tav>
                                        <p:tav tm="25000">
                                          <p:val>
                                            <p:strVal val="ppt_y+-0.2500*(ppt_x*1.0000-(1-ppt_y)*-0.0000)"/>
                                          </p:val>
                                        </p:tav>
                                        <p:tav tm="30000">
                                          <p:val>
                                            <p:strVal val="ppt_y+-0.3000*(ppt_x*0.9511-(1-ppt_y)*-0.3090)"/>
                                          </p:val>
                                        </p:tav>
                                        <p:tav tm="35000">
                                          <p:val>
                                            <p:strVal val="ppt_y+-0.3500*(ppt_x*0.8090-(1-ppt_y)*-0.5878)"/>
                                          </p:val>
                                        </p:tav>
                                        <p:tav tm="40000">
                                          <p:val>
                                            <p:strVal val="ppt_y+-0.4000*(ppt_x*0.5878-(1-ppt_y)*-0.8090)"/>
                                          </p:val>
                                        </p:tav>
                                        <p:tav tm="45000">
                                          <p:val>
                                            <p:strVal val="ppt_y+-0.4500*(ppt_x*0.3090-(1-ppt_y)*-0.9511)"/>
                                          </p:val>
                                        </p:tav>
                                        <p:tav tm="50000">
                                          <p:val>
                                            <p:strVal val="ppt_y+-0.5000*(ppt_x*-0.0000-(1-ppt_y)*-1.0000)"/>
                                          </p:val>
                                        </p:tav>
                                        <p:tav tm="55000">
                                          <p:val>
                                            <p:strVal val="ppt_y+-0.5500*(ppt_x*-0.3090-(1-ppt_y)*-0.9511)"/>
                                          </p:val>
                                        </p:tav>
                                        <p:tav tm="60000">
                                          <p:val>
                                            <p:strVal val="ppt_y+-0.6000*(ppt_x*-0.5878-(1-ppt_y)*-0.8090)"/>
                                          </p:val>
                                        </p:tav>
                                        <p:tav tm="65000">
                                          <p:val>
                                            <p:strVal val="ppt_y+-0.6500*(ppt_x*-0.8090-(1-ppt_y)*-0.5878)"/>
                                          </p:val>
                                        </p:tav>
                                        <p:tav tm="70000">
                                          <p:val>
                                            <p:strVal val="ppt_y+-0.7000*(ppt_x*-0.9511-(1-ppt_y)*-0.3090)"/>
                                          </p:val>
                                        </p:tav>
                                        <p:tav tm="75000">
                                          <p:val>
                                            <p:strVal val="ppt_y+-0.7500*(ppt_x*-1.0000-(1-ppt_y)*0.0000)"/>
                                          </p:val>
                                        </p:tav>
                                        <p:tav tm="80000">
                                          <p:val>
                                            <p:strVal val="ppt_y+-0.8000*(ppt_x*-0.9511-(1-ppt_y)*0.3090)"/>
                                          </p:val>
                                        </p:tav>
                                        <p:tav tm="85000">
                                          <p:val>
                                            <p:strVal val="ppt_y+-0.8500*(ppt_x*-0.8090-(1-ppt_y)*0.5878)"/>
                                          </p:val>
                                        </p:tav>
                                        <p:tav tm="90000">
                                          <p:val>
                                            <p:strVal val="ppt_y+-0.9000*(ppt_x*-0.5878-(1-ppt_y)*0.8090)"/>
                                          </p:val>
                                        </p:tav>
                                        <p:tav tm="95000">
                                          <p:val>
                                            <p:strVal val="ppt_y+-0.9500*(ppt_x*-0.3090-(1-ppt_y)*0.9511)"/>
                                          </p:val>
                                        </p:tav>
                                        <p:tav tm="100000">
                                          <p:val>
                                            <p:strVal val="ppt_y+-1.0000*(ppt_x*0.0000-(1-ppt_y)*1.0000)"/>
                                          </p:val>
                                        </p:tav>
                                      </p:tavLst>
                                    </p:anim>
                                    <p:set>
                                      <p:cBhvr>
                                        <p:cTn id="77" dur="1" fill="hold">
                                          <p:stCondLst>
                                            <p:cond delay="2999"/>
                                          </p:stCondLst>
                                        </p:cTn>
                                        <p:tgtEl>
                                          <p:spTgt spid="3"/>
                                        </p:tgtEl>
                                        <p:attrNameLst>
                                          <p:attrName>style.visibility</p:attrName>
                                        </p:attrNameLst>
                                      </p:cBhvr>
                                      <p:to>
                                        <p:strVal val="hidden"/>
                                      </p:to>
                                    </p:set>
                                  </p:childTnLst>
                                </p:cTn>
                              </p:par>
                              <p:par>
                                <p:cTn id="78" presetID="15" presetClass="exit" presetSubtype="0" fill="hold" grpId="3" nodeType="withEffect">
                                  <p:stCondLst>
                                    <p:cond delay="0"/>
                                  </p:stCondLst>
                                  <p:childTnLst>
                                    <p:anim calcmode="lin" valueType="num">
                                      <p:cBhvr>
                                        <p:cTn id="79" dur="3000"/>
                                        <p:tgtEl>
                                          <p:spTgt spid="4"/>
                                        </p:tgtEl>
                                        <p:attrNameLst>
                                          <p:attrName>ppt_w</p:attrName>
                                        </p:attrNameLst>
                                      </p:cBhvr>
                                      <p:tavLst>
                                        <p:tav tm="0">
                                          <p:val>
                                            <p:strVal val="ppt_w"/>
                                          </p:val>
                                        </p:tav>
                                        <p:tav tm="100000">
                                          <p:val>
                                            <p:fltVal val="0"/>
                                          </p:val>
                                        </p:tav>
                                      </p:tavLst>
                                    </p:anim>
                                    <p:anim calcmode="lin" valueType="num">
                                      <p:cBhvr>
                                        <p:cTn id="80" dur="3000"/>
                                        <p:tgtEl>
                                          <p:spTgt spid="4"/>
                                        </p:tgtEl>
                                        <p:attrNameLst>
                                          <p:attrName>ppt_h</p:attrName>
                                        </p:attrNameLst>
                                      </p:cBhvr>
                                      <p:tavLst>
                                        <p:tav tm="0">
                                          <p:val>
                                            <p:strVal val="ppt_h"/>
                                          </p:val>
                                        </p:tav>
                                        <p:tav tm="100000">
                                          <p:val>
                                            <p:fltVal val="0"/>
                                          </p:val>
                                        </p:tav>
                                      </p:tavLst>
                                    </p:anim>
                                    <p:anim calcmode="lin" valueType="num">
                                      <p:cBhvr>
                                        <p:cTn id="81" dur="3000"/>
                                        <p:tgtEl>
                                          <p:spTgt spid="4"/>
                                        </p:tgtEl>
                                        <p:attrNameLst>
                                          <p:attrName>ppt_x</p:attrName>
                                        </p:attrNameLst>
                                      </p:cBhvr>
                                      <p:tavLst>
                                        <p:tav tm="0">
                                          <p:val>
                                            <p:strVal val="ppt_x"/>
                                          </p:val>
                                        </p:tav>
                                        <p:tav tm="5000">
                                          <p:val>
                                            <p:strVal val="ppt_x+-0.0500*(ppt_x*0.9511+(1-ppt_y)*0.3090)"/>
                                          </p:val>
                                        </p:tav>
                                        <p:tav tm="10000">
                                          <p:val>
                                            <p:strVal val="ppt_x+-0.1000*(ppt_x*0.8090+(1-ppt_y)*0.5878)"/>
                                          </p:val>
                                        </p:tav>
                                        <p:tav tm="15000">
                                          <p:val>
                                            <p:strVal val="ppt_x+-0.1500*(ppt_x*0.5878+(1-ppt_y)*0.8090)"/>
                                          </p:val>
                                        </p:tav>
                                        <p:tav tm="20000">
                                          <p:val>
                                            <p:strVal val="ppt_x+-0.2000*(ppt_x*0.3090+(1-ppt_y)*0.9511)"/>
                                          </p:val>
                                        </p:tav>
                                        <p:tav tm="25000">
                                          <p:val>
                                            <p:strVal val="ppt_x+-0.2500*(ppt_x*-0.0000+(1-ppt_y)*1.0000)"/>
                                          </p:val>
                                        </p:tav>
                                        <p:tav tm="30000">
                                          <p:val>
                                            <p:strVal val="ppt_x+-0.3000*(ppt_x*-0.3090+(1-ppt_y)*0.9511)"/>
                                          </p:val>
                                        </p:tav>
                                        <p:tav tm="35000">
                                          <p:val>
                                            <p:strVal val="ppt_x+-0.3500*(ppt_x*-0.5878+(1-ppt_y)*0.8090)"/>
                                          </p:val>
                                        </p:tav>
                                        <p:tav tm="40000">
                                          <p:val>
                                            <p:strVal val="ppt_x+-0.4000*(ppt_x*-0.8090+(1-ppt_y)*0.5878)"/>
                                          </p:val>
                                        </p:tav>
                                        <p:tav tm="45000">
                                          <p:val>
                                            <p:strVal val="ppt_x+-0.4500*(ppt_x*-0.9511+(1-ppt_y)*0.3090)"/>
                                          </p:val>
                                        </p:tav>
                                        <p:tav tm="50000">
                                          <p:val>
                                            <p:strVal val="ppt_x+-0.5000*(ppt_x*-1.0000+(1-ppt_y)*-0.0000)"/>
                                          </p:val>
                                        </p:tav>
                                        <p:tav tm="55000">
                                          <p:val>
                                            <p:strVal val="ppt_x+-0.5500*(ppt_x*-0.9511+(1-ppt_y)*-0.3090)"/>
                                          </p:val>
                                        </p:tav>
                                        <p:tav tm="60000">
                                          <p:val>
                                            <p:strVal val="ppt_x+-0.6000*(ppt_x*-0.8090+(1-ppt_y)*-0.5878)"/>
                                          </p:val>
                                        </p:tav>
                                        <p:tav tm="65000">
                                          <p:val>
                                            <p:strVal val="ppt_x+-0.6500*(ppt_x*-0.5878+(1-ppt_y)*-0.8090)"/>
                                          </p:val>
                                        </p:tav>
                                        <p:tav tm="70000">
                                          <p:val>
                                            <p:strVal val="ppt_x+-0.7000*(ppt_x*-0.3090+(1-ppt_y)*-0.9511)"/>
                                          </p:val>
                                        </p:tav>
                                        <p:tav tm="75000">
                                          <p:val>
                                            <p:strVal val="ppt_x+-0.7500*(ppt_x*0.0000+(1-ppt_y)*-1.0000)"/>
                                          </p:val>
                                        </p:tav>
                                        <p:tav tm="80000">
                                          <p:val>
                                            <p:strVal val="ppt_x+-0.8000*(ppt_x*0.3090+(1-ppt_y)*-0.9511)"/>
                                          </p:val>
                                        </p:tav>
                                        <p:tav tm="85000">
                                          <p:val>
                                            <p:strVal val="ppt_x+-0.8500*(ppt_x*0.5878+(1-ppt_y)*-0.8090)"/>
                                          </p:val>
                                        </p:tav>
                                        <p:tav tm="90000">
                                          <p:val>
                                            <p:strVal val="ppt_x+-0.9000*(ppt_x*0.8090+(1-ppt_y)*-0.5878)"/>
                                          </p:val>
                                        </p:tav>
                                        <p:tav tm="95000">
                                          <p:val>
                                            <p:strVal val="ppt_x+-0.9500*(ppt_x*0.9511+(1-ppt_y)*-0.3090)"/>
                                          </p:val>
                                        </p:tav>
                                        <p:tav tm="100000">
                                          <p:val>
                                            <p:strVal val="ppt_x+-1.0000*(ppt_x*1.0000+(1-ppt_y)*0.0000)"/>
                                          </p:val>
                                        </p:tav>
                                      </p:tavLst>
                                    </p:anim>
                                    <p:anim calcmode="lin" valueType="num">
                                      <p:cBhvr>
                                        <p:cTn id="82" dur="3000"/>
                                        <p:tgtEl>
                                          <p:spTgt spid="4"/>
                                        </p:tgtEl>
                                        <p:attrNameLst>
                                          <p:attrName>ppt_y</p:attrName>
                                        </p:attrNameLst>
                                      </p:cBhvr>
                                      <p:tavLst>
                                        <p:tav tm="0">
                                          <p:val>
                                            <p:strVal val="ppt_y"/>
                                          </p:val>
                                        </p:tav>
                                        <p:tav tm="5000">
                                          <p:val>
                                            <p:strVal val="ppt_y+-0.0500*(ppt_x*0.3090-(1-ppt_y)*0.9511)"/>
                                          </p:val>
                                        </p:tav>
                                        <p:tav tm="10000">
                                          <p:val>
                                            <p:strVal val="ppt_y+-0.1000*(ppt_x*0.5878-(1-ppt_y)*0.8090)"/>
                                          </p:val>
                                        </p:tav>
                                        <p:tav tm="15000">
                                          <p:val>
                                            <p:strVal val="ppt_y+-0.1500*(ppt_x*0.8090-(1-ppt_y)*0.5878)"/>
                                          </p:val>
                                        </p:tav>
                                        <p:tav tm="20000">
                                          <p:val>
                                            <p:strVal val="ppt_y+-0.2000*(ppt_x*0.9511-(1-ppt_y)*0.3090)"/>
                                          </p:val>
                                        </p:tav>
                                        <p:tav tm="25000">
                                          <p:val>
                                            <p:strVal val="ppt_y+-0.2500*(ppt_x*1.0000-(1-ppt_y)*-0.0000)"/>
                                          </p:val>
                                        </p:tav>
                                        <p:tav tm="30000">
                                          <p:val>
                                            <p:strVal val="ppt_y+-0.3000*(ppt_x*0.9511-(1-ppt_y)*-0.3090)"/>
                                          </p:val>
                                        </p:tav>
                                        <p:tav tm="35000">
                                          <p:val>
                                            <p:strVal val="ppt_y+-0.3500*(ppt_x*0.8090-(1-ppt_y)*-0.5878)"/>
                                          </p:val>
                                        </p:tav>
                                        <p:tav tm="40000">
                                          <p:val>
                                            <p:strVal val="ppt_y+-0.4000*(ppt_x*0.5878-(1-ppt_y)*-0.8090)"/>
                                          </p:val>
                                        </p:tav>
                                        <p:tav tm="45000">
                                          <p:val>
                                            <p:strVal val="ppt_y+-0.4500*(ppt_x*0.3090-(1-ppt_y)*-0.9511)"/>
                                          </p:val>
                                        </p:tav>
                                        <p:tav tm="50000">
                                          <p:val>
                                            <p:strVal val="ppt_y+-0.5000*(ppt_x*-0.0000-(1-ppt_y)*-1.0000)"/>
                                          </p:val>
                                        </p:tav>
                                        <p:tav tm="55000">
                                          <p:val>
                                            <p:strVal val="ppt_y+-0.5500*(ppt_x*-0.3090-(1-ppt_y)*-0.9511)"/>
                                          </p:val>
                                        </p:tav>
                                        <p:tav tm="60000">
                                          <p:val>
                                            <p:strVal val="ppt_y+-0.6000*(ppt_x*-0.5878-(1-ppt_y)*-0.8090)"/>
                                          </p:val>
                                        </p:tav>
                                        <p:tav tm="65000">
                                          <p:val>
                                            <p:strVal val="ppt_y+-0.6500*(ppt_x*-0.8090-(1-ppt_y)*-0.5878)"/>
                                          </p:val>
                                        </p:tav>
                                        <p:tav tm="70000">
                                          <p:val>
                                            <p:strVal val="ppt_y+-0.7000*(ppt_x*-0.9511-(1-ppt_y)*-0.3090)"/>
                                          </p:val>
                                        </p:tav>
                                        <p:tav tm="75000">
                                          <p:val>
                                            <p:strVal val="ppt_y+-0.7500*(ppt_x*-1.0000-(1-ppt_y)*0.0000)"/>
                                          </p:val>
                                        </p:tav>
                                        <p:tav tm="80000">
                                          <p:val>
                                            <p:strVal val="ppt_y+-0.8000*(ppt_x*-0.9511-(1-ppt_y)*0.3090)"/>
                                          </p:val>
                                        </p:tav>
                                        <p:tav tm="85000">
                                          <p:val>
                                            <p:strVal val="ppt_y+-0.8500*(ppt_x*-0.8090-(1-ppt_y)*0.5878)"/>
                                          </p:val>
                                        </p:tav>
                                        <p:tav tm="90000">
                                          <p:val>
                                            <p:strVal val="ppt_y+-0.9000*(ppt_x*-0.5878-(1-ppt_y)*0.8090)"/>
                                          </p:val>
                                        </p:tav>
                                        <p:tav tm="95000">
                                          <p:val>
                                            <p:strVal val="ppt_y+-0.9500*(ppt_x*-0.3090-(1-ppt_y)*0.9511)"/>
                                          </p:val>
                                        </p:tav>
                                        <p:tav tm="100000">
                                          <p:val>
                                            <p:strVal val="ppt_y+-1.0000*(ppt_x*0.0000-(1-ppt_y)*1.0000)"/>
                                          </p:val>
                                        </p:tav>
                                      </p:tavLst>
                                    </p:anim>
                                    <p:set>
                                      <p:cBhvr>
                                        <p:cTn id="83" dur="1" fill="hold">
                                          <p:stCondLst>
                                            <p:cond delay="2999"/>
                                          </p:stCondLst>
                                        </p:cTn>
                                        <p:tgtEl>
                                          <p:spTgt spid="4"/>
                                        </p:tgtEl>
                                        <p:attrNameLst>
                                          <p:attrName>style.visibility</p:attrName>
                                        </p:attrNameLst>
                                      </p:cBhvr>
                                      <p:to>
                                        <p:strVal val="hidden"/>
                                      </p:to>
                                    </p:set>
                                  </p:childTnLst>
                                </p:cTn>
                              </p:par>
                              <p:par>
                                <p:cTn id="84" presetID="15" presetClass="exit" presetSubtype="0" fill="hold" grpId="3" nodeType="withEffect">
                                  <p:stCondLst>
                                    <p:cond delay="0"/>
                                  </p:stCondLst>
                                  <p:childTnLst>
                                    <p:anim calcmode="lin" valueType="num">
                                      <p:cBhvr>
                                        <p:cTn id="85" dur="3000"/>
                                        <p:tgtEl>
                                          <p:spTgt spid="5"/>
                                        </p:tgtEl>
                                        <p:attrNameLst>
                                          <p:attrName>ppt_w</p:attrName>
                                        </p:attrNameLst>
                                      </p:cBhvr>
                                      <p:tavLst>
                                        <p:tav tm="0">
                                          <p:val>
                                            <p:strVal val="ppt_w"/>
                                          </p:val>
                                        </p:tav>
                                        <p:tav tm="100000">
                                          <p:val>
                                            <p:fltVal val="0"/>
                                          </p:val>
                                        </p:tav>
                                      </p:tavLst>
                                    </p:anim>
                                    <p:anim calcmode="lin" valueType="num">
                                      <p:cBhvr>
                                        <p:cTn id="86" dur="3000"/>
                                        <p:tgtEl>
                                          <p:spTgt spid="5"/>
                                        </p:tgtEl>
                                        <p:attrNameLst>
                                          <p:attrName>ppt_h</p:attrName>
                                        </p:attrNameLst>
                                      </p:cBhvr>
                                      <p:tavLst>
                                        <p:tav tm="0">
                                          <p:val>
                                            <p:strVal val="ppt_h"/>
                                          </p:val>
                                        </p:tav>
                                        <p:tav tm="100000">
                                          <p:val>
                                            <p:fltVal val="0"/>
                                          </p:val>
                                        </p:tav>
                                      </p:tavLst>
                                    </p:anim>
                                    <p:anim calcmode="lin" valueType="num">
                                      <p:cBhvr>
                                        <p:cTn id="87" dur="3000"/>
                                        <p:tgtEl>
                                          <p:spTgt spid="5"/>
                                        </p:tgtEl>
                                        <p:attrNameLst>
                                          <p:attrName>ppt_x</p:attrName>
                                        </p:attrNameLst>
                                      </p:cBhvr>
                                      <p:tavLst>
                                        <p:tav tm="0">
                                          <p:val>
                                            <p:strVal val="ppt_x"/>
                                          </p:val>
                                        </p:tav>
                                        <p:tav tm="5000">
                                          <p:val>
                                            <p:strVal val="ppt_x+-0.0500*(ppt_x*0.9511+(1-ppt_y)*0.3090)"/>
                                          </p:val>
                                        </p:tav>
                                        <p:tav tm="10000">
                                          <p:val>
                                            <p:strVal val="ppt_x+-0.1000*(ppt_x*0.8090+(1-ppt_y)*0.5878)"/>
                                          </p:val>
                                        </p:tav>
                                        <p:tav tm="15000">
                                          <p:val>
                                            <p:strVal val="ppt_x+-0.1500*(ppt_x*0.5878+(1-ppt_y)*0.8090)"/>
                                          </p:val>
                                        </p:tav>
                                        <p:tav tm="20000">
                                          <p:val>
                                            <p:strVal val="ppt_x+-0.2000*(ppt_x*0.3090+(1-ppt_y)*0.9511)"/>
                                          </p:val>
                                        </p:tav>
                                        <p:tav tm="25000">
                                          <p:val>
                                            <p:strVal val="ppt_x+-0.2500*(ppt_x*-0.0000+(1-ppt_y)*1.0000)"/>
                                          </p:val>
                                        </p:tav>
                                        <p:tav tm="30000">
                                          <p:val>
                                            <p:strVal val="ppt_x+-0.3000*(ppt_x*-0.3090+(1-ppt_y)*0.9511)"/>
                                          </p:val>
                                        </p:tav>
                                        <p:tav tm="35000">
                                          <p:val>
                                            <p:strVal val="ppt_x+-0.3500*(ppt_x*-0.5878+(1-ppt_y)*0.8090)"/>
                                          </p:val>
                                        </p:tav>
                                        <p:tav tm="40000">
                                          <p:val>
                                            <p:strVal val="ppt_x+-0.4000*(ppt_x*-0.8090+(1-ppt_y)*0.5878)"/>
                                          </p:val>
                                        </p:tav>
                                        <p:tav tm="45000">
                                          <p:val>
                                            <p:strVal val="ppt_x+-0.4500*(ppt_x*-0.9511+(1-ppt_y)*0.3090)"/>
                                          </p:val>
                                        </p:tav>
                                        <p:tav tm="50000">
                                          <p:val>
                                            <p:strVal val="ppt_x+-0.5000*(ppt_x*-1.0000+(1-ppt_y)*-0.0000)"/>
                                          </p:val>
                                        </p:tav>
                                        <p:tav tm="55000">
                                          <p:val>
                                            <p:strVal val="ppt_x+-0.5500*(ppt_x*-0.9511+(1-ppt_y)*-0.3090)"/>
                                          </p:val>
                                        </p:tav>
                                        <p:tav tm="60000">
                                          <p:val>
                                            <p:strVal val="ppt_x+-0.6000*(ppt_x*-0.8090+(1-ppt_y)*-0.5878)"/>
                                          </p:val>
                                        </p:tav>
                                        <p:tav tm="65000">
                                          <p:val>
                                            <p:strVal val="ppt_x+-0.6500*(ppt_x*-0.5878+(1-ppt_y)*-0.8090)"/>
                                          </p:val>
                                        </p:tav>
                                        <p:tav tm="70000">
                                          <p:val>
                                            <p:strVal val="ppt_x+-0.7000*(ppt_x*-0.3090+(1-ppt_y)*-0.9511)"/>
                                          </p:val>
                                        </p:tav>
                                        <p:tav tm="75000">
                                          <p:val>
                                            <p:strVal val="ppt_x+-0.7500*(ppt_x*0.0000+(1-ppt_y)*-1.0000)"/>
                                          </p:val>
                                        </p:tav>
                                        <p:tav tm="80000">
                                          <p:val>
                                            <p:strVal val="ppt_x+-0.8000*(ppt_x*0.3090+(1-ppt_y)*-0.9511)"/>
                                          </p:val>
                                        </p:tav>
                                        <p:tav tm="85000">
                                          <p:val>
                                            <p:strVal val="ppt_x+-0.8500*(ppt_x*0.5878+(1-ppt_y)*-0.8090)"/>
                                          </p:val>
                                        </p:tav>
                                        <p:tav tm="90000">
                                          <p:val>
                                            <p:strVal val="ppt_x+-0.9000*(ppt_x*0.8090+(1-ppt_y)*-0.5878)"/>
                                          </p:val>
                                        </p:tav>
                                        <p:tav tm="95000">
                                          <p:val>
                                            <p:strVal val="ppt_x+-0.9500*(ppt_x*0.9511+(1-ppt_y)*-0.3090)"/>
                                          </p:val>
                                        </p:tav>
                                        <p:tav tm="100000">
                                          <p:val>
                                            <p:strVal val="ppt_x+-1.0000*(ppt_x*1.0000+(1-ppt_y)*0.0000)"/>
                                          </p:val>
                                        </p:tav>
                                      </p:tavLst>
                                    </p:anim>
                                    <p:anim calcmode="lin" valueType="num">
                                      <p:cBhvr>
                                        <p:cTn id="88" dur="3000"/>
                                        <p:tgtEl>
                                          <p:spTgt spid="5"/>
                                        </p:tgtEl>
                                        <p:attrNameLst>
                                          <p:attrName>ppt_y</p:attrName>
                                        </p:attrNameLst>
                                      </p:cBhvr>
                                      <p:tavLst>
                                        <p:tav tm="0">
                                          <p:val>
                                            <p:strVal val="ppt_y"/>
                                          </p:val>
                                        </p:tav>
                                        <p:tav tm="5000">
                                          <p:val>
                                            <p:strVal val="ppt_y+-0.0500*(ppt_x*0.3090-(1-ppt_y)*0.9511)"/>
                                          </p:val>
                                        </p:tav>
                                        <p:tav tm="10000">
                                          <p:val>
                                            <p:strVal val="ppt_y+-0.1000*(ppt_x*0.5878-(1-ppt_y)*0.8090)"/>
                                          </p:val>
                                        </p:tav>
                                        <p:tav tm="15000">
                                          <p:val>
                                            <p:strVal val="ppt_y+-0.1500*(ppt_x*0.8090-(1-ppt_y)*0.5878)"/>
                                          </p:val>
                                        </p:tav>
                                        <p:tav tm="20000">
                                          <p:val>
                                            <p:strVal val="ppt_y+-0.2000*(ppt_x*0.9511-(1-ppt_y)*0.3090)"/>
                                          </p:val>
                                        </p:tav>
                                        <p:tav tm="25000">
                                          <p:val>
                                            <p:strVal val="ppt_y+-0.2500*(ppt_x*1.0000-(1-ppt_y)*-0.0000)"/>
                                          </p:val>
                                        </p:tav>
                                        <p:tav tm="30000">
                                          <p:val>
                                            <p:strVal val="ppt_y+-0.3000*(ppt_x*0.9511-(1-ppt_y)*-0.3090)"/>
                                          </p:val>
                                        </p:tav>
                                        <p:tav tm="35000">
                                          <p:val>
                                            <p:strVal val="ppt_y+-0.3500*(ppt_x*0.8090-(1-ppt_y)*-0.5878)"/>
                                          </p:val>
                                        </p:tav>
                                        <p:tav tm="40000">
                                          <p:val>
                                            <p:strVal val="ppt_y+-0.4000*(ppt_x*0.5878-(1-ppt_y)*-0.8090)"/>
                                          </p:val>
                                        </p:tav>
                                        <p:tav tm="45000">
                                          <p:val>
                                            <p:strVal val="ppt_y+-0.4500*(ppt_x*0.3090-(1-ppt_y)*-0.9511)"/>
                                          </p:val>
                                        </p:tav>
                                        <p:tav tm="50000">
                                          <p:val>
                                            <p:strVal val="ppt_y+-0.5000*(ppt_x*-0.0000-(1-ppt_y)*-1.0000)"/>
                                          </p:val>
                                        </p:tav>
                                        <p:tav tm="55000">
                                          <p:val>
                                            <p:strVal val="ppt_y+-0.5500*(ppt_x*-0.3090-(1-ppt_y)*-0.9511)"/>
                                          </p:val>
                                        </p:tav>
                                        <p:tav tm="60000">
                                          <p:val>
                                            <p:strVal val="ppt_y+-0.6000*(ppt_x*-0.5878-(1-ppt_y)*-0.8090)"/>
                                          </p:val>
                                        </p:tav>
                                        <p:tav tm="65000">
                                          <p:val>
                                            <p:strVal val="ppt_y+-0.6500*(ppt_x*-0.8090-(1-ppt_y)*-0.5878)"/>
                                          </p:val>
                                        </p:tav>
                                        <p:tav tm="70000">
                                          <p:val>
                                            <p:strVal val="ppt_y+-0.7000*(ppt_x*-0.9511-(1-ppt_y)*-0.3090)"/>
                                          </p:val>
                                        </p:tav>
                                        <p:tav tm="75000">
                                          <p:val>
                                            <p:strVal val="ppt_y+-0.7500*(ppt_x*-1.0000-(1-ppt_y)*0.0000)"/>
                                          </p:val>
                                        </p:tav>
                                        <p:tav tm="80000">
                                          <p:val>
                                            <p:strVal val="ppt_y+-0.8000*(ppt_x*-0.9511-(1-ppt_y)*0.3090)"/>
                                          </p:val>
                                        </p:tav>
                                        <p:tav tm="85000">
                                          <p:val>
                                            <p:strVal val="ppt_y+-0.8500*(ppt_x*-0.8090-(1-ppt_y)*0.5878)"/>
                                          </p:val>
                                        </p:tav>
                                        <p:tav tm="90000">
                                          <p:val>
                                            <p:strVal val="ppt_y+-0.9000*(ppt_x*-0.5878-(1-ppt_y)*0.8090)"/>
                                          </p:val>
                                        </p:tav>
                                        <p:tav tm="95000">
                                          <p:val>
                                            <p:strVal val="ppt_y+-0.9500*(ppt_x*-0.3090-(1-ppt_y)*0.9511)"/>
                                          </p:val>
                                        </p:tav>
                                        <p:tav tm="100000">
                                          <p:val>
                                            <p:strVal val="ppt_y+-1.0000*(ppt_x*0.0000-(1-ppt_y)*1.0000)"/>
                                          </p:val>
                                        </p:tav>
                                      </p:tavLst>
                                    </p:anim>
                                    <p:set>
                                      <p:cBhvr>
                                        <p:cTn id="89" dur="1" fill="hold">
                                          <p:stCondLst>
                                            <p:cond delay="2999"/>
                                          </p:stCondLst>
                                        </p:cTn>
                                        <p:tgtEl>
                                          <p:spTgt spid="5"/>
                                        </p:tgtEl>
                                        <p:attrNameLst>
                                          <p:attrName>style.visibility</p:attrName>
                                        </p:attrNameLst>
                                      </p:cBhvr>
                                      <p:to>
                                        <p:strVal val="hidden"/>
                                      </p:to>
                                    </p:set>
                                  </p:childTnLst>
                                </p:cTn>
                              </p:par>
                              <p:par>
                                <p:cTn id="90" presetID="15" presetClass="exit" presetSubtype="0" fill="hold" grpId="3" nodeType="withEffect">
                                  <p:stCondLst>
                                    <p:cond delay="0"/>
                                  </p:stCondLst>
                                  <p:childTnLst>
                                    <p:anim calcmode="lin" valueType="num">
                                      <p:cBhvr>
                                        <p:cTn id="91" dur="3000"/>
                                        <p:tgtEl>
                                          <p:spTgt spid="6"/>
                                        </p:tgtEl>
                                        <p:attrNameLst>
                                          <p:attrName>ppt_w</p:attrName>
                                        </p:attrNameLst>
                                      </p:cBhvr>
                                      <p:tavLst>
                                        <p:tav tm="0">
                                          <p:val>
                                            <p:strVal val="ppt_w"/>
                                          </p:val>
                                        </p:tav>
                                        <p:tav tm="100000">
                                          <p:val>
                                            <p:fltVal val="0"/>
                                          </p:val>
                                        </p:tav>
                                      </p:tavLst>
                                    </p:anim>
                                    <p:anim calcmode="lin" valueType="num">
                                      <p:cBhvr>
                                        <p:cTn id="92" dur="3000"/>
                                        <p:tgtEl>
                                          <p:spTgt spid="6"/>
                                        </p:tgtEl>
                                        <p:attrNameLst>
                                          <p:attrName>ppt_h</p:attrName>
                                        </p:attrNameLst>
                                      </p:cBhvr>
                                      <p:tavLst>
                                        <p:tav tm="0">
                                          <p:val>
                                            <p:strVal val="ppt_h"/>
                                          </p:val>
                                        </p:tav>
                                        <p:tav tm="100000">
                                          <p:val>
                                            <p:fltVal val="0"/>
                                          </p:val>
                                        </p:tav>
                                      </p:tavLst>
                                    </p:anim>
                                    <p:anim calcmode="lin" valueType="num">
                                      <p:cBhvr>
                                        <p:cTn id="93" dur="3000"/>
                                        <p:tgtEl>
                                          <p:spTgt spid="6"/>
                                        </p:tgtEl>
                                        <p:attrNameLst>
                                          <p:attrName>ppt_x</p:attrName>
                                        </p:attrNameLst>
                                      </p:cBhvr>
                                      <p:tavLst>
                                        <p:tav tm="0">
                                          <p:val>
                                            <p:strVal val="ppt_x"/>
                                          </p:val>
                                        </p:tav>
                                        <p:tav tm="5000">
                                          <p:val>
                                            <p:strVal val="ppt_x+-0.0500*(ppt_x*0.9511+(1-ppt_y)*0.3090)"/>
                                          </p:val>
                                        </p:tav>
                                        <p:tav tm="10000">
                                          <p:val>
                                            <p:strVal val="ppt_x+-0.1000*(ppt_x*0.8090+(1-ppt_y)*0.5878)"/>
                                          </p:val>
                                        </p:tav>
                                        <p:tav tm="15000">
                                          <p:val>
                                            <p:strVal val="ppt_x+-0.1500*(ppt_x*0.5878+(1-ppt_y)*0.8090)"/>
                                          </p:val>
                                        </p:tav>
                                        <p:tav tm="20000">
                                          <p:val>
                                            <p:strVal val="ppt_x+-0.2000*(ppt_x*0.3090+(1-ppt_y)*0.9511)"/>
                                          </p:val>
                                        </p:tav>
                                        <p:tav tm="25000">
                                          <p:val>
                                            <p:strVal val="ppt_x+-0.2500*(ppt_x*-0.0000+(1-ppt_y)*1.0000)"/>
                                          </p:val>
                                        </p:tav>
                                        <p:tav tm="30000">
                                          <p:val>
                                            <p:strVal val="ppt_x+-0.3000*(ppt_x*-0.3090+(1-ppt_y)*0.9511)"/>
                                          </p:val>
                                        </p:tav>
                                        <p:tav tm="35000">
                                          <p:val>
                                            <p:strVal val="ppt_x+-0.3500*(ppt_x*-0.5878+(1-ppt_y)*0.8090)"/>
                                          </p:val>
                                        </p:tav>
                                        <p:tav tm="40000">
                                          <p:val>
                                            <p:strVal val="ppt_x+-0.4000*(ppt_x*-0.8090+(1-ppt_y)*0.5878)"/>
                                          </p:val>
                                        </p:tav>
                                        <p:tav tm="45000">
                                          <p:val>
                                            <p:strVal val="ppt_x+-0.4500*(ppt_x*-0.9511+(1-ppt_y)*0.3090)"/>
                                          </p:val>
                                        </p:tav>
                                        <p:tav tm="50000">
                                          <p:val>
                                            <p:strVal val="ppt_x+-0.5000*(ppt_x*-1.0000+(1-ppt_y)*-0.0000)"/>
                                          </p:val>
                                        </p:tav>
                                        <p:tav tm="55000">
                                          <p:val>
                                            <p:strVal val="ppt_x+-0.5500*(ppt_x*-0.9511+(1-ppt_y)*-0.3090)"/>
                                          </p:val>
                                        </p:tav>
                                        <p:tav tm="60000">
                                          <p:val>
                                            <p:strVal val="ppt_x+-0.6000*(ppt_x*-0.8090+(1-ppt_y)*-0.5878)"/>
                                          </p:val>
                                        </p:tav>
                                        <p:tav tm="65000">
                                          <p:val>
                                            <p:strVal val="ppt_x+-0.6500*(ppt_x*-0.5878+(1-ppt_y)*-0.8090)"/>
                                          </p:val>
                                        </p:tav>
                                        <p:tav tm="70000">
                                          <p:val>
                                            <p:strVal val="ppt_x+-0.7000*(ppt_x*-0.3090+(1-ppt_y)*-0.9511)"/>
                                          </p:val>
                                        </p:tav>
                                        <p:tav tm="75000">
                                          <p:val>
                                            <p:strVal val="ppt_x+-0.7500*(ppt_x*0.0000+(1-ppt_y)*-1.0000)"/>
                                          </p:val>
                                        </p:tav>
                                        <p:tav tm="80000">
                                          <p:val>
                                            <p:strVal val="ppt_x+-0.8000*(ppt_x*0.3090+(1-ppt_y)*-0.9511)"/>
                                          </p:val>
                                        </p:tav>
                                        <p:tav tm="85000">
                                          <p:val>
                                            <p:strVal val="ppt_x+-0.8500*(ppt_x*0.5878+(1-ppt_y)*-0.8090)"/>
                                          </p:val>
                                        </p:tav>
                                        <p:tav tm="90000">
                                          <p:val>
                                            <p:strVal val="ppt_x+-0.9000*(ppt_x*0.8090+(1-ppt_y)*-0.5878)"/>
                                          </p:val>
                                        </p:tav>
                                        <p:tav tm="95000">
                                          <p:val>
                                            <p:strVal val="ppt_x+-0.9500*(ppt_x*0.9511+(1-ppt_y)*-0.3090)"/>
                                          </p:val>
                                        </p:tav>
                                        <p:tav tm="100000">
                                          <p:val>
                                            <p:strVal val="ppt_x+-1.0000*(ppt_x*1.0000+(1-ppt_y)*0.0000)"/>
                                          </p:val>
                                        </p:tav>
                                      </p:tavLst>
                                    </p:anim>
                                    <p:anim calcmode="lin" valueType="num">
                                      <p:cBhvr>
                                        <p:cTn id="94" dur="3000"/>
                                        <p:tgtEl>
                                          <p:spTgt spid="6"/>
                                        </p:tgtEl>
                                        <p:attrNameLst>
                                          <p:attrName>ppt_y</p:attrName>
                                        </p:attrNameLst>
                                      </p:cBhvr>
                                      <p:tavLst>
                                        <p:tav tm="0">
                                          <p:val>
                                            <p:strVal val="ppt_y"/>
                                          </p:val>
                                        </p:tav>
                                        <p:tav tm="5000">
                                          <p:val>
                                            <p:strVal val="ppt_y+-0.0500*(ppt_x*0.3090-(1-ppt_y)*0.9511)"/>
                                          </p:val>
                                        </p:tav>
                                        <p:tav tm="10000">
                                          <p:val>
                                            <p:strVal val="ppt_y+-0.1000*(ppt_x*0.5878-(1-ppt_y)*0.8090)"/>
                                          </p:val>
                                        </p:tav>
                                        <p:tav tm="15000">
                                          <p:val>
                                            <p:strVal val="ppt_y+-0.1500*(ppt_x*0.8090-(1-ppt_y)*0.5878)"/>
                                          </p:val>
                                        </p:tav>
                                        <p:tav tm="20000">
                                          <p:val>
                                            <p:strVal val="ppt_y+-0.2000*(ppt_x*0.9511-(1-ppt_y)*0.3090)"/>
                                          </p:val>
                                        </p:tav>
                                        <p:tav tm="25000">
                                          <p:val>
                                            <p:strVal val="ppt_y+-0.2500*(ppt_x*1.0000-(1-ppt_y)*-0.0000)"/>
                                          </p:val>
                                        </p:tav>
                                        <p:tav tm="30000">
                                          <p:val>
                                            <p:strVal val="ppt_y+-0.3000*(ppt_x*0.9511-(1-ppt_y)*-0.3090)"/>
                                          </p:val>
                                        </p:tav>
                                        <p:tav tm="35000">
                                          <p:val>
                                            <p:strVal val="ppt_y+-0.3500*(ppt_x*0.8090-(1-ppt_y)*-0.5878)"/>
                                          </p:val>
                                        </p:tav>
                                        <p:tav tm="40000">
                                          <p:val>
                                            <p:strVal val="ppt_y+-0.4000*(ppt_x*0.5878-(1-ppt_y)*-0.8090)"/>
                                          </p:val>
                                        </p:tav>
                                        <p:tav tm="45000">
                                          <p:val>
                                            <p:strVal val="ppt_y+-0.4500*(ppt_x*0.3090-(1-ppt_y)*-0.9511)"/>
                                          </p:val>
                                        </p:tav>
                                        <p:tav tm="50000">
                                          <p:val>
                                            <p:strVal val="ppt_y+-0.5000*(ppt_x*-0.0000-(1-ppt_y)*-1.0000)"/>
                                          </p:val>
                                        </p:tav>
                                        <p:tav tm="55000">
                                          <p:val>
                                            <p:strVal val="ppt_y+-0.5500*(ppt_x*-0.3090-(1-ppt_y)*-0.9511)"/>
                                          </p:val>
                                        </p:tav>
                                        <p:tav tm="60000">
                                          <p:val>
                                            <p:strVal val="ppt_y+-0.6000*(ppt_x*-0.5878-(1-ppt_y)*-0.8090)"/>
                                          </p:val>
                                        </p:tav>
                                        <p:tav tm="65000">
                                          <p:val>
                                            <p:strVal val="ppt_y+-0.6500*(ppt_x*-0.8090-(1-ppt_y)*-0.5878)"/>
                                          </p:val>
                                        </p:tav>
                                        <p:tav tm="70000">
                                          <p:val>
                                            <p:strVal val="ppt_y+-0.7000*(ppt_x*-0.9511-(1-ppt_y)*-0.3090)"/>
                                          </p:val>
                                        </p:tav>
                                        <p:tav tm="75000">
                                          <p:val>
                                            <p:strVal val="ppt_y+-0.7500*(ppt_x*-1.0000-(1-ppt_y)*0.0000)"/>
                                          </p:val>
                                        </p:tav>
                                        <p:tav tm="80000">
                                          <p:val>
                                            <p:strVal val="ppt_y+-0.8000*(ppt_x*-0.9511-(1-ppt_y)*0.3090)"/>
                                          </p:val>
                                        </p:tav>
                                        <p:tav tm="85000">
                                          <p:val>
                                            <p:strVal val="ppt_y+-0.8500*(ppt_x*-0.8090-(1-ppt_y)*0.5878)"/>
                                          </p:val>
                                        </p:tav>
                                        <p:tav tm="90000">
                                          <p:val>
                                            <p:strVal val="ppt_y+-0.9000*(ppt_x*-0.5878-(1-ppt_y)*0.8090)"/>
                                          </p:val>
                                        </p:tav>
                                        <p:tav tm="95000">
                                          <p:val>
                                            <p:strVal val="ppt_y+-0.9500*(ppt_x*-0.3090-(1-ppt_y)*0.9511)"/>
                                          </p:val>
                                        </p:tav>
                                        <p:tav tm="100000">
                                          <p:val>
                                            <p:strVal val="ppt_y+-1.0000*(ppt_x*0.0000-(1-ppt_y)*1.0000)"/>
                                          </p:val>
                                        </p:tav>
                                      </p:tavLst>
                                    </p:anim>
                                    <p:set>
                                      <p:cBhvr>
                                        <p:cTn id="95" dur="1" fill="hold">
                                          <p:stCondLst>
                                            <p:cond delay="2999"/>
                                          </p:stCondLst>
                                        </p:cTn>
                                        <p:tgtEl>
                                          <p:spTgt spid="6"/>
                                        </p:tgtEl>
                                        <p:attrNameLst>
                                          <p:attrName>style.visibility</p:attrName>
                                        </p:attrNameLst>
                                      </p:cBhvr>
                                      <p:to>
                                        <p:strVal val="hidden"/>
                                      </p:to>
                                    </p:set>
                                  </p:childTnLst>
                                </p:cTn>
                              </p:par>
                              <p:par>
                                <p:cTn id="96" presetID="5" presetClass="exit" presetSubtype="10" fill="hold" grpId="5" nodeType="withEffect">
                                  <p:stCondLst>
                                    <p:cond delay="0"/>
                                  </p:stCondLst>
                                  <p:childTnLst>
                                    <p:animEffect transition="out" filter="checkerboard(across)">
                                      <p:cBhvr>
                                        <p:cTn id="97" dur="3000"/>
                                        <p:tgtEl>
                                          <p:spTgt spid="3"/>
                                        </p:tgtEl>
                                      </p:cBhvr>
                                    </p:animEffect>
                                    <p:set>
                                      <p:cBhvr>
                                        <p:cTn id="98" dur="1" fill="hold">
                                          <p:stCondLst>
                                            <p:cond delay="2999"/>
                                          </p:stCondLst>
                                        </p:cTn>
                                        <p:tgtEl>
                                          <p:spTgt spid="3"/>
                                        </p:tgtEl>
                                        <p:attrNameLst>
                                          <p:attrName>style.visibility</p:attrName>
                                        </p:attrNameLst>
                                      </p:cBhvr>
                                      <p:to>
                                        <p:strVal val="hidden"/>
                                      </p:to>
                                    </p:set>
                                  </p:childTnLst>
                                </p:cTn>
                              </p:par>
                              <p:par>
                                <p:cTn id="99" presetID="5" presetClass="exit" presetSubtype="10" fill="hold" grpId="5" nodeType="withEffect">
                                  <p:stCondLst>
                                    <p:cond delay="0"/>
                                  </p:stCondLst>
                                  <p:childTnLst>
                                    <p:animEffect transition="out" filter="checkerboard(across)">
                                      <p:cBhvr>
                                        <p:cTn id="100" dur="3000"/>
                                        <p:tgtEl>
                                          <p:spTgt spid="4"/>
                                        </p:tgtEl>
                                      </p:cBhvr>
                                    </p:animEffect>
                                    <p:set>
                                      <p:cBhvr>
                                        <p:cTn id="101" dur="1" fill="hold">
                                          <p:stCondLst>
                                            <p:cond delay="2999"/>
                                          </p:stCondLst>
                                        </p:cTn>
                                        <p:tgtEl>
                                          <p:spTgt spid="4"/>
                                        </p:tgtEl>
                                        <p:attrNameLst>
                                          <p:attrName>style.visibility</p:attrName>
                                        </p:attrNameLst>
                                      </p:cBhvr>
                                      <p:to>
                                        <p:strVal val="hidden"/>
                                      </p:to>
                                    </p:set>
                                  </p:childTnLst>
                                </p:cTn>
                              </p:par>
                              <p:par>
                                <p:cTn id="102" presetID="5" presetClass="exit" presetSubtype="10" fill="hold" grpId="5" nodeType="withEffect">
                                  <p:stCondLst>
                                    <p:cond delay="0"/>
                                  </p:stCondLst>
                                  <p:childTnLst>
                                    <p:animEffect transition="out" filter="checkerboard(across)">
                                      <p:cBhvr>
                                        <p:cTn id="103" dur="3000"/>
                                        <p:tgtEl>
                                          <p:spTgt spid="5"/>
                                        </p:tgtEl>
                                      </p:cBhvr>
                                    </p:animEffect>
                                    <p:set>
                                      <p:cBhvr>
                                        <p:cTn id="104" dur="1" fill="hold">
                                          <p:stCondLst>
                                            <p:cond delay="2999"/>
                                          </p:stCondLst>
                                        </p:cTn>
                                        <p:tgtEl>
                                          <p:spTgt spid="5"/>
                                        </p:tgtEl>
                                        <p:attrNameLst>
                                          <p:attrName>style.visibility</p:attrName>
                                        </p:attrNameLst>
                                      </p:cBhvr>
                                      <p:to>
                                        <p:strVal val="hidden"/>
                                      </p:to>
                                    </p:set>
                                  </p:childTnLst>
                                </p:cTn>
                              </p:par>
                              <p:par>
                                <p:cTn id="105" presetID="5" presetClass="exit" presetSubtype="10" fill="hold" grpId="5" nodeType="withEffect">
                                  <p:stCondLst>
                                    <p:cond delay="0"/>
                                  </p:stCondLst>
                                  <p:childTnLst>
                                    <p:animEffect transition="out" filter="checkerboard(across)">
                                      <p:cBhvr>
                                        <p:cTn id="106" dur="3000"/>
                                        <p:tgtEl>
                                          <p:spTgt spid="6"/>
                                        </p:tgtEl>
                                      </p:cBhvr>
                                    </p:animEffect>
                                    <p:set>
                                      <p:cBhvr>
                                        <p:cTn id="107" dur="1" fill="hold">
                                          <p:stCondLst>
                                            <p:cond delay="2999"/>
                                          </p:stCondLst>
                                        </p:cTn>
                                        <p:tgtEl>
                                          <p:spTgt spid="6"/>
                                        </p:tgtEl>
                                        <p:attrNameLst>
                                          <p:attrName>style.visibility</p:attrName>
                                        </p:attrNameLst>
                                      </p:cBhvr>
                                      <p:to>
                                        <p:strVal val="hidden"/>
                                      </p:to>
                                    </p:set>
                                  </p:childTnLst>
                                </p:cTn>
                              </p:par>
                              <p:par>
                                <p:cTn id="108" presetID="23" presetClass="entr" presetSubtype="288" fill="hold" nodeType="withEffect">
                                  <p:stCondLst>
                                    <p:cond delay="0"/>
                                  </p:stCondLst>
                                  <p:childTnLst>
                                    <p:set>
                                      <p:cBhvr>
                                        <p:cTn id="109" dur="1" fill="hold">
                                          <p:stCondLst>
                                            <p:cond delay="0"/>
                                          </p:stCondLst>
                                        </p:cTn>
                                        <p:tgtEl>
                                          <p:spTgt spid="2"/>
                                        </p:tgtEl>
                                        <p:attrNameLst>
                                          <p:attrName>style.visibility</p:attrName>
                                        </p:attrNameLst>
                                      </p:cBhvr>
                                      <p:to>
                                        <p:strVal val="visible"/>
                                      </p:to>
                                    </p:set>
                                    <p:anim calcmode="lin" valueType="num">
                                      <p:cBhvr>
                                        <p:cTn id="110" dur="3000" fill="hold"/>
                                        <p:tgtEl>
                                          <p:spTgt spid="2"/>
                                        </p:tgtEl>
                                        <p:attrNameLst>
                                          <p:attrName>ppt_w</p:attrName>
                                        </p:attrNameLst>
                                      </p:cBhvr>
                                      <p:tavLst>
                                        <p:tav tm="0">
                                          <p:val>
                                            <p:strVal val="4/3*#ppt_w"/>
                                          </p:val>
                                        </p:tav>
                                        <p:tav tm="100000">
                                          <p:val>
                                            <p:strVal val="#ppt_w"/>
                                          </p:val>
                                        </p:tav>
                                      </p:tavLst>
                                    </p:anim>
                                    <p:anim calcmode="lin" valueType="num">
                                      <p:cBhvr>
                                        <p:cTn id="111" dur="3000" fill="hold"/>
                                        <p:tgtEl>
                                          <p:spTgt spid="2"/>
                                        </p:tgtEl>
                                        <p:attrNameLst>
                                          <p:attrName>ppt_h</p:attrName>
                                        </p:attrNameLst>
                                      </p:cBhvr>
                                      <p:tavLst>
                                        <p:tav tm="0">
                                          <p:val>
                                            <p:strVal val="4/3*#ppt_h"/>
                                          </p:val>
                                        </p:tav>
                                        <p:tav tm="100000">
                                          <p:val>
                                            <p:strVal val="#ppt_h"/>
                                          </p:val>
                                        </p:tav>
                                      </p:tavLst>
                                    </p:anim>
                                  </p:childTnLst>
                                </p:cTn>
                              </p:par>
                              <p:par>
                                <p:cTn id="112" presetID="4" presetClass="entr" presetSubtype="32" fill="hold" nodeType="withEffect">
                                  <p:stCondLst>
                                    <p:cond delay="0"/>
                                  </p:stCondLst>
                                  <p:childTnLst>
                                    <p:set>
                                      <p:cBhvr>
                                        <p:cTn id="113" dur="1" fill="hold">
                                          <p:stCondLst>
                                            <p:cond delay="0"/>
                                          </p:stCondLst>
                                        </p:cTn>
                                        <p:tgtEl>
                                          <p:spTgt spid="2"/>
                                        </p:tgtEl>
                                        <p:attrNameLst>
                                          <p:attrName>style.visibility</p:attrName>
                                        </p:attrNameLst>
                                      </p:cBhvr>
                                      <p:to>
                                        <p:strVal val="visible"/>
                                      </p:to>
                                    </p:set>
                                    <p:animEffect transition="in" filter="box(out)">
                                      <p:cBhvr>
                                        <p:cTn id="114"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3" grpId="3" animBg="1"/>
      <p:bldP spid="3" grpId="4" animBg="1"/>
      <p:bldP spid="3" grpId="5" animBg="1"/>
      <p:bldP spid="4" grpId="0" animBg="1"/>
      <p:bldP spid="4" grpId="1" animBg="1"/>
      <p:bldP spid="4" grpId="2" animBg="1"/>
      <p:bldP spid="4" grpId="3" animBg="1"/>
      <p:bldP spid="4" grpId="4" animBg="1"/>
      <p:bldP spid="4" grpId="5" animBg="1"/>
      <p:bldP spid="5" grpId="0" animBg="1"/>
      <p:bldP spid="5" grpId="1" animBg="1"/>
      <p:bldP spid="5" grpId="2" animBg="1"/>
      <p:bldP spid="5" grpId="3" animBg="1"/>
      <p:bldP spid="5" grpId="4" animBg="1"/>
      <p:bldP spid="5" grpId="5" animBg="1"/>
      <p:bldP spid="6" grpId="0" animBg="1"/>
      <p:bldP spid="6" grpId="1" animBg="1"/>
      <p:bldP spid="6" grpId="2" animBg="1"/>
      <p:bldP spid="6" grpId="3" animBg="1"/>
      <p:bldP spid="6" grpId="4" animBg="1"/>
      <p:bldP spid="6" grpId="5" animBg="1"/>
      <p:bldP spid="7" grpId="0" animBg="1"/>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43).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Onda"/>
          <p:cNvSpPr/>
          <p:nvPr/>
        </p:nvSpPr>
        <p:spPr>
          <a:xfrm rot="19076990">
            <a:off x="3902558" y="221176"/>
            <a:ext cx="2967176" cy="1190082"/>
          </a:xfrm>
          <a:prstGeom prst="wave">
            <a:avLst>
              <a:gd name="adj1" fmla="val 20000"/>
              <a:gd name="adj2" fmla="val -9198"/>
            </a:avLst>
          </a:prstGeom>
          <a:gradFill flip="none" rotWithShape="1">
            <a:gsLst>
              <a:gs pos="65000">
                <a:srgbClr val="00CC00">
                  <a:alpha val="48000"/>
                </a:srgbClr>
              </a:gs>
              <a:gs pos="50000">
                <a:srgbClr val="008600">
                  <a:shade val="67500"/>
                  <a:satMod val="115000"/>
                </a:srgbClr>
              </a:gs>
              <a:gs pos="100000">
                <a:srgbClr val="008600">
                  <a:shade val="100000"/>
                  <a:satMod val="115000"/>
                </a:srgbClr>
              </a:gs>
            </a:gsLst>
            <a:path path="shap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Onda"/>
          <p:cNvSpPr/>
          <p:nvPr/>
        </p:nvSpPr>
        <p:spPr>
          <a:xfrm rot="13252821" flipV="1">
            <a:off x="2200882" y="185382"/>
            <a:ext cx="2941394" cy="1186226"/>
          </a:xfrm>
          <a:prstGeom prst="wave">
            <a:avLst>
              <a:gd name="adj1" fmla="val 20000"/>
              <a:gd name="adj2" fmla="val -10000"/>
            </a:avLst>
          </a:prstGeom>
          <a:gradFill flip="none" rotWithShape="1">
            <a:gsLst>
              <a:gs pos="65000">
                <a:srgbClr val="00CC00">
                  <a:alpha val="48000"/>
                </a:srgbClr>
              </a:gs>
              <a:gs pos="50000">
                <a:srgbClr val="008600">
                  <a:shade val="67500"/>
                  <a:satMod val="115000"/>
                </a:srgbClr>
              </a:gs>
              <a:gs pos="100000">
                <a:srgbClr val="008600">
                  <a:shade val="100000"/>
                  <a:satMod val="115000"/>
                </a:srgbClr>
              </a:gs>
            </a:gsLst>
            <a:path path="shap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Onda"/>
          <p:cNvSpPr/>
          <p:nvPr/>
        </p:nvSpPr>
        <p:spPr>
          <a:xfrm rot="19076990">
            <a:off x="3874229" y="1483416"/>
            <a:ext cx="2967176" cy="1190082"/>
          </a:xfrm>
          <a:prstGeom prst="wave">
            <a:avLst>
              <a:gd name="adj1" fmla="val 20000"/>
              <a:gd name="adj2" fmla="val -9198"/>
            </a:avLst>
          </a:prstGeom>
          <a:gradFill flip="none" rotWithShape="1">
            <a:gsLst>
              <a:gs pos="65000">
                <a:srgbClr val="00CC00">
                  <a:alpha val="48000"/>
                </a:srgbClr>
              </a:gs>
              <a:gs pos="50000">
                <a:srgbClr val="008600">
                  <a:shade val="67500"/>
                  <a:satMod val="115000"/>
                </a:srgbClr>
              </a:gs>
              <a:gs pos="100000">
                <a:srgbClr val="008600">
                  <a:shade val="100000"/>
                  <a:satMod val="115000"/>
                </a:srgbClr>
              </a:gs>
            </a:gsLst>
            <a:path path="shap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Onda"/>
          <p:cNvSpPr/>
          <p:nvPr/>
        </p:nvSpPr>
        <p:spPr>
          <a:xfrm rot="13252821" flipV="1">
            <a:off x="2172553" y="1447622"/>
            <a:ext cx="2941394" cy="1186226"/>
          </a:xfrm>
          <a:prstGeom prst="wave">
            <a:avLst>
              <a:gd name="adj1" fmla="val 20000"/>
              <a:gd name="adj2" fmla="val -10000"/>
            </a:avLst>
          </a:prstGeom>
          <a:gradFill flip="none" rotWithShape="1">
            <a:gsLst>
              <a:gs pos="65000">
                <a:srgbClr val="00CC00">
                  <a:alpha val="48000"/>
                </a:srgbClr>
              </a:gs>
              <a:gs pos="50000">
                <a:srgbClr val="008600">
                  <a:shade val="67500"/>
                  <a:satMod val="115000"/>
                </a:srgbClr>
              </a:gs>
              <a:gs pos="100000">
                <a:srgbClr val="008600">
                  <a:shade val="100000"/>
                  <a:satMod val="115000"/>
                </a:srgbClr>
              </a:gs>
            </a:gsLst>
            <a:path path="shap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Onda"/>
          <p:cNvSpPr/>
          <p:nvPr/>
        </p:nvSpPr>
        <p:spPr>
          <a:xfrm rot="19076990">
            <a:off x="3902559" y="2721505"/>
            <a:ext cx="2967176" cy="1190082"/>
          </a:xfrm>
          <a:prstGeom prst="wave">
            <a:avLst>
              <a:gd name="adj1" fmla="val 20000"/>
              <a:gd name="adj2" fmla="val -9198"/>
            </a:avLst>
          </a:prstGeom>
          <a:gradFill flip="none" rotWithShape="1">
            <a:gsLst>
              <a:gs pos="65000">
                <a:srgbClr val="00CC00">
                  <a:alpha val="48000"/>
                </a:srgbClr>
              </a:gs>
              <a:gs pos="50000">
                <a:srgbClr val="008600">
                  <a:shade val="67500"/>
                  <a:satMod val="115000"/>
                </a:srgbClr>
              </a:gs>
              <a:gs pos="100000">
                <a:srgbClr val="008600">
                  <a:shade val="100000"/>
                  <a:satMod val="115000"/>
                </a:srgbClr>
              </a:gs>
            </a:gsLst>
            <a:path path="shap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Onda"/>
          <p:cNvSpPr/>
          <p:nvPr/>
        </p:nvSpPr>
        <p:spPr>
          <a:xfrm rot="13252821" flipV="1">
            <a:off x="2200883" y="2685711"/>
            <a:ext cx="2941394" cy="1186226"/>
          </a:xfrm>
          <a:prstGeom prst="wave">
            <a:avLst>
              <a:gd name="adj1" fmla="val 20000"/>
              <a:gd name="adj2" fmla="val -10000"/>
            </a:avLst>
          </a:prstGeom>
          <a:gradFill flip="none" rotWithShape="1">
            <a:gsLst>
              <a:gs pos="65000">
                <a:srgbClr val="00CC00">
                  <a:alpha val="48000"/>
                </a:srgbClr>
              </a:gs>
              <a:gs pos="50000">
                <a:srgbClr val="008600">
                  <a:shade val="67500"/>
                  <a:satMod val="115000"/>
                </a:srgbClr>
              </a:gs>
              <a:gs pos="100000">
                <a:srgbClr val="008600">
                  <a:shade val="100000"/>
                  <a:satMod val="115000"/>
                </a:srgbClr>
              </a:gs>
            </a:gsLst>
            <a:path path="shap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Onda"/>
          <p:cNvSpPr/>
          <p:nvPr/>
        </p:nvSpPr>
        <p:spPr>
          <a:xfrm rot="19076990">
            <a:off x="3874230" y="3983745"/>
            <a:ext cx="2967176" cy="1190082"/>
          </a:xfrm>
          <a:prstGeom prst="wave">
            <a:avLst>
              <a:gd name="adj1" fmla="val 20000"/>
              <a:gd name="adj2" fmla="val -9198"/>
            </a:avLst>
          </a:prstGeom>
          <a:gradFill flip="none" rotWithShape="1">
            <a:gsLst>
              <a:gs pos="65000">
                <a:srgbClr val="00CC00">
                  <a:alpha val="48000"/>
                </a:srgbClr>
              </a:gs>
              <a:gs pos="50000">
                <a:srgbClr val="008600">
                  <a:shade val="67500"/>
                  <a:satMod val="115000"/>
                </a:srgbClr>
              </a:gs>
              <a:gs pos="100000">
                <a:srgbClr val="008600">
                  <a:shade val="100000"/>
                  <a:satMod val="115000"/>
                </a:srgbClr>
              </a:gs>
            </a:gsLst>
            <a:path path="shap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Onda"/>
          <p:cNvSpPr/>
          <p:nvPr/>
        </p:nvSpPr>
        <p:spPr>
          <a:xfrm rot="13252821" flipV="1">
            <a:off x="2172553" y="4076772"/>
            <a:ext cx="2941394" cy="1186226"/>
          </a:xfrm>
          <a:prstGeom prst="wave">
            <a:avLst>
              <a:gd name="adj1" fmla="val 20000"/>
              <a:gd name="adj2" fmla="val -10000"/>
            </a:avLst>
          </a:prstGeom>
          <a:gradFill flip="none" rotWithShape="1">
            <a:gsLst>
              <a:gs pos="65000">
                <a:srgbClr val="00CC00">
                  <a:alpha val="48000"/>
                </a:srgbClr>
              </a:gs>
              <a:gs pos="50000">
                <a:srgbClr val="008600">
                  <a:shade val="67500"/>
                  <a:satMod val="115000"/>
                </a:srgbClr>
              </a:gs>
              <a:gs pos="100000">
                <a:srgbClr val="008600">
                  <a:shade val="100000"/>
                  <a:satMod val="115000"/>
                </a:srgbClr>
              </a:gs>
            </a:gsLst>
            <a:path path="shap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a:off x="-428660" y="-571522"/>
            <a:ext cx="9787006" cy="6500858"/>
          </a:xfrm>
          <a:prstGeom prst="rect">
            <a:avLst/>
          </a:prstGeom>
          <a:gradFill flip="none" rotWithShape="1">
            <a:gsLst>
              <a:gs pos="21000">
                <a:srgbClr val="0033CC"/>
              </a:gs>
              <a:gs pos="50000">
                <a:srgbClr val="00CC00">
                  <a:shade val="67500"/>
                  <a:satMod val="115000"/>
                </a:srgbClr>
              </a:gs>
              <a:gs pos="100000">
                <a:srgbClr val="00CC00">
                  <a:shade val="100000"/>
                  <a:satMod val="115000"/>
                </a:srgb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1"/>
                                        </p:tgtEl>
                                        <p:attrNameLst>
                                          <p:attrName>style.visibility</p:attrName>
                                        </p:attrNameLst>
                                      </p:cBhvr>
                                      <p:to>
                                        <p:strVal val="hidden"/>
                                      </p:to>
                                    </p:set>
                                  </p:childTnLst>
                                </p:cTn>
                              </p:par>
                              <p:par>
                                <p:cTn id="7" presetID="2" presetClass="entr" presetSubtype="9" fill="hold" grpId="0"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additive="base">
                                        <p:cTn id="9" dur="2000" fill="hold"/>
                                        <p:tgtEl>
                                          <p:spTgt spid="4"/>
                                        </p:tgtEl>
                                        <p:attrNameLst>
                                          <p:attrName>ppt_x</p:attrName>
                                        </p:attrNameLst>
                                      </p:cBhvr>
                                      <p:tavLst>
                                        <p:tav tm="0">
                                          <p:val>
                                            <p:strVal val="0-#ppt_w/2"/>
                                          </p:val>
                                        </p:tav>
                                        <p:tav tm="100000">
                                          <p:val>
                                            <p:strVal val="#ppt_x"/>
                                          </p:val>
                                        </p:tav>
                                      </p:tavLst>
                                    </p:anim>
                                    <p:anim calcmode="lin" valueType="num">
                                      <p:cBhvr additive="base">
                                        <p:cTn id="10" dur="2000" fill="hold"/>
                                        <p:tgtEl>
                                          <p:spTgt spid="4"/>
                                        </p:tgtEl>
                                        <p:attrNameLst>
                                          <p:attrName>ppt_y</p:attrName>
                                        </p:attrNameLst>
                                      </p:cBhvr>
                                      <p:tavLst>
                                        <p:tav tm="0">
                                          <p:val>
                                            <p:strVal val="0-#ppt_h/2"/>
                                          </p:val>
                                        </p:tav>
                                        <p:tav tm="100000">
                                          <p:val>
                                            <p:strVal val="#ppt_y"/>
                                          </p:val>
                                        </p:tav>
                                      </p:tavLst>
                                    </p:anim>
                                  </p:childTnLst>
                                </p:cTn>
                              </p:par>
                              <p:par>
                                <p:cTn id="11" presetID="2" presetClass="entr" presetSubtype="9" fill="hold" grpId="0" nodeType="with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2000" fill="hold"/>
                                        <p:tgtEl>
                                          <p:spTgt spid="6"/>
                                        </p:tgtEl>
                                        <p:attrNameLst>
                                          <p:attrName>ppt_x</p:attrName>
                                        </p:attrNameLst>
                                      </p:cBhvr>
                                      <p:tavLst>
                                        <p:tav tm="0">
                                          <p:val>
                                            <p:strVal val="0-#ppt_w/2"/>
                                          </p:val>
                                        </p:tav>
                                        <p:tav tm="100000">
                                          <p:val>
                                            <p:strVal val="#ppt_x"/>
                                          </p:val>
                                        </p:tav>
                                      </p:tavLst>
                                    </p:anim>
                                    <p:anim calcmode="lin" valueType="num">
                                      <p:cBhvr additive="base">
                                        <p:cTn id="14" dur="2000" fill="hold"/>
                                        <p:tgtEl>
                                          <p:spTgt spid="6"/>
                                        </p:tgtEl>
                                        <p:attrNameLst>
                                          <p:attrName>ppt_y</p:attrName>
                                        </p:attrNameLst>
                                      </p:cBhvr>
                                      <p:tavLst>
                                        <p:tav tm="0">
                                          <p:val>
                                            <p:strVal val="0-#ppt_h/2"/>
                                          </p:val>
                                        </p:tav>
                                        <p:tav tm="100000">
                                          <p:val>
                                            <p:strVal val="#ppt_y"/>
                                          </p:val>
                                        </p:tav>
                                      </p:tavLst>
                                    </p:anim>
                                  </p:childTnLst>
                                </p:cTn>
                              </p:par>
                              <p:par>
                                <p:cTn id="15" presetID="2" presetClass="entr" presetSubtype="9" fill="hold" grpId="0" nodeType="withEffect">
                                  <p:stCondLst>
                                    <p:cond delay="0"/>
                                  </p:stCondLst>
                                  <p:childTnLst>
                                    <p:set>
                                      <p:cBhvr>
                                        <p:cTn id="16" dur="1" fill="hold">
                                          <p:stCondLst>
                                            <p:cond delay="0"/>
                                          </p:stCondLst>
                                        </p:cTn>
                                        <p:tgtEl>
                                          <p:spTgt spid="8"/>
                                        </p:tgtEl>
                                        <p:attrNameLst>
                                          <p:attrName>style.visibility</p:attrName>
                                        </p:attrNameLst>
                                      </p:cBhvr>
                                      <p:to>
                                        <p:strVal val="visible"/>
                                      </p:to>
                                    </p:set>
                                    <p:anim calcmode="lin" valueType="num">
                                      <p:cBhvr additive="base">
                                        <p:cTn id="17" dur="2000" fill="hold"/>
                                        <p:tgtEl>
                                          <p:spTgt spid="8"/>
                                        </p:tgtEl>
                                        <p:attrNameLst>
                                          <p:attrName>ppt_x</p:attrName>
                                        </p:attrNameLst>
                                      </p:cBhvr>
                                      <p:tavLst>
                                        <p:tav tm="0">
                                          <p:val>
                                            <p:strVal val="0-#ppt_w/2"/>
                                          </p:val>
                                        </p:tav>
                                        <p:tav tm="100000">
                                          <p:val>
                                            <p:strVal val="#ppt_x"/>
                                          </p:val>
                                        </p:tav>
                                      </p:tavLst>
                                    </p:anim>
                                    <p:anim calcmode="lin" valueType="num">
                                      <p:cBhvr additive="base">
                                        <p:cTn id="18" dur="2000" fill="hold"/>
                                        <p:tgtEl>
                                          <p:spTgt spid="8"/>
                                        </p:tgtEl>
                                        <p:attrNameLst>
                                          <p:attrName>ppt_y</p:attrName>
                                        </p:attrNameLst>
                                      </p:cBhvr>
                                      <p:tavLst>
                                        <p:tav tm="0">
                                          <p:val>
                                            <p:strVal val="0-#ppt_h/2"/>
                                          </p:val>
                                        </p:tav>
                                        <p:tav tm="100000">
                                          <p:val>
                                            <p:strVal val="#ppt_y"/>
                                          </p:val>
                                        </p:tav>
                                      </p:tavLst>
                                    </p:anim>
                                  </p:childTnLst>
                                </p:cTn>
                              </p:par>
                              <p:par>
                                <p:cTn id="19" presetID="2" presetClass="entr" presetSubtype="9" fill="hold" grpId="0" nodeType="withEffect">
                                  <p:stCondLst>
                                    <p:cond delay="0"/>
                                  </p:stCondLst>
                                  <p:childTnLst>
                                    <p:set>
                                      <p:cBhvr>
                                        <p:cTn id="20" dur="1" fill="hold">
                                          <p:stCondLst>
                                            <p:cond delay="0"/>
                                          </p:stCondLst>
                                        </p:cTn>
                                        <p:tgtEl>
                                          <p:spTgt spid="10"/>
                                        </p:tgtEl>
                                        <p:attrNameLst>
                                          <p:attrName>style.visibility</p:attrName>
                                        </p:attrNameLst>
                                      </p:cBhvr>
                                      <p:to>
                                        <p:strVal val="visible"/>
                                      </p:to>
                                    </p:set>
                                    <p:anim calcmode="lin" valueType="num">
                                      <p:cBhvr additive="base">
                                        <p:cTn id="21" dur="2000" fill="hold"/>
                                        <p:tgtEl>
                                          <p:spTgt spid="10"/>
                                        </p:tgtEl>
                                        <p:attrNameLst>
                                          <p:attrName>ppt_x</p:attrName>
                                        </p:attrNameLst>
                                      </p:cBhvr>
                                      <p:tavLst>
                                        <p:tav tm="0">
                                          <p:val>
                                            <p:strVal val="0-#ppt_w/2"/>
                                          </p:val>
                                        </p:tav>
                                        <p:tav tm="100000">
                                          <p:val>
                                            <p:strVal val="#ppt_x"/>
                                          </p:val>
                                        </p:tav>
                                      </p:tavLst>
                                    </p:anim>
                                    <p:anim calcmode="lin" valueType="num">
                                      <p:cBhvr additive="base">
                                        <p:cTn id="22" dur="2000" fill="hold"/>
                                        <p:tgtEl>
                                          <p:spTgt spid="10"/>
                                        </p:tgtEl>
                                        <p:attrNameLst>
                                          <p:attrName>ppt_y</p:attrName>
                                        </p:attrNameLst>
                                      </p:cBhvr>
                                      <p:tavLst>
                                        <p:tav tm="0">
                                          <p:val>
                                            <p:strVal val="0-#ppt_h/2"/>
                                          </p:val>
                                        </p:tav>
                                        <p:tav tm="100000">
                                          <p:val>
                                            <p:strVal val="#ppt_y"/>
                                          </p:val>
                                        </p:tav>
                                      </p:tavLst>
                                    </p:anim>
                                  </p:childTnLst>
                                </p:cTn>
                              </p:par>
                              <p:par>
                                <p:cTn id="23" presetID="2" presetClass="entr" presetSubtype="3" fill="hold" grpId="0" nodeType="withEffect">
                                  <p:stCondLst>
                                    <p:cond delay="0"/>
                                  </p:stCondLst>
                                  <p:childTnLst>
                                    <p:set>
                                      <p:cBhvr>
                                        <p:cTn id="24" dur="1" fill="hold">
                                          <p:stCondLst>
                                            <p:cond delay="0"/>
                                          </p:stCondLst>
                                        </p:cTn>
                                        <p:tgtEl>
                                          <p:spTgt spid="3"/>
                                        </p:tgtEl>
                                        <p:attrNameLst>
                                          <p:attrName>style.visibility</p:attrName>
                                        </p:attrNameLst>
                                      </p:cBhvr>
                                      <p:to>
                                        <p:strVal val="visible"/>
                                      </p:to>
                                    </p:set>
                                    <p:anim calcmode="lin" valueType="num">
                                      <p:cBhvr additive="base">
                                        <p:cTn id="25" dur="2000" fill="hold"/>
                                        <p:tgtEl>
                                          <p:spTgt spid="3"/>
                                        </p:tgtEl>
                                        <p:attrNameLst>
                                          <p:attrName>ppt_x</p:attrName>
                                        </p:attrNameLst>
                                      </p:cBhvr>
                                      <p:tavLst>
                                        <p:tav tm="0">
                                          <p:val>
                                            <p:strVal val="1+#ppt_w/2"/>
                                          </p:val>
                                        </p:tav>
                                        <p:tav tm="100000">
                                          <p:val>
                                            <p:strVal val="#ppt_x"/>
                                          </p:val>
                                        </p:tav>
                                      </p:tavLst>
                                    </p:anim>
                                    <p:anim calcmode="lin" valueType="num">
                                      <p:cBhvr additive="base">
                                        <p:cTn id="26" dur="2000" fill="hold"/>
                                        <p:tgtEl>
                                          <p:spTgt spid="3"/>
                                        </p:tgtEl>
                                        <p:attrNameLst>
                                          <p:attrName>ppt_y</p:attrName>
                                        </p:attrNameLst>
                                      </p:cBhvr>
                                      <p:tavLst>
                                        <p:tav tm="0">
                                          <p:val>
                                            <p:strVal val="0-#ppt_h/2"/>
                                          </p:val>
                                        </p:tav>
                                        <p:tav tm="100000">
                                          <p:val>
                                            <p:strVal val="#ppt_y"/>
                                          </p:val>
                                        </p:tav>
                                      </p:tavLst>
                                    </p:anim>
                                  </p:childTnLst>
                                </p:cTn>
                              </p:par>
                              <p:par>
                                <p:cTn id="27" presetID="2" presetClass="entr" presetSubtype="3" fill="hold" grpId="0" nodeType="withEffect">
                                  <p:stCondLst>
                                    <p:cond delay="0"/>
                                  </p:stCondLst>
                                  <p:childTnLst>
                                    <p:set>
                                      <p:cBhvr>
                                        <p:cTn id="28" dur="1" fill="hold">
                                          <p:stCondLst>
                                            <p:cond delay="0"/>
                                          </p:stCondLst>
                                        </p:cTn>
                                        <p:tgtEl>
                                          <p:spTgt spid="5"/>
                                        </p:tgtEl>
                                        <p:attrNameLst>
                                          <p:attrName>style.visibility</p:attrName>
                                        </p:attrNameLst>
                                      </p:cBhvr>
                                      <p:to>
                                        <p:strVal val="visible"/>
                                      </p:to>
                                    </p:set>
                                    <p:anim calcmode="lin" valueType="num">
                                      <p:cBhvr additive="base">
                                        <p:cTn id="29" dur="2000" fill="hold"/>
                                        <p:tgtEl>
                                          <p:spTgt spid="5"/>
                                        </p:tgtEl>
                                        <p:attrNameLst>
                                          <p:attrName>ppt_x</p:attrName>
                                        </p:attrNameLst>
                                      </p:cBhvr>
                                      <p:tavLst>
                                        <p:tav tm="0">
                                          <p:val>
                                            <p:strVal val="1+#ppt_w/2"/>
                                          </p:val>
                                        </p:tav>
                                        <p:tav tm="100000">
                                          <p:val>
                                            <p:strVal val="#ppt_x"/>
                                          </p:val>
                                        </p:tav>
                                      </p:tavLst>
                                    </p:anim>
                                    <p:anim calcmode="lin" valueType="num">
                                      <p:cBhvr additive="base">
                                        <p:cTn id="30" dur="2000" fill="hold"/>
                                        <p:tgtEl>
                                          <p:spTgt spid="5"/>
                                        </p:tgtEl>
                                        <p:attrNameLst>
                                          <p:attrName>ppt_y</p:attrName>
                                        </p:attrNameLst>
                                      </p:cBhvr>
                                      <p:tavLst>
                                        <p:tav tm="0">
                                          <p:val>
                                            <p:strVal val="0-#ppt_h/2"/>
                                          </p:val>
                                        </p:tav>
                                        <p:tav tm="100000">
                                          <p:val>
                                            <p:strVal val="#ppt_y"/>
                                          </p:val>
                                        </p:tav>
                                      </p:tavLst>
                                    </p:anim>
                                  </p:childTnLst>
                                </p:cTn>
                              </p:par>
                              <p:par>
                                <p:cTn id="31" presetID="2" presetClass="entr" presetSubtype="3" fill="hold" grpId="0" nodeType="withEffect">
                                  <p:stCondLst>
                                    <p:cond delay="0"/>
                                  </p:stCondLst>
                                  <p:childTnLst>
                                    <p:set>
                                      <p:cBhvr>
                                        <p:cTn id="32" dur="1" fill="hold">
                                          <p:stCondLst>
                                            <p:cond delay="0"/>
                                          </p:stCondLst>
                                        </p:cTn>
                                        <p:tgtEl>
                                          <p:spTgt spid="7"/>
                                        </p:tgtEl>
                                        <p:attrNameLst>
                                          <p:attrName>style.visibility</p:attrName>
                                        </p:attrNameLst>
                                      </p:cBhvr>
                                      <p:to>
                                        <p:strVal val="visible"/>
                                      </p:to>
                                    </p:set>
                                    <p:anim calcmode="lin" valueType="num">
                                      <p:cBhvr additive="base">
                                        <p:cTn id="33" dur="2000" fill="hold"/>
                                        <p:tgtEl>
                                          <p:spTgt spid="7"/>
                                        </p:tgtEl>
                                        <p:attrNameLst>
                                          <p:attrName>ppt_x</p:attrName>
                                        </p:attrNameLst>
                                      </p:cBhvr>
                                      <p:tavLst>
                                        <p:tav tm="0">
                                          <p:val>
                                            <p:strVal val="1+#ppt_w/2"/>
                                          </p:val>
                                        </p:tav>
                                        <p:tav tm="100000">
                                          <p:val>
                                            <p:strVal val="#ppt_x"/>
                                          </p:val>
                                        </p:tav>
                                      </p:tavLst>
                                    </p:anim>
                                    <p:anim calcmode="lin" valueType="num">
                                      <p:cBhvr additive="base">
                                        <p:cTn id="34" dur="2000" fill="hold"/>
                                        <p:tgtEl>
                                          <p:spTgt spid="7"/>
                                        </p:tgtEl>
                                        <p:attrNameLst>
                                          <p:attrName>ppt_y</p:attrName>
                                        </p:attrNameLst>
                                      </p:cBhvr>
                                      <p:tavLst>
                                        <p:tav tm="0">
                                          <p:val>
                                            <p:strVal val="0-#ppt_h/2"/>
                                          </p:val>
                                        </p:tav>
                                        <p:tav tm="100000">
                                          <p:val>
                                            <p:strVal val="#ppt_y"/>
                                          </p:val>
                                        </p:tav>
                                      </p:tavLst>
                                    </p:anim>
                                  </p:childTnLst>
                                </p:cTn>
                              </p:par>
                              <p:par>
                                <p:cTn id="35" presetID="2" presetClass="entr" presetSubtype="3" fill="hold" grpId="0" nodeType="withEffect">
                                  <p:stCondLst>
                                    <p:cond delay="0"/>
                                  </p:stCondLst>
                                  <p:childTnLst>
                                    <p:set>
                                      <p:cBhvr>
                                        <p:cTn id="36" dur="1" fill="hold">
                                          <p:stCondLst>
                                            <p:cond delay="0"/>
                                          </p:stCondLst>
                                        </p:cTn>
                                        <p:tgtEl>
                                          <p:spTgt spid="9"/>
                                        </p:tgtEl>
                                        <p:attrNameLst>
                                          <p:attrName>style.visibility</p:attrName>
                                        </p:attrNameLst>
                                      </p:cBhvr>
                                      <p:to>
                                        <p:strVal val="visible"/>
                                      </p:to>
                                    </p:set>
                                    <p:anim calcmode="lin" valueType="num">
                                      <p:cBhvr additive="base">
                                        <p:cTn id="37" dur="2000" fill="hold"/>
                                        <p:tgtEl>
                                          <p:spTgt spid="9"/>
                                        </p:tgtEl>
                                        <p:attrNameLst>
                                          <p:attrName>ppt_x</p:attrName>
                                        </p:attrNameLst>
                                      </p:cBhvr>
                                      <p:tavLst>
                                        <p:tav tm="0">
                                          <p:val>
                                            <p:strVal val="1+#ppt_w/2"/>
                                          </p:val>
                                        </p:tav>
                                        <p:tav tm="100000">
                                          <p:val>
                                            <p:strVal val="#ppt_x"/>
                                          </p:val>
                                        </p:tav>
                                      </p:tavLst>
                                    </p:anim>
                                    <p:anim calcmode="lin" valueType="num">
                                      <p:cBhvr additive="base">
                                        <p:cTn id="38" dur="2000" fill="hold"/>
                                        <p:tgtEl>
                                          <p:spTgt spid="9"/>
                                        </p:tgtEl>
                                        <p:attrNameLst>
                                          <p:attrName>ppt_y</p:attrName>
                                        </p:attrNameLst>
                                      </p:cBhvr>
                                      <p:tavLst>
                                        <p:tav tm="0">
                                          <p:val>
                                            <p:strVal val="0-#ppt_h/2"/>
                                          </p:val>
                                        </p:tav>
                                        <p:tav tm="100000">
                                          <p:val>
                                            <p:strVal val="#ppt_y"/>
                                          </p:val>
                                        </p:tav>
                                      </p:tavLst>
                                    </p:anim>
                                  </p:childTnLst>
                                </p:cTn>
                              </p:par>
                              <p:par>
                                <p:cTn id="39" presetID="19" presetClass="entr" presetSubtype="10" fill="hold" grpId="1" nodeType="withEffect">
                                  <p:stCondLst>
                                    <p:cond delay="0"/>
                                  </p:stCondLst>
                                  <p:childTnLst>
                                    <p:set>
                                      <p:cBhvr>
                                        <p:cTn id="40" dur="1" fill="hold">
                                          <p:stCondLst>
                                            <p:cond delay="0"/>
                                          </p:stCondLst>
                                        </p:cTn>
                                        <p:tgtEl>
                                          <p:spTgt spid="3"/>
                                        </p:tgtEl>
                                        <p:attrNameLst>
                                          <p:attrName>style.visibility</p:attrName>
                                        </p:attrNameLst>
                                      </p:cBhvr>
                                      <p:to>
                                        <p:strVal val="visible"/>
                                      </p:to>
                                    </p:set>
                                    <p:anim calcmode="lin" valueType="num">
                                      <p:cBhvr>
                                        <p:cTn id="41" dur="2000" fill="hold"/>
                                        <p:tgtEl>
                                          <p:spTgt spid="3"/>
                                        </p:tgtEl>
                                        <p:attrNameLst>
                                          <p:attrName>ppt_w</p:attrName>
                                        </p:attrNameLst>
                                      </p:cBhvr>
                                      <p:tavLst>
                                        <p:tav tm="0" fmla="#ppt_w*sin(2.5*pi*$)">
                                          <p:val>
                                            <p:fltVal val="0"/>
                                          </p:val>
                                        </p:tav>
                                        <p:tav tm="100000">
                                          <p:val>
                                            <p:fltVal val="1"/>
                                          </p:val>
                                        </p:tav>
                                      </p:tavLst>
                                    </p:anim>
                                    <p:anim calcmode="lin" valueType="num">
                                      <p:cBhvr>
                                        <p:cTn id="42" dur="2000" fill="hold"/>
                                        <p:tgtEl>
                                          <p:spTgt spid="3"/>
                                        </p:tgtEl>
                                        <p:attrNameLst>
                                          <p:attrName>ppt_h</p:attrName>
                                        </p:attrNameLst>
                                      </p:cBhvr>
                                      <p:tavLst>
                                        <p:tav tm="0">
                                          <p:val>
                                            <p:strVal val="#ppt_h"/>
                                          </p:val>
                                        </p:tav>
                                        <p:tav tm="100000">
                                          <p:val>
                                            <p:strVal val="#ppt_h"/>
                                          </p:val>
                                        </p:tav>
                                      </p:tavLst>
                                    </p:anim>
                                  </p:childTnLst>
                                </p:cTn>
                              </p:par>
                              <p:par>
                                <p:cTn id="43" presetID="19" presetClass="entr" presetSubtype="10" fill="hold" grpId="1" nodeType="withEffect">
                                  <p:stCondLst>
                                    <p:cond delay="0"/>
                                  </p:stCondLst>
                                  <p:childTnLst>
                                    <p:set>
                                      <p:cBhvr>
                                        <p:cTn id="44" dur="1" fill="hold">
                                          <p:stCondLst>
                                            <p:cond delay="0"/>
                                          </p:stCondLst>
                                        </p:cTn>
                                        <p:tgtEl>
                                          <p:spTgt spid="4"/>
                                        </p:tgtEl>
                                        <p:attrNameLst>
                                          <p:attrName>style.visibility</p:attrName>
                                        </p:attrNameLst>
                                      </p:cBhvr>
                                      <p:to>
                                        <p:strVal val="visible"/>
                                      </p:to>
                                    </p:set>
                                    <p:anim calcmode="lin" valueType="num">
                                      <p:cBhvr>
                                        <p:cTn id="45" dur="2000" fill="hold"/>
                                        <p:tgtEl>
                                          <p:spTgt spid="4"/>
                                        </p:tgtEl>
                                        <p:attrNameLst>
                                          <p:attrName>ppt_w</p:attrName>
                                        </p:attrNameLst>
                                      </p:cBhvr>
                                      <p:tavLst>
                                        <p:tav tm="0" fmla="#ppt_w*sin(2.5*pi*$)">
                                          <p:val>
                                            <p:fltVal val="0"/>
                                          </p:val>
                                        </p:tav>
                                        <p:tav tm="100000">
                                          <p:val>
                                            <p:fltVal val="1"/>
                                          </p:val>
                                        </p:tav>
                                      </p:tavLst>
                                    </p:anim>
                                    <p:anim calcmode="lin" valueType="num">
                                      <p:cBhvr>
                                        <p:cTn id="46" dur="2000" fill="hold"/>
                                        <p:tgtEl>
                                          <p:spTgt spid="4"/>
                                        </p:tgtEl>
                                        <p:attrNameLst>
                                          <p:attrName>ppt_h</p:attrName>
                                        </p:attrNameLst>
                                      </p:cBhvr>
                                      <p:tavLst>
                                        <p:tav tm="0">
                                          <p:val>
                                            <p:strVal val="#ppt_h"/>
                                          </p:val>
                                        </p:tav>
                                        <p:tav tm="100000">
                                          <p:val>
                                            <p:strVal val="#ppt_h"/>
                                          </p:val>
                                        </p:tav>
                                      </p:tavLst>
                                    </p:anim>
                                  </p:childTnLst>
                                </p:cTn>
                              </p:par>
                              <p:par>
                                <p:cTn id="47" presetID="19" presetClass="entr" presetSubtype="10" fill="hold" grpId="1" nodeType="withEffect">
                                  <p:stCondLst>
                                    <p:cond delay="0"/>
                                  </p:stCondLst>
                                  <p:childTnLst>
                                    <p:set>
                                      <p:cBhvr>
                                        <p:cTn id="48" dur="1" fill="hold">
                                          <p:stCondLst>
                                            <p:cond delay="0"/>
                                          </p:stCondLst>
                                        </p:cTn>
                                        <p:tgtEl>
                                          <p:spTgt spid="5"/>
                                        </p:tgtEl>
                                        <p:attrNameLst>
                                          <p:attrName>style.visibility</p:attrName>
                                        </p:attrNameLst>
                                      </p:cBhvr>
                                      <p:to>
                                        <p:strVal val="visible"/>
                                      </p:to>
                                    </p:set>
                                    <p:anim calcmode="lin" valueType="num">
                                      <p:cBhvr>
                                        <p:cTn id="49" dur="2000" fill="hold"/>
                                        <p:tgtEl>
                                          <p:spTgt spid="5"/>
                                        </p:tgtEl>
                                        <p:attrNameLst>
                                          <p:attrName>ppt_w</p:attrName>
                                        </p:attrNameLst>
                                      </p:cBhvr>
                                      <p:tavLst>
                                        <p:tav tm="0" fmla="#ppt_w*sin(2.5*pi*$)">
                                          <p:val>
                                            <p:fltVal val="0"/>
                                          </p:val>
                                        </p:tav>
                                        <p:tav tm="100000">
                                          <p:val>
                                            <p:fltVal val="1"/>
                                          </p:val>
                                        </p:tav>
                                      </p:tavLst>
                                    </p:anim>
                                    <p:anim calcmode="lin" valueType="num">
                                      <p:cBhvr>
                                        <p:cTn id="50" dur="2000" fill="hold"/>
                                        <p:tgtEl>
                                          <p:spTgt spid="5"/>
                                        </p:tgtEl>
                                        <p:attrNameLst>
                                          <p:attrName>ppt_h</p:attrName>
                                        </p:attrNameLst>
                                      </p:cBhvr>
                                      <p:tavLst>
                                        <p:tav tm="0">
                                          <p:val>
                                            <p:strVal val="#ppt_h"/>
                                          </p:val>
                                        </p:tav>
                                        <p:tav tm="100000">
                                          <p:val>
                                            <p:strVal val="#ppt_h"/>
                                          </p:val>
                                        </p:tav>
                                      </p:tavLst>
                                    </p:anim>
                                  </p:childTnLst>
                                </p:cTn>
                              </p:par>
                              <p:par>
                                <p:cTn id="51" presetID="19" presetClass="entr" presetSubtype="10" fill="hold" grpId="1" nodeType="withEffect">
                                  <p:stCondLst>
                                    <p:cond delay="0"/>
                                  </p:stCondLst>
                                  <p:childTnLst>
                                    <p:set>
                                      <p:cBhvr>
                                        <p:cTn id="52" dur="1" fill="hold">
                                          <p:stCondLst>
                                            <p:cond delay="0"/>
                                          </p:stCondLst>
                                        </p:cTn>
                                        <p:tgtEl>
                                          <p:spTgt spid="6"/>
                                        </p:tgtEl>
                                        <p:attrNameLst>
                                          <p:attrName>style.visibility</p:attrName>
                                        </p:attrNameLst>
                                      </p:cBhvr>
                                      <p:to>
                                        <p:strVal val="visible"/>
                                      </p:to>
                                    </p:set>
                                    <p:anim calcmode="lin" valueType="num">
                                      <p:cBhvr>
                                        <p:cTn id="53" dur="2000" fill="hold"/>
                                        <p:tgtEl>
                                          <p:spTgt spid="6"/>
                                        </p:tgtEl>
                                        <p:attrNameLst>
                                          <p:attrName>ppt_w</p:attrName>
                                        </p:attrNameLst>
                                      </p:cBhvr>
                                      <p:tavLst>
                                        <p:tav tm="0" fmla="#ppt_w*sin(2.5*pi*$)">
                                          <p:val>
                                            <p:fltVal val="0"/>
                                          </p:val>
                                        </p:tav>
                                        <p:tav tm="100000">
                                          <p:val>
                                            <p:fltVal val="1"/>
                                          </p:val>
                                        </p:tav>
                                      </p:tavLst>
                                    </p:anim>
                                    <p:anim calcmode="lin" valueType="num">
                                      <p:cBhvr>
                                        <p:cTn id="54" dur="2000" fill="hold"/>
                                        <p:tgtEl>
                                          <p:spTgt spid="6"/>
                                        </p:tgtEl>
                                        <p:attrNameLst>
                                          <p:attrName>ppt_h</p:attrName>
                                        </p:attrNameLst>
                                      </p:cBhvr>
                                      <p:tavLst>
                                        <p:tav tm="0">
                                          <p:val>
                                            <p:strVal val="#ppt_h"/>
                                          </p:val>
                                        </p:tav>
                                        <p:tav tm="100000">
                                          <p:val>
                                            <p:strVal val="#ppt_h"/>
                                          </p:val>
                                        </p:tav>
                                      </p:tavLst>
                                    </p:anim>
                                  </p:childTnLst>
                                </p:cTn>
                              </p:par>
                              <p:par>
                                <p:cTn id="55" presetID="19" presetClass="entr" presetSubtype="10" fill="hold" grpId="1" nodeType="withEffect">
                                  <p:stCondLst>
                                    <p:cond delay="0"/>
                                  </p:stCondLst>
                                  <p:childTnLst>
                                    <p:set>
                                      <p:cBhvr>
                                        <p:cTn id="56" dur="1" fill="hold">
                                          <p:stCondLst>
                                            <p:cond delay="0"/>
                                          </p:stCondLst>
                                        </p:cTn>
                                        <p:tgtEl>
                                          <p:spTgt spid="7"/>
                                        </p:tgtEl>
                                        <p:attrNameLst>
                                          <p:attrName>style.visibility</p:attrName>
                                        </p:attrNameLst>
                                      </p:cBhvr>
                                      <p:to>
                                        <p:strVal val="visible"/>
                                      </p:to>
                                    </p:set>
                                    <p:anim calcmode="lin" valueType="num">
                                      <p:cBhvr>
                                        <p:cTn id="57" dur="2000" fill="hold"/>
                                        <p:tgtEl>
                                          <p:spTgt spid="7"/>
                                        </p:tgtEl>
                                        <p:attrNameLst>
                                          <p:attrName>ppt_w</p:attrName>
                                        </p:attrNameLst>
                                      </p:cBhvr>
                                      <p:tavLst>
                                        <p:tav tm="0" fmla="#ppt_w*sin(2.5*pi*$)">
                                          <p:val>
                                            <p:fltVal val="0"/>
                                          </p:val>
                                        </p:tav>
                                        <p:tav tm="100000">
                                          <p:val>
                                            <p:fltVal val="1"/>
                                          </p:val>
                                        </p:tav>
                                      </p:tavLst>
                                    </p:anim>
                                    <p:anim calcmode="lin" valueType="num">
                                      <p:cBhvr>
                                        <p:cTn id="58" dur="2000" fill="hold"/>
                                        <p:tgtEl>
                                          <p:spTgt spid="7"/>
                                        </p:tgtEl>
                                        <p:attrNameLst>
                                          <p:attrName>ppt_h</p:attrName>
                                        </p:attrNameLst>
                                      </p:cBhvr>
                                      <p:tavLst>
                                        <p:tav tm="0">
                                          <p:val>
                                            <p:strVal val="#ppt_h"/>
                                          </p:val>
                                        </p:tav>
                                        <p:tav tm="100000">
                                          <p:val>
                                            <p:strVal val="#ppt_h"/>
                                          </p:val>
                                        </p:tav>
                                      </p:tavLst>
                                    </p:anim>
                                  </p:childTnLst>
                                </p:cTn>
                              </p:par>
                              <p:par>
                                <p:cTn id="59" presetID="19" presetClass="entr" presetSubtype="10" fill="hold" grpId="1" nodeType="withEffect">
                                  <p:stCondLst>
                                    <p:cond delay="0"/>
                                  </p:stCondLst>
                                  <p:childTnLst>
                                    <p:set>
                                      <p:cBhvr>
                                        <p:cTn id="60" dur="1" fill="hold">
                                          <p:stCondLst>
                                            <p:cond delay="0"/>
                                          </p:stCondLst>
                                        </p:cTn>
                                        <p:tgtEl>
                                          <p:spTgt spid="8"/>
                                        </p:tgtEl>
                                        <p:attrNameLst>
                                          <p:attrName>style.visibility</p:attrName>
                                        </p:attrNameLst>
                                      </p:cBhvr>
                                      <p:to>
                                        <p:strVal val="visible"/>
                                      </p:to>
                                    </p:set>
                                    <p:anim calcmode="lin" valueType="num">
                                      <p:cBhvr>
                                        <p:cTn id="61" dur="2000" fill="hold"/>
                                        <p:tgtEl>
                                          <p:spTgt spid="8"/>
                                        </p:tgtEl>
                                        <p:attrNameLst>
                                          <p:attrName>ppt_w</p:attrName>
                                        </p:attrNameLst>
                                      </p:cBhvr>
                                      <p:tavLst>
                                        <p:tav tm="0" fmla="#ppt_w*sin(2.5*pi*$)">
                                          <p:val>
                                            <p:fltVal val="0"/>
                                          </p:val>
                                        </p:tav>
                                        <p:tav tm="100000">
                                          <p:val>
                                            <p:fltVal val="1"/>
                                          </p:val>
                                        </p:tav>
                                      </p:tavLst>
                                    </p:anim>
                                    <p:anim calcmode="lin" valueType="num">
                                      <p:cBhvr>
                                        <p:cTn id="62" dur="2000" fill="hold"/>
                                        <p:tgtEl>
                                          <p:spTgt spid="8"/>
                                        </p:tgtEl>
                                        <p:attrNameLst>
                                          <p:attrName>ppt_h</p:attrName>
                                        </p:attrNameLst>
                                      </p:cBhvr>
                                      <p:tavLst>
                                        <p:tav tm="0">
                                          <p:val>
                                            <p:strVal val="#ppt_h"/>
                                          </p:val>
                                        </p:tav>
                                        <p:tav tm="100000">
                                          <p:val>
                                            <p:strVal val="#ppt_h"/>
                                          </p:val>
                                        </p:tav>
                                      </p:tavLst>
                                    </p:anim>
                                  </p:childTnLst>
                                </p:cTn>
                              </p:par>
                              <p:par>
                                <p:cTn id="63" presetID="19" presetClass="entr" presetSubtype="10" fill="hold" grpId="1" nodeType="withEffect">
                                  <p:stCondLst>
                                    <p:cond delay="0"/>
                                  </p:stCondLst>
                                  <p:childTnLst>
                                    <p:set>
                                      <p:cBhvr>
                                        <p:cTn id="64" dur="1" fill="hold">
                                          <p:stCondLst>
                                            <p:cond delay="0"/>
                                          </p:stCondLst>
                                        </p:cTn>
                                        <p:tgtEl>
                                          <p:spTgt spid="9"/>
                                        </p:tgtEl>
                                        <p:attrNameLst>
                                          <p:attrName>style.visibility</p:attrName>
                                        </p:attrNameLst>
                                      </p:cBhvr>
                                      <p:to>
                                        <p:strVal val="visible"/>
                                      </p:to>
                                    </p:set>
                                    <p:anim calcmode="lin" valueType="num">
                                      <p:cBhvr>
                                        <p:cTn id="65" dur="2000" fill="hold"/>
                                        <p:tgtEl>
                                          <p:spTgt spid="9"/>
                                        </p:tgtEl>
                                        <p:attrNameLst>
                                          <p:attrName>ppt_w</p:attrName>
                                        </p:attrNameLst>
                                      </p:cBhvr>
                                      <p:tavLst>
                                        <p:tav tm="0" fmla="#ppt_w*sin(2.5*pi*$)">
                                          <p:val>
                                            <p:fltVal val="0"/>
                                          </p:val>
                                        </p:tav>
                                        <p:tav tm="100000">
                                          <p:val>
                                            <p:fltVal val="1"/>
                                          </p:val>
                                        </p:tav>
                                      </p:tavLst>
                                    </p:anim>
                                    <p:anim calcmode="lin" valueType="num">
                                      <p:cBhvr>
                                        <p:cTn id="66" dur="2000" fill="hold"/>
                                        <p:tgtEl>
                                          <p:spTgt spid="9"/>
                                        </p:tgtEl>
                                        <p:attrNameLst>
                                          <p:attrName>ppt_h</p:attrName>
                                        </p:attrNameLst>
                                      </p:cBhvr>
                                      <p:tavLst>
                                        <p:tav tm="0">
                                          <p:val>
                                            <p:strVal val="#ppt_h"/>
                                          </p:val>
                                        </p:tav>
                                        <p:tav tm="100000">
                                          <p:val>
                                            <p:strVal val="#ppt_h"/>
                                          </p:val>
                                        </p:tav>
                                      </p:tavLst>
                                    </p:anim>
                                  </p:childTnLst>
                                </p:cTn>
                              </p:par>
                              <p:par>
                                <p:cTn id="67" presetID="19" presetClass="entr" presetSubtype="10" fill="hold" grpId="1" nodeType="withEffect">
                                  <p:stCondLst>
                                    <p:cond delay="0"/>
                                  </p:stCondLst>
                                  <p:childTnLst>
                                    <p:set>
                                      <p:cBhvr>
                                        <p:cTn id="68" dur="1" fill="hold">
                                          <p:stCondLst>
                                            <p:cond delay="0"/>
                                          </p:stCondLst>
                                        </p:cTn>
                                        <p:tgtEl>
                                          <p:spTgt spid="10"/>
                                        </p:tgtEl>
                                        <p:attrNameLst>
                                          <p:attrName>style.visibility</p:attrName>
                                        </p:attrNameLst>
                                      </p:cBhvr>
                                      <p:to>
                                        <p:strVal val="visible"/>
                                      </p:to>
                                    </p:set>
                                    <p:anim calcmode="lin" valueType="num">
                                      <p:cBhvr>
                                        <p:cTn id="69" dur="2000" fill="hold"/>
                                        <p:tgtEl>
                                          <p:spTgt spid="10"/>
                                        </p:tgtEl>
                                        <p:attrNameLst>
                                          <p:attrName>ppt_w</p:attrName>
                                        </p:attrNameLst>
                                      </p:cBhvr>
                                      <p:tavLst>
                                        <p:tav tm="0" fmla="#ppt_w*sin(2.5*pi*$)">
                                          <p:val>
                                            <p:fltVal val="0"/>
                                          </p:val>
                                        </p:tav>
                                        <p:tav tm="100000">
                                          <p:val>
                                            <p:fltVal val="1"/>
                                          </p:val>
                                        </p:tav>
                                      </p:tavLst>
                                    </p:anim>
                                    <p:anim calcmode="lin" valueType="num">
                                      <p:cBhvr>
                                        <p:cTn id="70" dur="2000" fill="hold"/>
                                        <p:tgtEl>
                                          <p:spTgt spid="10"/>
                                        </p:tgtEl>
                                        <p:attrNameLst>
                                          <p:attrName>ppt_h</p:attrName>
                                        </p:attrNameLst>
                                      </p:cBhvr>
                                      <p:tavLst>
                                        <p:tav tm="0">
                                          <p:val>
                                            <p:strVal val="#ppt_h"/>
                                          </p:val>
                                        </p:tav>
                                        <p:tav tm="100000">
                                          <p:val>
                                            <p:strVal val="#ppt_h"/>
                                          </p:val>
                                        </p:tav>
                                      </p:tavLst>
                                    </p:anim>
                                  </p:childTnLst>
                                </p:cTn>
                              </p:par>
                            </p:childTnLst>
                          </p:cTn>
                        </p:par>
                        <p:par>
                          <p:cTn id="71" fill="hold">
                            <p:stCondLst>
                              <p:cond delay="2000"/>
                            </p:stCondLst>
                            <p:childTnLst>
                              <p:par>
                                <p:cTn id="72" presetID="2" presetClass="exit" presetSubtype="2" fill="hold" grpId="2" nodeType="afterEffect">
                                  <p:stCondLst>
                                    <p:cond delay="0"/>
                                  </p:stCondLst>
                                  <p:childTnLst>
                                    <p:anim calcmode="lin" valueType="num">
                                      <p:cBhvr additive="base">
                                        <p:cTn id="73" dur="2000"/>
                                        <p:tgtEl>
                                          <p:spTgt spid="4"/>
                                        </p:tgtEl>
                                        <p:attrNameLst>
                                          <p:attrName>ppt_x</p:attrName>
                                        </p:attrNameLst>
                                      </p:cBhvr>
                                      <p:tavLst>
                                        <p:tav tm="0">
                                          <p:val>
                                            <p:strVal val="ppt_x"/>
                                          </p:val>
                                        </p:tav>
                                        <p:tav tm="100000">
                                          <p:val>
                                            <p:strVal val="1+ppt_w/2"/>
                                          </p:val>
                                        </p:tav>
                                      </p:tavLst>
                                    </p:anim>
                                    <p:anim calcmode="lin" valueType="num">
                                      <p:cBhvr additive="base">
                                        <p:cTn id="74" dur="2000"/>
                                        <p:tgtEl>
                                          <p:spTgt spid="4"/>
                                        </p:tgtEl>
                                        <p:attrNameLst>
                                          <p:attrName>ppt_y</p:attrName>
                                        </p:attrNameLst>
                                      </p:cBhvr>
                                      <p:tavLst>
                                        <p:tav tm="0">
                                          <p:val>
                                            <p:strVal val="ppt_y"/>
                                          </p:val>
                                        </p:tav>
                                        <p:tav tm="100000">
                                          <p:val>
                                            <p:strVal val="ppt_y"/>
                                          </p:val>
                                        </p:tav>
                                      </p:tavLst>
                                    </p:anim>
                                    <p:set>
                                      <p:cBhvr>
                                        <p:cTn id="75" dur="1" fill="hold">
                                          <p:stCondLst>
                                            <p:cond delay="1999"/>
                                          </p:stCondLst>
                                        </p:cTn>
                                        <p:tgtEl>
                                          <p:spTgt spid="4"/>
                                        </p:tgtEl>
                                        <p:attrNameLst>
                                          <p:attrName>style.visibility</p:attrName>
                                        </p:attrNameLst>
                                      </p:cBhvr>
                                      <p:to>
                                        <p:strVal val="hidden"/>
                                      </p:to>
                                    </p:set>
                                  </p:childTnLst>
                                </p:cTn>
                              </p:par>
                              <p:par>
                                <p:cTn id="76" presetID="2" presetClass="exit" presetSubtype="2" fill="hold" grpId="2" nodeType="withEffect">
                                  <p:stCondLst>
                                    <p:cond delay="0"/>
                                  </p:stCondLst>
                                  <p:childTnLst>
                                    <p:anim calcmode="lin" valueType="num">
                                      <p:cBhvr additive="base">
                                        <p:cTn id="77" dur="2000"/>
                                        <p:tgtEl>
                                          <p:spTgt spid="6"/>
                                        </p:tgtEl>
                                        <p:attrNameLst>
                                          <p:attrName>ppt_x</p:attrName>
                                        </p:attrNameLst>
                                      </p:cBhvr>
                                      <p:tavLst>
                                        <p:tav tm="0">
                                          <p:val>
                                            <p:strVal val="ppt_x"/>
                                          </p:val>
                                        </p:tav>
                                        <p:tav tm="100000">
                                          <p:val>
                                            <p:strVal val="1+ppt_w/2"/>
                                          </p:val>
                                        </p:tav>
                                      </p:tavLst>
                                    </p:anim>
                                    <p:anim calcmode="lin" valueType="num">
                                      <p:cBhvr additive="base">
                                        <p:cTn id="78" dur="2000"/>
                                        <p:tgtEl>
                                          <p:spTgt spid="6"/>
                                        </p:tgtEl>
                                        <p:attrNameLst>
                                          <p:attrName>ppt_y</p:attrName>
                                        </p:attrNameLst>
                                      </p:cBhvr>
                                      <p:tavLst>
                                        <p:tav tm="0">
                                          <p:val>
                                            <p:strVal val="ppt_y"/>
                                          </p:val>
                                        </p:tav>
                                        <p:tav tm="100000">
                                          <p:val>
                                            <p:strVal val="ppt_y"/>
                                          </p:val>
                                        </p:tav>
                                      </p:tavLst>
                                    </p:anim>
                                    <p:set>
                                      <p:cBhvr>
                                        <p:cTn id="79" dur="1" fill="hold">
                                          <p:stCondLst>
                                            <p:cond delay="1999"/>
                                          </p:stCondLst>
                                        </p:cTn>
                                        <p:tgtEl>
                                          <p:spTgt spid="6"/>
                                        </p:tgtEl>
                                        <p:attrNameLst>
                                          <p:attrName>style.visibility</p:attrName>
                                        </p:attrNameLst>
                                      </p:cBhvr>
                                      <p:to>
                                        <p:strVal val="hidden"/>
                                      </p:to>
                                    </p:set>
                                  </p:childTnLst>
                                </p:cTn>
                              </p:par>
                              <p:par>
                                <p:cTn id="80" presetID="2" presetClass="exit" presetSubtype="2" fill="hold" grpId="2" nodeType="withEffect">
                                  <p:stCondLst>
                                    <p:cond delay="0"/>
                                  </p:stCondLst>
                                  <p:childTnLst>
                                    <p:anim calcmode="lin" valueType="num">
                                      <p:cBhvr additive="base">
                                        <p:cTn id="81" dur="2000"/>
                                        <p:tgtEl>
                                          <p:spTgt spid="8"/>
                                        </p:tgtEl>
                                        <p:attrNameLst>
                                          <p:attrName>ppt_x</p:attrName>
                                        </p:attrNameLst>
                                      </p:cBhvr>
                                      <p:tavLst>
                                        <p:tav tm="0">
                                          <p:val>
                                            <p:strVal val="ppt_x"/>
                                          </p:val>
                                        </p:tav>
                                        <p:tav tm="100000">
                                          <p:val>
                                            <p:strVal val="1+ppt_w/2"/>
                                          </p:val>
                                        </p:tav>
                                      </p:tavLst>
                                    </p:anim>
                                    <p:anim calcmode="lin" valueType="num">
                                      <p:cBhvr additive="base">
                                        <p:cTn id="82" dur="2000"/>
                                        <p:tgtEl>
                                          <p:spTgt spid="8"/>
                                        </p:tgtEl>
                                        <p:attrNameLst>
                                          <p:attrName>ppt_y</p:attrName>
                                        </p:attrNameLst>
                                      </p:cBhvr>
                                      <p:tavLst>
                                        <p:tav tm="0">
                                          <p:val>
                                            <p:strVal val="ppt_y"/>
                                          </p:val>
                                        </p:tav>
                                        <p:tav tm="100000">
                                          <p:val>
                                            <p:strVal val="ppt_y"/>
                                          </p:val>
                                        </p:tav>
                                      </p:tavLst>
                                    </p:anim>
                                    <p:set>
                                      <p:cBhvr>
                                        <p:cTn id="83" dur="1" fill="hold">
                                          <p:stCondLst>
                                            <p:cond delay="1999"/>
                                          </p:stCondLst>
                                        </p:cTn>
                                        <p:tgtEl>
                                          <p:spTgt spid="8"/>
                                        </p:tgtEl>
                                        <p:attrNameLst>
                                          <p:attrName>style.visibility</p:attrName>
                                        </p:attrNameLst>
                                      </p:cBhvr>
                                      <p:to>
                                        <p:strVal val="hidden"/>
                                      </p:to>
                                    </p:set>
                                  </p:childTnLst>
                                </p:cTn>
                              </p:par>
                              <p:par>
                                <p:cTn id="84" presetID="2" presetClass="exit" presetSubtype="2" fill="hold" grpId="2" nodeType="withEffect">
                                  <p:stCondLst>
                                    <p:cond delay="0"/>
                                  </p:stCondLst>
                                  <p:childTnLst>
                                    <p:anim calcmode="lin" valueType="num">
                                      <p:cBhvr additive="base">
                                        <p:cTn id="85" dur="2000"/>
                                        <p:tgtEl>
                                          <p:spTgt spid="10"/>
                                        </p:tgtEl>
                                        <p:attrNameLst>
                                          <p:attrName>ppt_x</p:attrName>
                                        </p:attrNameLst>
                                      </p:cBhvr>
                                      <p:tavLst>
                                        <p:tav tm="0">
                                          <p:val>
                                            <p:strVal val="ppt_x"/>
                                          </p:val>
                                        </p:tav>
                                        <p:tav tm="100000">
                                          <p:val>
                                            <p:strVal val="1+ppt_w/2"/>
                                          </p:val>
                                        </p:tav>
                                      </p:tavLst>
                                    </p:anim>
                                    <p:anim calcmode="lin" valueType="num">
                                      <p:cBhvr additive="base">
                                        <p:cTn id="86" dur="2000"/>
                                        <p:tgtEl>
                                          <p:spTgt spid="10"/>
                                        </p:tgtEl>
                                        <p:attrNameLst>
                                          <p:attrName>ppt_y</p:attrName>
                                        </p:attrNameLst>
                                      </p:cBhvr>
                                      <p:tavLst>
                                        <p:tav tm="0">
                                          <p:val>
                                            <p:strVal val="ppt_y"/>
                                          </p:val>
                                        </p:tav>
                                        <p:tav tm="100000">
                                          <p:val>
                                            <p:strVal val="ppt_y"/>
                                          </p:val>
                                        </p:tav>
                                      </p:tavLst>
                                    </p:anim>
                                    <p:set>
                                      <p:cBhvr>
                                        <p:cTn id="87" dur="1" fill="hold">
                                          <p:stCondLst>
                                            <p:cond delay="1999"/>
                                          </p:stCondLst>
                                        </p:cTn>
                                        <p:tgtEl>
                                          <p:spTgt spid="10"/>
                                        </p:tgtEl>
                                        <p:attrNameLst>
                                          <p:attrName>style.visibility</p:attrName>
                                        </p:attrNameLst>
                                      </p:cBhvr>
                                      <p:to>
                                        <p:strVal val="hidden"/>
                                      </p:to>
                                    </p:set>
                                  </p:childTnLst>
                                </p:cTn>
                              </p:par>
                              <p:par>
                                <p:cTn id="88" presetID="2" presetClass="exit" presetSubtype="8" fill="hold" grpId="2" nodeType="withEffect">
                                  <p:stCondLst>
                                    <p:cond delay="0"/>
                                  </p:stCondLst>
                                  <p:childTnLst>
                                    <p:anim calcmode="lin" valueType="num">
                                      <p:cBhvr additive="base">
                                        <p:cTn id="89" dur="2000"/>
                                        <p:tgtEl>
                                          <p:spTgt spid="3"/>
                                        </p:tgtEl>
                                        <p:attrNameLst>
                                          <p:attrName>ppt_x</p:attrName>
                                        </p:attrNameLst>
                                      </p:cBhvr>
                                      <p:tavLst>
                                        <p:tav tm="0">
                                          <p:val>
                                            <p:strVal val="ppt_x"/>
                                          </p:val>
                                        </p:tav>
                                        <p:tav tm="100000">
                                          <p:val>
                                            <p:strVal val="0-ppt_w/2"/>
                                          </p:val>
                                        </p:tav>
                                      </p:tavLst>
                                    </p:anim>
                                    <p:anim calcmode="lin" valueType="num">
                                      <p:cBhvr additive="base">
                                        <p:cTn id="90" dur="2000"/>
                                        <p:tgtEl>
                                          <p:spTgt spid="3"/>
                                        </p:tgtEl>
                                        <p:attrNameLst>
                                          <p:attrName>ppt_y</p:attrName>
                                        </p:attrNameLst>
                                      </p:cBhvr>
                                      <p:tavLst>
                                        <p:tav tm="0">
                                          <p:val>
                                            <p:strVal val="ppt_y"/>
                                          </p:val>
                                        </p:tav>
                                        <p:tav tm="100000">
                                          <p:val>
                                            <p:strVal val="ppt_y"/>
                                          </p:val>
                                        </p:tav>
                                      </p:tavLst>
                                    </p:anim>
                                    <p:set>
                                      <p:cBhvr>
                                        <p:cTn id="91" dur="1" fill="hold">
                                          <p:stCondLst>
                                            <p:cond delay="1999"/>
                                          </p:stCondLst>
                                        </p:cTn>
                                        <p:tgtEl>
                                          <p:spTgt spid="3"/>
                                        </p:tgtEl>
                                        <p:attrNameLst>
                                          <p:attrName>style.visibility</p:attrName>
                                        </p:attrNameLst>
                                      </p:cBhvr>
                                      <p:to>
                                        <p:strVal val="hidden"/>
                                      </p:to>
                                    </p:set>
                                  </p:childTnLst>
                                </p:cTn>
                              </p:par>
                              <p:par>
                                <p:cTn id="92" presetID="2" presetClass="exit" presetSubtype="8" fill="hold" grpId="2" nodeType="withEffect">
                                  <p:stCondLst>
                                    <p:cond delay="0"/>
                                  </p:stCondLst>
                                  <p:childTnLst>
                                    <p:anim calcmode="lin" valueType="num">
                                      <p:cBhvr additive="base">
                                        <p:cTn id="93" dur="2000"/>
                                        <p:tgtEl>
                                          <p:spTgt spid="5"/>
                                        </p:tgtEl>
                                        <p:attrNameLst>
                                          <p:attrName>ppt_x</p:attrName>
                                        </p:attrNameLst>
                                      </p:cBhvr>
                                      <p:tavLst>
                                        <p:tav tm="0">
                                          <p:val>
                                            <p:strVal val="ppt_x"/>
                                          </p:val>
                                        </p:tav>
                                        <p:tav tm="100000">
                                          <p:val>
                                            <p:strVal val="0-ppt_w/2"/>
                                          </p:val>
                                        </p:tav>
                                      </p:tavLst>
                                    </p:anim>
                                    <p:anim calcmode="lin" valueType="num">
                                      <p:cBhvr additive="base">
                                        <p:cTn id="94" dur="2000"/>
                                        <p:tgtEl>
                                          <p:spTgt spid="5"/>
                                        </p:tgtEl>
                                        <p:attrNameLst>
                                          <p:attrName>ppt_y</p:attrName>
                                        </p:attrNameLst>
                                      </p:cBhvr>
                                      <p:tavLst>
                                        <p:tav tm="0">
                                          <p:val>
                                            <p:strVal val="ppt_y"/>
                                          </p:val>
                                        </p:tav>
                                        <p:tav tm="100000">
                                          <p:val>
                                            <p:strVal val="ppt_y"/>
                                          </p:val>
                                        </p:tav>
                                      </p:tavLst>
                                    </p:anim>
                                    <p:set>
                                      <p:cBhvr>
                                        <p:cTn id="95" dur="1" fill="hold">
                                          <p:stCondLst>
                                            <p:cond delay="1999"/>
                                          </p:stCondLst>
                                        </p:cTn>
                                        <p:tgtEl>
                                          <p:spTgt spid="5"/>
                                        </p:tgtEl>
                                        <p:attrNameLst>
                                          <p:attrName>style.visibility</p:attrName>
                                        </p:attrNameLst>
                                      </p:cBhvr>
                                      <p:to>
                                        <p:strVal val="hidden"/>
                                      </p:to>
                                    </p:set>
                                  </p:childTnLst>
                                </p:cTn>
                              </p:par>
                              <p:par>
                                <p:cTn id="96" presetID="2" presetClass="exit" presetSubtype="8" fill="hold" grpId="2" nodeType="withEffect">
                                  <p:stCondLst>
                                    <p:cond delay="0"/>
                                  </p:stCondLst>
                                  <p:childTnLst>
                                    <p:anim calcmode="lin" valueType="num">
                                      <p:cBhvr additive="base">
                                        <p:cTn id="97" dur="2000"/>
                                        <p:tgtEl>
                                          <p:spTgt spid="7"/>
                                        </p:tgtEl>
                                        <p:attrNameLst>
                                          <p:attrName>ppt_x</p:attrName>
                                        </p:attrNameLst>
                                      </p:cBhvr>
                                      <p:tavLst>
                                        <p:tav tm="0">
                                          <p:val>
                                            <p:strVal val="ppt_x"/>
                                          </p:val>
                                        </p:tav>
                                        <p:tav tm="100000">
                                          <p:val>
                                            <p:strVal val="0-ppt_w/2"/>
                                          </p:val>
                                        </p:tav>
                                      </p:tavLst>
                                    </p:anim>
                                    <p:anim calcmode="lin" valueType="num">
                                      <p:cBhvr additive="base">
                                        <p:cTn id="98" dur="2000"/>
                                        <p:tgtEl>
                                          <p:spTgt spid="7"/>
                                        </p:tgtEl>
                                        <p:attrNameLst>
                                          <p:attrName>ppt_y</p:attrName>
                                        </p:attrNameLst>
                                      </p:cBhvr>
                                      <p:tavLst>
                                        <p:tav tm="0">
                                          <p:val>
                                            <p:strVal val="ppt_y"/>
                                          </p:val>
                                        </p:tav>
                                        <p:tav tm="100000">
                                          <p:val>
                                            <p:strVal val="ppt_y"/>
                                          </p:val>
                                        </p:tav>
                                      </p:tavLst>
                                    </p:anim>
                                    <p:set>
                                      <p:cBhvr>
                                        <p:cTn id="99" dur="1" fill="hold">
                                          <p:stCondLst>
                                            <p:cond delay="1999"/>
                                          </p:stCondLst>
                                        </p:cTn>
                                        <p:tgtEl>
                                          <p:spTgt spid="7"/>
                                        </p:tgtEl>
                                        <p:attrNameLst>
                                          <p:attrName>style.visibility</p:attrName>
                                        </p:attrNameLst>
                                      </p:cBhvr>
                                      <p:to>
                                        <p:strVal val="hidden"/>
                                      </p:to>
                                    </p:set>
                                  </p:childTnLst>
                                </p:cTn>
                              </p:par>
                              <p:par>
                                <p:cTn id="100" presetID="2" presetClass="exit" presetSubtype="8" fill="hold" grpId="2" nodeType="withEffect">
                                  <p:stCondLst>
                                    <p:cond delay="0"/>
                                  </p:stCondLst>
                                  <p:childTnLst>
                                    <p:anim calcmode="lin" valueType="num">
                                      <p:cBhvr additive="base">
                                        <p:cTn id="101" dur="2000"/>
                                        <p:tgtEl>
                                          <p:spTgt spid="9"/>
                                        </p:tgtEl>
                                        <p:attrNameLst>
                                          <p:attrName>ppt_x</p:attrName>
                                        </p:attrNameLst>
                                      </p:cBhvr>
                                      <p:tavLst>
                                        <p:tav tm="0">
                                          <p:val>
                                            <p:strVal val="ppt_x"/>
                                          </p:val>
                                        </p:tav>
                                        <p:tav tm="100000">
                                          <p:val>
                                            <p:strVal val="0-ppt_w/2"/>
                                          </p:val>
                                        </p:tav>
                                      </p:tavLst>
                                    </p:anim>
                                    <p:anim calcmode="lin" valueType="num">
                                      <p:cBhvr additive="base">
                                        <p:cTn id="102" dur="2000"/>
                                        <p:tgtEl>
                                          <p:spTgt spid="9"/>
                                        </p:tgtEl>
                                        <p:attrNameLst>
                                          <p:attrName>ppt_y</p:attrName>
                                        </p:attrNameLst>
                                      </p:cBhvr>
                                      <p:tavLst>
                                        <p:tav tm="0">
                                          <p:val>
                                            <p:strVal val="ppt_y"/>
                                          </p:val>
                                        </p:tav>
                                        <p:tav tm="100000">
                                          <p:val>
                                            <p:strVal val="ppt_y"/>
                                          </p:val>
                                        </p:tav>
                                      </p:tavLst>
                                    </p:anim>
                                    <p:set>
                                      <p:cBhvr>
                                        <p:cTn id="103" dur="1" fill="hold">
                                          <p:stCondLst>
                                            <p:cond delay="1999"/>
                                          </p:stCondLst>
                                        </p:cTn>
                                        <p:tgtEl>
                                          <p:spTgt spid="9"/>
                                        </p:tgtEl>
                                        <p:attrNameLst>
                                          <p:attrName>style.visibility</p:attrName>
                                        </p:attrNameLst>
                                      </p:cBhvr>
                                      <p:to>
                                        <p:strVal val="hidden"/>
                                      </p:to>
                                    </p:set>
                                  </p:childTnLst>
                                </p:cTn>
                              </p:par>
                              <p:par>
                                <p:cTn id="104" presetID="19" presetClass="exit" presetSubtype="10" fill="hold" grpId="3" nodeType="withEffect">
                                  <p:stCondLst>
                                    <p:cond delay="0"/>
                                  </p:stCondLst>
                                  <p:childTnLst>
                                    <p:anim calcmode="lin" valueType="num">
                                      <p:cBhvr>
                                        <p:cTn id="105" dur="2000"/>
                                        <p:tgtEl>
                                          <p:spTgt spid="3"/>
                                        </p:tgtEl>
                                        <p:attrNameLst>
                                          <p:attrName>ppt_h</p:attrName>
                                        </p:attrNameLst>
                                      </p:cBhvr>
                                      <p:tavLst>
                                        <p:tav tm="0">
                                          <p:val>
                                            <p:strVal val="ppt_h"/>
                                          </p:val>
                                        </p:tav>
                                        <p:tav tm="100000">
                                          <p:val>
                                            <p:strVal val="ppt_h"/>
                                          </p:val>
                                        </p:tav>
                                      </p:tavLst>
                                    </p:anim>
                                    <p:anim calcmode="lin" valueType="num">
                                      <p:cBhvr>
                                        <p:cTn id="106" dur="2000"/>
                                        <p:tgtEl>
                                          <p:spTgt spid="3"/>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07" dur="1" fill="hold">
                                          <p:stCondLst>
                                            <p:cond delay="1999"/>
                                          </p:stCondLst>
                                        </p:cTn>
                                        <p:tgtEl>
                                          <p:spTgt spid="3"/>
                                        </p:tgtEl>
                                        <p:attrNameLst>
                                          <p:attrName>style.visibility</p:attrName>
                                        </p:attrNameLst>
                                      </p:cBhvr>
                                      <p:to>
                                        <p:strVal val="hidden"/>
                                      </p:to>
                                    </p:set>
                                  </p:childTnLst>
                                </p:cTn>
                              </p:par>
                              <p:par>
                                <p:cTn id="108" presetID="19" presetClass="exit" presetSubtype="10" fill="hold" grpId="3" nodeType="withEffect">
                                  <p:stCondLst>
                                    <p:cond delay="0"/>
                                  </p:stCondLst>
                                  <p:childTnLst>
                                    <p:anim calcmode="lin" valueType="num">
                                      <p:cBhvr>
                                        <p:cTn id="109" dur="2000"/>
                                        <p:tgtEl>
                                          <p:spTgt spid="4"/>
                                        </p:tgtEl>
                                        <p:attrNameLst>
                                          <p:attrName>ppt_h</p:attrName>
                                        </p:attrNameLst>
                                      </p:cBhvr>
                                      <p:tavLst>
                                        <p:tav tm="0">
                                          <p:val>
                                            <p:strVal val="ppt_h"/>
                                          </p:val>
                                        </p:tav>
                                        <p:tav tm="100000">
                                          <p:val>
                                            <p:strVal val="ppt_h"/>
                                          </p:val>
                                        </p:tav>
                                      </p:tavLst>
                                    </p:anim>
                                    <p:anim calcmode="lin" valueType="num">
                                      <p:cBhvr>
                                        <p:cTn id="110" dur="2000"/>
                                        <p:tgtEl>
                                          <p:spTgt spid="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11" dur="1" fill="hold">
                                          <p:stCondLst>
                                            <p:cond delay="1999"/>
                                          </p:stCondLst>
                                        </p:cTn>
                                        <p:tgtEl>
                                          <p:spTgt spid="4"/>
                                        </p:tgtEl>
                                        <p:attrNameLst>
                                          <p:attrName>style.visibility</p:attrName>
                                        </p:attrNameLst>
                                      </p:cBhvr>
                                      <p:to>
                                        <p:strVal val="hidden"/>
                                      </p:to>
                                    </p:set>
                                  </p:childTnLst>
                                </p:cTn>
                              </p:par>
                              <p:par>
                                <p:cTn id="112" presetID="19" presetClass="exit" presetSubtype="10" fill="hold" grpId="3" nodeType="withEffect">
                                  <p:stCondLst>
                                    <p:cond delay="0"/>
                                  </p:stCondLst>
                                  <p:childTnLst>
                                    <p:anim calcmode="lin" valueType="num">
                                      <p:cBhvr>
                                        <p:cTn id="113" dur="2000"/>
                                        <p:tgtEl>
                                          <p:spTgt spid="5"/>
                                        </p:tgtEl>
                                        <p:attrNameLst>
                                          <p:attrName>ppt_h</p:attrName>
                                        </p:attrNameLst>
                                      </p:cBhvr>
                                      <p:tavLst>
                                        <p:tav tm="0">
                                          <p:val>
                                            <p:strVal val="ppt_h"/>
                                          </p:val>
                                        </p:tav>
                                        <p:tav tm="100000">
                                          <p:val>
                                            <p:strVal val="ppt_h"/>
                                          </p:val>
                                        </p:tav>
                                      </p:tavLst>
                                    </p:anim>
                                    <p:anim calcmode="lin" valueType="num">
                                      <p:cBhvr>
                                        <p:cTn id="114" dur="2000"/>
                                        <p:tgtEl>
                                          <p:spTgt spid="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15" dur="1" fill="hold">
                                          <p:stCondLst>
                                            <p:cond delay="1999"/>
                                          </p:stCondLst>
                                        </p:cTn>
                                        <p:tgtEl>
                                          <p:spTgt spid="5"/>
                                        </p:tgtEl>
                                        <p:attrNameLst>
                                          <p:attrName>style.visibility</p:attrName>
                                        </p:attrNameLst>
                                      </p:cBhvr>
                                      <p:to>
                                        <p:strVal val="hidden"/>
                                      </p:to>
                                    </p:set>
                                  </p:childTnLst>
                                </p:cTn>
                              </p:par>
                              <p:par>
                                <p:cTn id="116" presetID="19" presetClass="exit" presetSubtype="10" fill="hold" grpId="3" nodeType="withEffect">
                                  <p:stCondLst>
                                    <p:cond delay="0"/>
                                  </p:stCondLst>
                                  <p:childTnLst>
                                    <p:anim calcmode="lin" valueType="num">
                                      <p:cBhvr>
                                        <p:cTn id="117" dur="2000"/>
                                        <p:tgtEl>
                                          <p:spTgt spid="6"/>
                                        </p:tgtEl>
                                        <p:attrNameLst>
                                          <p:attrName>ppt_h</p:attrName>
                                        </p:attrNameLst>
                                      </p:cBhvr>
                                      <p:tavLst>
                                        <p:tav tm="0">
                                          <p:val>
                                            <p:strVal val="ppt_h"/>
                                          </p:val>
                                        </p:tav>
                                        <p:tav tm="100000">
                                          <p:val>
                                            <p:strVal val="ppt_h"/>
                                          </p:val>
                                        </p:tav>
                                      </p:tavLst>
                                    </p:anim>
                                    <p:anim calcmode="lin" valueType="num">
                                      <p:cBhvr>
                                        <p:cTn id="118" dur="2000"/>
                                        <p:tgtEl>
                                          <p:spTgt spid="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19" dur="1" fill="hold">
                                          <p:stCondLst>
                                            <p:cond delay="1999"/>
                                          </p:stCondLst>
                                        </p:cTn>
                                        <p:tgtEl>
                                          <p:spTgt spid="6"/>
                                        </p:tgtEl>
                                        <p:attrNameLst>
                                          <p:attrName>style.visibility</p:attrName>
                                        </p:attrNameLst>
                                      </p:cBhvr>
                                      <p:to>
                                        <p:strVal val="hidden"/>
                                      </p:to>
                                    </p:set>
                                  </p:childTnLst>
                                </p:cTn>
                              </p:par>
                              <p:par>
                                <p:cTn id="120" presetID="19" presetClass="exit" presetSubtype="10" fill="hold" grpId="3" nodeType="withEffect">
                                  <p:stCondLst>
                                    <p:cond delay="0"/>
                                  </p:stCondLst>
                                  <p:childTnLst>
                                    <p:anim calcmode="lin" valueType="num">
                                      <p:cBhvr>
                                        <p:cTn id="121" dur="2000"/>
                                        <p:tgtEl>
                                          <p:spTgt spid="7"/>
                                        </p:tgtEl>
                                        <p:attrNameLst>
                                          <p:attrName>ppt_h</p:attrName>
                                        </p:attrNameLst>
                                      </p:cBhvr>
                                      <p:tavLst>
                                        <p:tav tm="0">
                                          <p:val>
                                            <p:strVal val="ppt_h"/>
                                          </p:val>
                                        </p:tav>
                                        <p:tav tm="100000">
                                          <p:val>
                                            <p:strVal val="ppt_h"/>
                                          </p:val>
                                        </p:tav>
                                      </p:tavLst>
                                    </p:anim>
                                    <p:anim calcmode="lin" valueType="num">
                                      <p:cBhvr>
                                        <p:cTn id="122" dur="2000"/>
                                        <p:tgtEl>
                                          <p:spTgt spid="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23" dur="1" fill="hold">
                                          <p:stCondLst>
                                            <p:cond delay="1999"/>
                                          </p:stCondLst>
                                        </p:cTn>
                                        <p:tgtEl>
                                          <p:spTgt spid="7"/>
                                        </p:tgtEl>
                                        <p:attrNameLst>
                                          <p:attrName>style.visibility</p:attrName>
                                        </p:attrNameLst>
                                      </p:cBhvr>
                                      <p:to>
                                        <p:strVal val="hidden"/>
                                      </p:to>
                                    </p:set>
                                  </p:childTnLst>
                                </p:cTn>
                              </p:par>
                              <p:par>
                                <p:cTn id="124" presetID="19" presetClass="exit" presetSubtype="10" fill="hold" grpId="3" nodeType="withEffect">
                                  <p:stCondLst>
                                    <p:cond delay="0"/>
                                  </p:stCondLst>
                                  <p:childTnLst>
                                    <p:anim calcmode="lin" valueType="num">
                                      <p:cBhvr>
                                        <p:cTn id="125" dur="2000"/>
                                        <p:tgtEl>
                                          <p:spTgt spid="8"/>
                                        </p:tgtEl>
                                        <p:attrNameLst>
                                          <p:attrName>ppt_h</p:attrName>
                                        </p:attrNameLst>
                                      </p:cBhvr>
                                      <p:tavLst>
                                        <p:tav tm="0">
                                          <p:val>
                                            <p:strVal val="ppt_h"/>
                                          </p:val>
                                        </p:tav>
                                        <p:tav tm="100000">
                                          <p:val>
                                            <p:strVal val="ppt_h"/>
                                          </p:val>
                                        </p:tav>
                                      </p:tavLst>
                                    </p:anim>
                                    <p:anim calcmode="lin" valueType="num">
                                      <p:cBhvr>
                                        <p:cTn id="126" dur="2000"/>
                                        <p:tgtEl>
                                          <p:spTgt spid="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27" dur="1" fill="hold">
                                          <p:stCondLst>
                                            <p:cond delay="1999"/>
                                          </p:stCondLst>
                                        </p:cTn>
                                        <p:tgtEl>
                                          <p:spTgt spid="8"/>
                                        </p:tgtEl>
                                        <p:attrNameLst>
                                          <p:attrName>style.visibility</p:attrName>
                                        </p:attrNameLst>
                                      </p:cBhvr>
                                      <p:to>
                                        <p:strVal val="hidden"/>
                                      </p:to>
                                    </p:set>
                                  </p:childTnLst>
                                </p:cTn>
                              </p:par>
                              <p:par>
                                <p:cTn id="128" presetID="19" presetClass="exit" presetSubtype="10" fill="hold" grpId="3" nodeType="withEffect">
                                  <p:stCondLst>
                                    <p:cond delay="0"/>
                                  </p:stCondLst>
                                  <p:childTnLst>
                                    <p:anim calcmode="lin" valueType="num">
                                      <p:cBhvr>
                                        <p:cTn id="129" dur="2000"/>
                                        <p:tgtEl>
                                          <p:spTgt spid="9"/>
                                        </p:tgtEl>
                                        <p:attrNameLst>
                                          <p:attrName>ppt_h</p:attrName>
                                        </p:attrNameLst>
                                      </p:cBhvr>
                                      <p:tavLst>
                                        <p:tav tm="0">
                                          <p:val>
                                            <p:strVal val="ppt_h"/>
                                          </p:val>
                                        </p:tav>
                                        <p:tav tm="100000">
                                          <p:val>
                                            <p:strVal val="ppt_h"/>
                                          </p:val>
                                        </p:tav>
                                      </p:tavLst>
                                    </p:anim>
                                    <p:anim calcmode="lin" valueType="num">
                                      <p:cBhvr>
                                        <p:cTn id="130" dur="2000"/>
                                        <p:tgtEl>
                                          <p:spTgt spid="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31" dur="1" fill="hold">
                                          <p:stCondLst>
                                            <p:cond delay="1999"/>
                                          </p:stCondLst>
                                        </p:cTn>
                                        <p:tgtEl>
                                          <p:spTgt spid="9"/>
                                        </p:tgtEl>
                                        <p:attrNameLst>
                                          <p:attrName>style.visibility</p:attrName>
                                        </p:attrNameLst>
                                      </p:cBhvr>
                                      <p:to>
                                        <p:strVal val="hidden"/>
                                      </p:to>
                                    </p:set>
                                  </p:childTnLst>
                                </p:cTn>
                              </p:par>
                              <p:par>
                                <p:cTn id="132" presetID="19" presetClass="exit" presetSubtype="10" fill="hold" grpId="3" nodeType="withEffect">
                                  <p:stCondLst>
                                    <p:cond delay="0"/>
                                  </p:stCondLst>
                                  <p:childTnLst>
                                    <p:anim calcmode="lin" valueType="num">
                                      <p:cBhvr>
                                        <p:cTn id="133" dur="2000"/>
                                        <p:tgtEl>
                                          <p:spTgt spid="10"/>
                                        </p:tgtEl>
                                        <p:attrNameLst>
                                          <p:attrName>ppt_h</p:attrName>
                                        </p:attrNameLst>
                                      </p:cBhvr>
                                      <p:tavLst>
                                        <p:tav tm="0">
                                          <p:val>
                                            <p:strVal val="ppt_h"/>
                                          </p:val>
                                        </p:tav>
                                        <p:tav tm="100000">
                                          <p:val>
                                            <p:strVal val="ppt_h"/>
                                          </p:val>
                                        </p:tav>
                                      </p:tavLst>
                                    </p:anim>
                                    <p:anim calcmode="lin" valueType="num">
                                      <p:cBhvr>
                                        <p:cTn id="134" dur="2000"/>
                                        <p:tgtEl>
                                          <p:spTgt spid="10"/>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35" dur="1" fill="hold">
                                          <p:stCondLst>
                                            <p:cond delay="1999"/>
                                          </p:stCondLst>
                                        </p:cTn>
                                        <p:tgtEl>
                                          <p:spTgt spid="10"/>
                                        </p:tgtEl>
                                        <p:attrNameLst>
                                          <p:attrName>style.visibility</p:attrName>
                                        </p:attrNameLst>
                                      </p:cBhvr>
                                      <p:to>
                                        <p:strVal val="hidden"/>
                                      </p:to>
                                    </p:set>
                                  </p:childTnLst>
                                </p:cTn>
                              </p:par>
                              <p:par>
                                <p:cTn id="136" presetID="17" presetClass="entr" presetSubtype="10" fill="hold" nodeType="withEffect">
                                  <p:stCondLst>
                                    <p:cond delay="0"/>
                                  </p:stCondLst>
                                  <p:childTnLst>
                                    <p:set>
                                      <p:cBhvr>
                                        <p:cTn id="137" dur="1" fill="hold">
                                          <p:stCondLst>
                                            <p:cond delay="0"/>
                                          </p:stCondLst>
                                        </p:cTn>
                                        <p:tgtEl>
                                          <p:spTgt spid="2"/>
                                        </p:tgtEl>
                                        <p:attrNameLst>
                                          <p:attrName>style.visibility</p:attrName>
                                        </p:attrNameLst>
                                      </p:cBhvr>
                                      <p:to>
                                        <p:strVal val="visible"/>
                                      </p:to>
                                    </p:set>
                                    <p:anim calcmode="lin" valueType="num">
                                      <p:cBhvr>
                                        <p:cTn id="138" dur="2000" fill="hold"/>
                                        <p:tgtEl>
                                          <p:spTgt spid="2"/>
                                        </p:tgtEl>
                                        <p:attrNameLst>
                                          <p:attrName>ppt_w</p:attrName>
                                        </p:attrNameLst>
                                      </p:cBhvr>
                                      <p:tavLst>
                                        <p:tav tm="0">
                                          <p:val>
                                            <p:fltVal val="0"/>
                                          </p:val>
                                        </p:tav>
                                        <p:tav tm="100000">
                                          <p:val>
                                            <p:strVal val="#ppt_w"/>
                                          </p:val>
                                        </p:tav>
                                      </p:tavLst>
                                    </p:anim>
                                    <p:anim calcmode="lin" valueType="num">
                                      <p:cBhvr>
                                        <p:cTn id="139"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3" grpId="3" animBg="1"/>
      <p:bldP spid="4" grpId="0" animBg="1"/>
      <p:bldP spid="4" grpId="1" animBg="1"/>
      <p:bldP spid="4" grpId="2" animBg="1"/>
      <p:bldP spid="4" grpId="3" animBg="1"/>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47).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Medio marco"/>
          <p:cNvSpPr/>
          <p:nvPr/>
        </p:nvSpPr>
        <p:spPr>
          <a:xfrm>
            <a:off x="1000132" y="0"/>
            <a:ext cx="3643306" cy="2786064"/>
          </a:xfrm>
          <a:prstGeom prst="halfFrame">
            <a:avLst>
              <a:gd name="adj1" fmla="val 5887"/>
              <a:gd name="adj2" fmla="val 6540"/>
            </a:avLst>
          </a:prstGeom>
          <a:gradFill flip="none" rotWithShape="1">
            <a:gsLst>
              <a:gs pos="0">
                <a:srgbClr val="003DB8"/>
              </a:gs>
              <a:gs pos="50000">
                <a:schemeClr val="tx2">
                  <a:lumMod val="60000"/>
                  <a:lumOff val="40000"/>
                  <a:shade val="67500"/>
                  <a:satMod val="115000"/>
                </a:schemeClr>
              </a:gs>
              <a:gs pos="100000">
                <a:schemeClr val="tx2">
                  <a:lumMod val="60000"/>
                  <a:lumOff val="40000"/>
                  <a:shade val="100000"/>
                  <a:satMod val="115000"/>
                </a:schemeClr>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 name="3 Medio marco"/>
          <p:cNvSpPr/>
          <p:nvPr/>
        </p:nvSpPr>
        <p:spPr>
          <a:xfrm>
            <a:off x="1500166" y="500042"/>
            <a:ext cx="3071834" cy="2286016"/>
          </a:xfrm>
          <a:prstGeom prst="halfFrame">
            <a:avLst>
              <a:gd name="adj1" fmla="val 6821"/>
              <a:gd name="adj2" fmla="val 7751"/>
            </a:avLst>
          </a:prstGeom>
          <a:gradFill flip="none" rotWithShape="1">
            <a:gsLst>
              <a:gs pos="0">
                <a:srgbClr val="00CC00"/>
              </a:gs>
              <a:gs pos="50000">
                <a:srgbClr val="9CB86E"/>
              </a:gs>
              <a:gs pos="100000">
                <a:srgbClr val="156B13"/>
              </a:gs>
            </a:gsLst>
            <a:lin ang="0" scaled="0"/>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5" name="4 Medio marco"/>
          <p:cNvSpPr/>
          <p:nvPr/>
        </p:nvSpPr>
        <p:spPr>
          <a:xfrm>
            <a:off x="2000232" y="1000108"/>
            <a:ext cx="2571768" cy="1857394"/>
          </a:xfrm>
          <a:prstGeom prst="halfFrame">
            <a:avLst>
              <a:gd name="adj1" fmla="val 6661"/>
              <a:gd name="adj2" fmla="val 7174"/>
            </a:avLst>
          </a:prstGeom>
          <a:gradFill flip="none" rotWithShape="1">
            <a:gsLst>
              <a:gs pos="0">
                <a:srgbClr val="003DB8"/>
              </a:gs>
              <a:gs pos="50000">
                <a:schemeClr val="tx2">
                  <a:lumMod val="60000"/>
                  <a:lumOff val="40000"/>
                  <a:shade val="67500"/>
                  <a:satMod val="115000"/>
                </a:schemeClr>
              </a:gs>
              <a:gs pos="100000">
                <a:schemeClr val="tx2">
                  <a:lumMod val="60000"/>
                  <a:lumOff val="40000"/>
                  <a:shade val="100000"/>
                  <a:satMod val="115000"/>
                </a:schemeClr>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Medio marco"/>
          <p:cNvSpPr/>
          <p:nvPr/>
        </p:nvSpPr>
        <p:spPr>
          <a:xfrm rot="5400000">
            <a:off x="5179211" y="107145"/>
            <a:ext cx="2143140" cy="2928934"/>
          </a:xfrm>
          <a:prstGeom prst="halfFrame">
            <a:avLst>
              <a:gd name="adj1" fmla="val 7876"/>
              <a:gd name="adj2" fmla="val 6884"/>
            </a:avLst>
          </a:prstGeom>
          <a:gradFill flip="none" rotWithShape="1">
            <a:gsLst>
              <a:gs pos="0">
                <a:srgbClr val="003DB8"/>
              </a:gs>
              <a:gs pos="50000">
                <a:schemeClr val="tx2">
                  <a:lumMod val="60000"/>
                  <a:lumOff val="40000"/>
                  <a:shade val="67500"/>
                  <a:satMod val="115000"/>
                </a:schemeClr>
              </a:gs>
              <a:gs pos="100000">
                <a:schemeClr val="tx2">
                  <a:lumMod val="60000"/>
                  <a:lumOff val="40000"/>
                  <a:shade val="100000"/>
                  <a:satMod val="115000"/>
                </a:schemeClr>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Medio marco"/>
          <p:cNvSpPr/>
          <p:nvPr/>
        </p:nvSpPr>
        <p:spPr>
          <a:xfrm flipH="1">
            <a:off x="4786314" y="0"/>
            <a:ext cx="3357554" cy="2571750"/>
          </a:xfrm>
          <a:prstGeom prst="halfFrame">
            <a:avLst>
              <a:gd name="adj1" fmla="val 6611"/>
              <a:gd name="adj2" fmla="val 6048"/>
            </a:avLst>
          </a:prstGeom>
          <a:gradFill flip="none" rotWithShape="1">
            <a:gsLst>
              <a:gs pos="0">
                <a:srgbClr val="00CC00"/>
              </a:gs>
              <a:gs pos="50000">
                <a:srgbClr val="9CB86E"/>
              </a:gs>
              <a:gs pos="100000">
                <a:srgbClr val="156B13"/>
              </a:gs>
            </a:gsLst>
            <a:lin ang="0" scaled="0"/>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Medio marco"/>
          <p:cNvSpPr/>
          <p:nvPr/>
        </p:nvSpPr>
        <p:spPr>
          <a:xfrm flipH="1">
            <a:off x="4857752" y="1000108"/>
            <a:ext cx="2357454" cy="1785956"/>
          </a:xfrm>
          <a:prstGeom prst="halfFrame">
            <a:avLst>
              <a:gd name="adj1" fmla="val 6661"/>
              <a:gd name="adj2" fmla="val 7687"/>
            </a:avLst>
          </a:prstGeom>
          <a:gradFill flip="none" rotWithShape="1">
            <a:gsLst>
              <a:gs pos="0">
                <a:srgbClr val="003DB8"/>
              </a:gs>
              <a:gs pos="50000">
                <a:schemeClr val="tx2">
                  <a:lumMod val="60000"/>
                  <a:lumOff val="40000"/>
                  <a:shade val="67500"/>
                  <a:satMod val="115000"/>
                </a:schemeClr>
              </a:gs>
              <a:gs pos="100000">
                <a:schemeClr val="tx2">
                  <a:lumMod val="60000"/>
                  <a:lumOff val="40000"/>
                  <a:shade val="100000"/>
                  <a:satMod val="115000"/>
                </a:schemeClr>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Medio marco"/>
          <p:cNvSpPr/>
          <p:nvPr/>
        </p:nvSpPr>
        <p:spPr>
          <a:xfrm rot="16200000">
            <a:off x="1571613" y="2143113"/>
            <a:ext cx="2428874" cy="3571900"/>
          </a:xfrm>
          <a:prstGeom prst="halfFrame">
            <a:avLst>
              <a:gd name="adj1" fmla="val 6334"/>
              <a:gd name="adj2" fmla="val 6334"/>
            </a:avLst>
          </a:prstGeom>
          <a:gradFill flip="none" rotWithShape="1">
            <a:gsLst>
              <a:gs pos="0">
                <a:srgbClr val="00CC00"/>
              </a:gs>
              <a:gs pos="50000">
                <a:srgbClr val="9CB86E"/>
              </a:gs>
              <a:gs pos="100000">
                <a:srgbClr val="156B13"/>
              </a:gs>
            </a:gsLst>
            <a:lin ang="0" scaled="0"/>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Medio marco"/>
          <p:cNvSpPr/>
          <p:nvPr/>
        </p:nvSpPr>
        <p:spPr>
          <a:xfrm rot="16200000" flipV="1">
            <a:off x="5103044" y="2112144"/>
            <a:ext cx="2643188" cy="3419524"/>
          </a:xfrm>
          <a:prstGeom prst="halfFrame">
            <a:avLst>
              <a:gd name="adj1" fmla="val 4464"/>
              <a:gd name="adj2" fmla="val 5986"/>
            </a:avLst>
          </a:prstGeom>
          <a:gradFill flip="none" rotWithShape="1">
            <a:gsLst>
              <a:gs pos="0">
                <a:srgbClr val="003DB8"/>
              </a:gs>
              <a:gs pos="50000">
                <a:schemeClr val="tx2">
                  <a:lumMod val="60000"/>
                  <a:lumOff val="40000"/>
                  <a:shade val="67500"/>
                  <a:satMod val="115000"/>
                </a:schemeClr>
              </a:gs>
              <a:gs pos="100000">
                <a:schemeClr val="tx2">
                  <a:lumMod val="60000"/>
                  <a:lumOff val="40000"/>
                  <a:shade val="100000"/>
                  <a:satMod val="115000"/>
                </a:schemeClr>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Medio marco"/>
          <p:cNvSpPr/>
          <p:nvPr/>
        </p:nvSpPr>
        <p:spPr>
          <a:xfrm rot="16200000" flipV="1">
            <a:off x="5138770" y="2219294"/>
            <a:ext cx="2214546" cy="2919458"/>
          </a:xfrm>
          <a:prstGeom prst="halfFrame">
            <a:avLst>
              <a:gd name="adj1" fmla="val 7205"/>
              <a:gd name="adj2" fmla="val 6110"/>
            </a:avLst>
          </a:prstGeom>
          <a:gradFill flip="none" rotWithShape="1">
            <a:gsLst>
              <a:gs pos="0">
                <a:srgbClr val="003DB8"/>
              </a:gs>
              <a:gs pos="50000">
                <a:schemeClr val="tx2">
                  <a:lumMod val="60000"/>
                  <a:lumOff val="40000"/>
                  <a:shade val="67500"/>
                  <a:satMod val="115000"/>
                </a:schemeClr>
              </a:gs>
              <a:gs pos="100000">
                <a:schemeClr val="tx2">
                  <a:lumMod val="60000"/>
                  <a:lumOff val="40000"/>
                  <a:shade val="100000"/>
                  <a:satMod val="115000"/>
                </a:schemeClr>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Medio marco"/>
          <p:cNvSpPr/>
          <p:nvPr/>
        </p:nvSpPr>
        <p:spPr>
          <a:xfrm rot="16200000">
            <a:off x="2000232" y="2214560"/>
            <a:ext cx="2000264" cy="3000396"/>
          </a:xfrm>
          <a:prstGeom prst="halfFrame">
            <a:avLst>
              <a:gd name="adj1" fmla="val 7286"/>
              <a:gd name="adj2" fmla="val 6802"/>
            </a:avLst>
          </a:prstGeom>
          <a:gradFill flip="none" rotWithShape="1">
            <a:gsLst>
              <a:gs pos="0">
                <a:srgbClr val="003DB8"/>
              </a:gs>
              <a:gs pos="50000">
                <a:schemeClr val="tx2">
                  <a:lumMod val="60000"/>
                  <a:lumOff val="40000"/>
                  <a:shade val="67500"/>
                  <a:satMod val="115000"/>
                </a:schemeClr>
              </a:gs>
              <a:gs pos="100000">
                <a:schemeClr val="tx2">
                  <a:lumMod val="60000"/>
                  <a:lumOff val="40000"/>
                  <a:shade val="100000"/>
                  <a:satMod val="115000"/>
                </a:schemeClr>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Medio marco"/>
          <p:cNvSpPr/>
          <p:nvPr/>
        </p:nvSpPr>
        <p:spPr>
          <a:xfrm rot="16200000">
            <a:off x="2500298" y="2357436"/>
            <a:ext cx="1500198" cy="2500330"/>
          </a:xfrm>
          <a:prstGeom prst="halfFrame">
            <a:avLst>
              <a:gd name="adj1" fmla="val 10086"/>
              <a:gd name="adj2" fmla="val 10438"/>
            </a:avLst>
          </a:prstGeom>
          <a:gradFill flip="none" rotWithShape="1">
            <a:gsLst>
              <a:gs pos="0">
                <a:srgbClr val="003DB8"/>
              </a:gs>
              <a:gs pos="50000">
                <a:schemeClr val="tx2">
                  <a:lumMod val="60000"/>
                  <a:lumOff val="40000"/>
                  <a:shade val="67500"/>
                  <a:satMod val="115000"/>
                </a:schemeClr>
              </a:gs>
              <a:gs pos="100000">
                <a:schemeClr val="tx2">
                  <a:lumMod val="60000"/>
                  <a:lumOff val="40000"/>
                  <a:shade val="100000"/>
                  <a:satMod val="115000"/>
                </a:schemeClr>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Medio marco"/>
          <p:cNvSpPr/>
          <p:nvPr/>
        </p:nvSpPr>
        <p:spPr>
          <a:xfrm rot="16200000" flipV="1">
            <a:off x="5214958" y="2357420"/>
            <a:ext cx="1500166" cy="2500330"/>
          </a:xfrm>
          <a:prstGeom prst="halfFrame">
            <a:avLst>
              <a:gd name="adj1" fmla="val 8625"/>
              <a:gd name="adj2" fmla="val 11045"/>
            </a:avLst>
          </a:prstGeom>
          <a:gradFill flip="none" rotWithShape="1">
            <a:gsLst>
              <a:gs pos="0">
                <a:srgbClr val="00CC00"/>
              </a:gs>
              <a:gs pos="50000">
                <a:srgbClr val="9CB86E"/>
              </a:gs>
              <a:gs pos="100000">
                <a:srgbClr val="156B13"/>
              </a:gs>
            </a:gsLst>
            <a:lin ang="0" scaled="0"/>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Rectángulo"/>
          <p:cNvSpPr/>
          <p:nvPr/>
        </p:nvSpPr>
        <p:spPr>
          <a:xfrm>
            <a:off x="-428660" y="-214332"/>
            <a:ext cx="9787006" cy="5500726"/>
          </a:xfrm>
          <a:prstGeom prst="rect">
            <a:avLst/>
          </a:prstGeom>
          <a:gradFill flip="none" rotWithShape="1">
            <a:gsLst>
              <a:gs pos="21000">
                <a:srgbClr val="0033CC"/>
              </a:gs>
              <a:gs pos="50000">
                <a:srgbClr val="00CC00">
                  <a:shade val="67500"/>
                  <a:satMod val="115000"/>
                </a:srgbClr>
              </a:gs>
              <a:gs pos="100000">
                <a:srgbClr val="00CC00">
                  <a:shade val="100000"/>
                  <a:satMod val="115000"/>
                </a:srgb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5"/>
                                        </p:tgtEl>
                                        <p:attrNameLst>
                                          <p:attrName>style.visibility</p:attrName>
                                        </p:attrNameLst>
                                      </p:cBhvr>
                                      <p:to>
                                        <p:strVal val="hidden"/>
                                      </p:to>
                                    </p:set>
                                  </p:childTnLst>
                                </p:cTn>
                              </p:par>
                              <p:par>
                                <p:cTn id="7" presetID="2" presetClass="entr" presetSubtype="6" fill="hold" grpId="0"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additive="base">
                                        <p:cTn id="9" dur="2000" fill="hold"/>
                                        <p:tgtEl>
                                          <p:spTgt spid="3"/>
                                        </p:tgtEl>
                                        <p:attrNameLst>
                                          <p:attrName>ppt_x</p:attrName>
                                        </p:attrNameLst>
                                      </p:cBhvr>
                                      <p:tavLst>
                                        <p:tav tm="0">
                                          <p:val>
                                            <p:strVal val="1+#ppt_w/2"/>
                                          </p:val>
                                        </p:tav>
                                        <p:tav tm="100000">
                                          <p:val>
                                            <p:strVal val="#ppt_x"/>
                                          </p:val>
                                        </p:tav>
                                      </p:tavLst>
                                    </p:anim>
                                    <p:anim calcmode="lin" valueType="num">
                                      <p:cBhvr additive="base">
                                        <p:cTn id="10" dur="2000" fill="hold"/>
                                        <p:tgtEl>
                                          <p:spTgt spid="3"/>
                                        </p:tgtEl>
                                        <p:attrNameLst>
                                          <p:attrName>ppt_y</p:attrName>
                                        </p:attrNameLst>
                                      </p:cBhvr>
                                      <p:tavLst>
                                        <p:tav tm="0">
                                          <p:val>
                                            <p:strVal val="1+#ppt_h/2"/>
                                          </p:val>
                                        </p:tav>
                                        <p:tav tm="100000">
                                          <p:val>
                                            <p:strVal val="#ppt_y"/>
                                          </p:val>
                                        </p:tav>
                                      </p:tavLst>
                                    </p:anim>
                                  </p:childTnLst>
                                </p:cTn>
                              </p:par>
                              <p:par>
                                <p:cTn id="11" presetID="2" presetClass="entr" presetSubtype="6" fill="hold" grpId="0"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2000" fill="hold"/>
                                        <p:tgtEl>
                                          <p:spTgt spid="4"/>
                                        </p:tgtEl>
                                        <p:attrNameLst>
                                          <p:attrName>ppt_x</p:attrName>
                                        </p:attrNameLst>
                                      </p:cBhvr>
                                      <p:tavLst>
                                        <p:tav tm="0">
                                          <p:val>
                                            <p:strVal val="1+#ppt_w/2"/>
                                          </p:val>
                                        </p:tav>
                                        <p:tav tm="100000">
                                          <p:val>
                                            <p:strVal val="#ppt_x"/>
                                          </p:val>
                                        </p:tav>
                                      </p:tavLst>
                                    </p:anim>
                                    <p:anim calcmode="lin" valueType="num">
                                      <p:cBhvr additive="base">
                                        <p:cTn id="14" dur="2000" fill="hold"/>
                                        <p:tgtEl>
                                          <p:spTgt spid="4"/>
                                        </p:tgtEl>
                                        <p:attrNameLst>
                                          <p:attrName>ppt_y</p:attrName>
                                        </p:attrNameLst>
                                      </p:cBhvr>
                                      <p:tavLst>
                                        <p:tav tm="0">
                                          <p:val>
                                            <p:strVal val="1+#ppt_h/2"/>
                                          </p:val>
                                        </p:tav>
                                        <p:tav tm="100000">
                                          <p:val>
                                            <p:strVal val="#ppt_y"/>
                                          </p:val>
                                        </p:tav>
                                      </p:tavLst>
                                    </p:anim>
                                  </p:childTnLst>
                                </p:cTn>
                              </p:par>
                              <p:par>
                                <p:cTn id="15" presetID="2" presetClass="entr" presetSubtype="6" fill="hold" grpId="0"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additive="base">
                                        <p:cTn id="17" dur="2000" fill="hold"/>
                                        <p:tgtEl>
                                          <p:spTgt spid="5"/>
                                        </p:tgtEl>
                                        <p:attrNameLst>
                                          <p:attrName>ppt_x</p:attrName>
                                        </p:attrNameLst>
                                      </p:cBhvr>
                                      <p:tavLst>
                                        <p:tav tm="0">
                                          <p:val>
                                            <p:strVal val="1+#ppt_w/2"/>
                                          </p:val>
                                        </p:tav>
                                        <p:tav tm="100000">
                                          <p:val>
                                            <p:strVal val="#ppt_x"/>
                                          </p:val>
                                        </p:tav>
                                      </p:tavLst>
                                    </p:anim>
                                    <p:anim calcmode="lin" valueType="num">
                                      <p:cBhvr additive="base">
                                        <p:cTn id="18" dur="2000" fill="hold"/>
                                        <p:tgtEl>
                                          <p:spTgt spid="5"/>
                                        </p:tgtEl>
                                        <p:attrNameLst>
                                          <p:attrName>ppt_y</p:attrName>
                                        </p:attrNameLst>
                                      </p:cBhvr>
                                      <p:tavLst>
                                        <p:tav tm="0">
                                          <p:val>
                                            <p:strVal val="1+#ppt_h/2"/>
                                          </p:val>
                                        </p:tav>
                                        <p:tav tm="100000">
                                          <p:val>
                                            <p:strVal val="#ppt_y"/>
                                          </p:val>
                                        </p:tav>
                                      </p:tavLst>
                                    </p:anim>
                                  </p:childTnLst>
                                </p:cTn>
                              </p:par>
                              <p:par>
                                <p:cTn id="19" presetID="2" presetClass="entr" presetSubtype="12" fill="hold" grpId="0" nodeType="with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additive="base">
                                        <p:cTn id="21" dur="2000" fill="hold"/>
                                        <p:tgtEl>
                                          <p:spTgt spid="6"/>
                                        </p:tgtEl>
                                        <p:attrNameLst>
                                          <p:attrName>ppt_x</p:attrName>
                                        </p:attrNameLst>
                                      </p:cBhvr>
                                      <p:tavLst>
                                        <p:tav tm="0">
                                          <p:val>
                                            <p:strVal val="0-#ppt_w/2"/>
                                          </p:val>
                                        </p:tav>
                                        <p:tav tm="100000">
                                          <p:val>
                                            <p:strVal val="#ppt_x"/>
                                          </p:val>
                                        </p:tav>
                                      </p:tavLst>
                                    </p:anim>
                                    <p:anim calcmode="lin" valueType="num">
                                      <p:cBhvr additive="base">
                                        <p:cTn id="22" dur="2000" fill="hold"/>
                                        <p:tgtEl>
                                          <p:spTgt spid="6"/>
                                        </p:tgtEl>
                                        <p:attrNameLst>
                                          <p:attrName>ppt_y</p:attrName>
                                        </p:attrNameLst>
                                      </p:cBhvr>
                                      <p:tavLst>
                                        <p:tav tm="0">
                                          <p:val>
                                            <p:strVal val="1+#ppt_h/2"/>
                                          </p:val>
                                        </p:tav>
                                        <p:tav tm="100000">
                                          <p:val>
                                            <p:strVal val="#ppt_y"/>
                                          </p:val>
                                        </p:tav>
                                      </p:tavLst>
                                    </p:anim>
                                  </p:childTnLst>
                                </p:cTn>
                              </p:par>
                              <p:par>
                                <p:cTn id="23" presetID="2" presetClass="entr" presetSubtype="12" fill="hold" grpId="0" nodeType="withEffect">
                                  <p:stCondLst>
                                    <p:cond delay="0"/>
                                  </p:stCondLst>
                                  <p:childTnLst>
                                    <p:set>
                                      <p:cBhvr>
                                        <p:cTn id="24" dur="1" fill="hold">
                                          <p:stCondLst>
                                            <p:cond delay="0"/>
                                          </p:stCondLst>
                                        </p:cTn>
                                        <p:tgtEl>
                                          <p:spTgt spid="7"/>
                                        </p:tgtEl>
                                        <p:attrNameLst>
                                          <p:attrName>style.visibility</p:attrName>
                                        </p:attrNameLst>
                                      </p:cBhvr>
                                      <p:to>
                                        <p:strVal val="visible"/>
                                      </p:to>
                                    </p:set>
                                    <p:anim calcmode="lin" valueType="num">
                                      <p:cBhvr additive="base">
                                        <p:cTn id="25" dur="2000" fill="hold"/>
                                        <p:tgtEl>
                                          <p:spTgt spid="7"/>
                                        </p:tgtEl>
                                        <p:attrNameLst>
                                          <p:attrName>ppt_x</p:attrName>
                                        </p:attrNameLst>
                                      </p:cBhvr>
                                      <p:tavLst>
                                        <p:tav tm="0">
                                          <p:val>
                                            <p:strVal val="0-#ppt_w/2"/>
                                          </p:val>
                                        </p:tav>
                                        <p:tav tm="100000">
                                          <p:val>
                                            <p:strVal val="#ppt_x"/>
                                          </p:val>
                                        </p:tav>
                                      </p:tavLst>
                                    </p:anim>
                                    <p:anim calcmode="lin" valueType="num">
                                      <p:cBhvr additive="base">
                                        <p:cTn id="26" dur="2000" fill="hold"/>
                                        <p:tgtEl>
                                          <p:spTgt spid="7"/>
                                        </p:tgtEl>
                                        <p:attrNameLst>
                                          <p:attrName>ppt_y</p:attrName>
                                        </p:attrNameLst>
                                      </p:cBhvr>
                                      <p:tavLst>
                                        <p:tav tm="0">
                                          <p:val>
                                            <p:strVal val="1+#ppt_h/2"/>
                                          </p:val>
                                        </p:tav>
                                        <p:tav tm="100000">
                                          <p:val>
                                            <p:strVal val="#ppt_y"/>
                                          </p:val>
                                        </p:tav>
                                      </p:tavLst>
                                    </p:anim>
                                  </p:childTnLst>
                                </p:cTn>
                              </p:par>
                              <p:par>
                                <p:cTn id="27" presetID="2" presetClass="entr" presetSubtype="12" fill="hold" grpId="0" nodeType="withEffect">
                                  <p:stCondLst>
                                    <p:cond delay="0"/>
                                  </p:stCondLst>
                                  <p:childTnLst>
                                    <p:set>
                                      <p:cBhvr>
                                        <p:cTn id="28" dur="1" fill="hold">
                                          <p:stCondLst>
                                            <p:cond delay="0"/>
                                          </p:stCondLst>
                                        </p:cTn>
                                        <p:tgtEl>
                                          <p:spTgt spid="8"/>
                                        </p:tgtEl>
                                        <p:attrNameLst>
                                          <p:attrName>style.visibility</p:attrName>
                                        </p:attrNameLst>
                                      </p:cBhvr>
                                      <p:to>
                                        <p:strVal val="visible"/>
                                      </p:to>
                                    </p:set>
                                    <p:anim calcmode="lin" valueType="num">
                                      <p:cBhvr additive="base">
                                        <p:cTn id="29" dur="2000" fill="hold"/>
                                        <p:tgtEl>
                                          <p:spTgt spid="8"/>
                                        </p:tgtEl>
                                        <p:attrNameLst>
                                          <p:attrName>ppt_x</p:attrName>
                                        </p:attrNameLst>
                                      </p:cBhvr>
                                      <p:tavLst>
                                        <p:tav tm="0">
                                          <p:val>
                                            <p:strVal val="0-#ppt_w/2"/>
                                          </p:val>
                                        </p:tav>
                                        <p:tav tm="100000">
                                          <p:val>
                                            <p:strVal val="#ppt_x"/>
                                          </p:val>
                                        </p:tav>
                                      </p:tavLst>
                                    </p:anim>
                                    <p:anim calcmode="lin" valueType="num">
                                      <p:cBhvr additive="base">
                                        <p:cTn id="30" dur="2000" fill="hold"/>
                                        <p:tgtEl>
                                          <p:spTgt spid="8"/>
                                        </p:tgtEl>
                                        <p:attrNameLst>
                                          <p:attrName>ppt_y</p:attrName>
                                        </p:attrNameLst>
                                      </p:cBhvr>
                                      <p:tavLst>
                                        <p:tav tm="0">
                                          <p:val>
                                            <p:strVal val="1+#ppt_h/2"/>
                                          </p:val>
                                        </p:tav>
                                        <p:tav tm="100000">
                                          <p:val>
                                            <p:strVal val="#ppt_y"/>
                                          </p:val>
                                        </p:tav>
                                      </p:tavLst>
                                    </p:anim>
                                  </p:childTnLst>
                                </p:cTn>
                              </p:par>
                              <p:par>
                                <p:cTn id="31" presetID="2" presetClass="entr" presetSubtype="3" fill="hold" grpId="0" nodeType="withEffect">
                                  <p:stCondLst>
                                    <p:cond delay="0"/>
                                  </p:stCondLst>
                                  <p:childTnLst>
                                    <p:set>
                                      <p:cBhvr>
                                        <p:cTn id="32" dur="1" fill="hold">
                                          <p:stCondLst>
                                            <p:cond delay="0"/>
                                          </p:stCondLst>
                                        </p:cTn>
                                        <p:tgtEl>
                                          <p:spTgt spid="9"/>
                                        </p:tgtEl>
                                        <p:attrNameLst>
                                          <p:attrName>style.visibility</p:attrName>
                                        </p:attrNameLst>
                                      </p:cBhvr>
                                      <p:to>
                                        <p:strVal val="visible"/>
                                      </p:to>
                                    </p:set>
                                    <p:anim calcmode="lin" valueType="num">
                                      <p:cBhvr additive="base">
                                        <p:cTn id="33" dur="2000" fill="hold"/>
                                        <p:tgtEl>
                                          <p:spTgt spid="9"/>
                                        </p:tgtEl>
                                        <p:attrNameLst>
                                          <p:attrName>ppt_x</p:attrName>
                                        </p:attrNameLst>
                                      </p:cBhvr>
                                      <p:tavLst>
                                        <p:tav tm="0">
                                          <p:val>
                                            <p:strVal val="1+#ppt_w/2"/>
                                          </p:val>
                                        </p:tav>
                                        <p:tav tm="100000">
                                          <p:val>
                                            <p:strVal val="#ppt_x"/>
                                          </p:val>
                                        </p:tav>
                                      </p:tavLst>
                                    </p:anim>
                                    <p:anim calcmode="lin" valueType="num">
                                      <p:cBhvr additive="base">
                                        <p:cTn id="34" dur="2000" fill="hold"/>
                                        <p:tgtEl>
                                          <p:spTgt spid="9"/>
                                        </p:tgtEl>
                                        <p:attrNameLst>
                                          <p:attrName>ppt_y</p:attrName>
                                        </p:attrNameLst>
                                      </p:cBhvr>
                                      <p:tavLst>
                                        <p:tav tm="0">
                                          <p:val>
                                            <p:strVal val="0-#ppt_h/2"/>
                                          </p:val>
                                        </p:tav>
                                        <p:tav tm="100000">
                                          <p:val>
                                            <p:strVal val="#ppt_y"/>
                                          </p:val>
                                        </p:tav>
                                      </p:tavLst>
                                    </p:anim>
                                  </p:childTnLst>
                                </p:cTn>
                              </p:par>
                              <p:par>
                                <p:cTn id="35" presetID="2" presetClass="entr" presetSubtype="3" fill="hold" grpId="0" nodeType="withEffect">
                                  <p:stCondLst>
                                    <p:cond delay="0"/>
                                  </p:stCondLst>
                                  <p:childTnLst>
                                    <p:set>
                                      <p:cBhvr>
                                        <p:cTn id="36" dur="1" fill="hold">
                                          <p:stCondLst>
                                            <p:cond delay="0"/>
                                          </p:stCondLst>
                                        </p:cTn>
                                        <p:tgtEl>
                                          <p:spTgt spid="12"/>
                                        </p:tgtEl>
                                        <p:attrNameLst>
                                          <p:attrName>style.visibility</p:attrName>
                                        </p:attrNameLst>
                                      </p:cBhvr>
                                      <p:to>
                                        <p:strVal val="visible"/>
                                      </p:to>
                                    </p:set>
                                    <p:anim calcmode="lin" valueType="num">
                                      <p:cBhvr additive="base">
                                        <p:cTn id="37" dur="2000" fill="hold"/>
                                        <p:tgtEl>
                                          <p:spTgt spid="12"/>
                                        </p:tgtEl>
                                        <p:attrNameLst>
                                          <p:attrName>ppt_x</p:attrName>
                                        </p:attrNameLst>
                                      </p:cBhvr>
                                      <p:tavLst>
                                        <p:tav tm="0">
                                          <p:val>
                                            <p:strVal val="1+#ppt_w/2"/>
                                          </p:val>
                                        </p:tav>
                                        <p:tav tm="100000">
                                          <p:val>
                                            <p:strVal val="#ppt_x"/>
                                          </p:val>
                                        </p:tav>
                                      </p:tavLst>
                                    </p:anim>
                                    <p:anim calcmode="lin" valueType="num">
                                      <p:cBhvr additive="base">
                                        <p:cTn id="38" dur="2000" fill="hold"/>
                                        <p:tgtEl>
                                          <p:spTgt spid="12"/>
                                        </p:tgtEl>
                                        <p:attrNameLst>
                                          <p:attrName>ppt_y</p:attrName>
                                        </p:attrNameLst>
                                      </p:cBhvr>
                                      <p:tavLst>
                                        <p:tav tm="0">
                                          <p:val>
                                            <p:strVal val="0-#ppt_h/2"/>
                                          </p:val>
                                        </p:tav>
                                        <p:tav tm="100000">
                                          <p:val>
                                            <p:strVal val="#ppt_y"/>
                                          </p:val>
                                        </p:tav>
                                      </p:tavLst>
                                    </p:anim>
                                  </p:childTnLst>
                                </p:cTn>
                              </p:par>
                              <p:par>
                                <p:cTn id="39" presetID="2" presetClass="entr" presetSubtype="3" fill="hold" grpId="0" nodeType="withEffect">
                                  <p:stCondLst>
                                    <p:cond delay="0"/>
                                  </p:stCondLst>
                                  <p:childTnLst>
                                    <p:set>
                                      <p:cBhvr>
                                        <p:cTn id="40" dur="1" fill="hold">
                                          <p:stCondLst>
                                            <p:cond delay="0"/>
                                          </p:stCondLst>
                                        </p:cTn>
                                        <p:tgtEl>
                                          <p:spTgt spid="13"/>
                                        </p:tgtEl>
                                        <p:attrNameLst>
                                          <p:attrName>style.visibility</p:attrName>
                                        </p:attrNameLst>
                                      </p:cBhvr>
                                      <p:to>
                                        <p:strVal val="visible"/>
                                      </p:to>
                                    </p:set>
                                    <p:anim calcmode="lin" valueType="num">
                                      <p:cBhvr additive="base">
                                        <p:cTn id="41" dur="2000" fill="hold"/>
                                        <p:tgtEl>
                                          <p:spTgt spid="13"/>
                                        </p:tgtEl>
                                        <p:attrNameLst>
                                          <p:attrName>ppt_x</p:attrName>
                                        </p:attrNameLst>
                                      </p:cBhvr>
                                      <p:tavLst>
                                        <p:tav tm="0">
                                          <p:val>
                                            <p:strVal val="1+#ppt_w/2"/>
                                          </p:val>
                                        </p:tav>
                                        <p:tav tm="100000">
                                          <p:val>
                                            <p:strVal val="#ppt_x"/>
                                          </p:val>
                                        </p:tav>
                                      </p:tavLst>
                                    </p:anim>
                                    <p:anim calcmode="lin" valueType="num">
                                      <p:cBhvr additive="base">
                                        <p:cTn id="42" dur="2000" fill="hold"/>
                                        <p:tgtEl>
                                          <p:spTgt spid="13"/>
                                        </p:tgtEl>
                                        <p:attrNameLst>
                                          <p:attrName>ppt_y</p:attrName>
                                        </p:attrNameLst>
                                      </p:cBhvr>
                                      <p:tavLst>
                                        <p:tav tm="0">
                                          <p:val>
                                            <p:strVal val="0-#ppt_h/2"/>
                                          </p:val>
                                        </p:tav>
                                        <p:tav tm="100000">
                                          <p:val>
                                            <p:strVal val="#ppt_y"/>
                                          </p:val>
                                        </p:tav>
                                      </p:tavLst>
                                    </p:anim>
                                  </p:childTnLst>
                                </p:cTn>
                              </p:par>
                              <p:par>
                                <p:cTn id="43" presetID="2" presetClass="entr" presetSubtype="9" fill="hold" grpId="0" nodeType="withEffect">
                                  <p:stCondLst>
                                    <p:cond delay="0"/>
                                  </p:stCondLst>
                                  <p:childTnLst>
                                    <p:set>
                                      <p:cBhvr>
                                        <p:cTn id="44" dur="1" fill="hold">
                                          <p:stCondLst>
                                            <p:cond delay="0"/>
                                          </p:stCondLst>
                                        </p:cTn>
                                        <p:tgtEl>
                                          <p:spTgt spid="10"/>
                                        </p:tgtEl>
                                        <p:attrNameLst>
                                          <p:attrName>style.visibility</p:attrName>
                                        </p:attrNameLst>
                                      </p:cBhvr>
                                      <p:to>
                                        <p:strVal val="visible"/>
                                      </p:to>
                                    </p:set>
                                    <p:anim calcmode="lin" valueType="num">
                                      <p:cBhvr additive="base">
                                        <p:cTn id="45" dur="2000" fill="hold"/>
                                        <p:tgtEl>
                                          <p:spTgt spid="10"/>
                                        </p:tgtEl>
                                        <p:attrNameLst>
                                          <p:attrName>ppt_x</p:attrName>
                                        </p:attrNameLst>
                                      </p:cBhvr>
                                      <p:tavLst>
                                        <p:tav tm="0">
                                          <p:val>
                                            <p:strVal val="0-#ppt_w/2"/>
                                          </p:val>
                                        </p:tav>
                                        <p:tav tm="100000">
                                          <p:val>
                                            <p:strVal val="#ppt_x"/>
                                          </p:val>
                                        </p:tav>
                                      </p:tavLst>
                                    </p:anim>
                                    <p:anim calcmode="lin" valueType="num">
                                      <p:cBhvr additive="base">
                                        <p:cTn id="46" dur="2000" fill="hold"/>
                                        <p:tgtEl>
                                          <p:spTgt spid="10"/>
                                        </p:tgtEl>
                                        <p:attrNameLst>
                                          <p:attrName>ppt_y</p:attrName>
                                        </p:attrNameLst>
                                      </p:cBhvr>
                                      <p:tavLst>
                                        <p:tav tm="0">
                                          <p:val>
                                            <p:strVal val="0-#ppt_h/2"/>
                                          </p:val>
                                        </p:tav>
                                        <p:tav tm="100000">
                                          <p:val>
                                            <p:strVal val="#ppt_y"/>
                                          </p:val>
                                        </p:tav>
                                      </p:tavLst>
                                    </p:anim>
                                  </p:childTnLst>
                                </p:cTn>
                              </p:par>
                              <p:par>
                                <p:cTn id="47" presetID="2" presetClass="entr" presetSubtype="9" fill="hold" grpId="0" nodeType="withEffect">
                                  <p:stCondLst>
                                    <p:cond delay="0"/>
                                  </p:stCondLst>
                                  <p:childTnLst>
                                    <p:set>
                                      <p:cBhvr>
                                        <p:cTn id="48" dur="1" fill="hold">
                                          <p:stCondLst>
                                            <p:cond delay="0"/>
                                          </p:stCondLst>
                                        </p:cTn>
                                        <p:tgtEl>
                                          <p:spTgt spid="11"/>
                                        </p:tgtEl>
                                        <p:attrNameLst>
                                          <p:attrName>style.visibility</p:attrName>
                                        </p:attrNameLst>
                                      </p:cBhvr>
                                      <p:to>
                                        <p:strVal val="visible"/>
                                      </p:to>
                                    </p:set>
                                    <p:anim calcmode="lin" valueType="num">
                                      <p:cBhvr additive="base">
                                        <p:cTn id="49" dur="2000" fill="hold"/>
                                        <p:tgtEl>
                                          <p:spTgt spid="11"/>
                                        </p:tgtEl>
                                        <p:attrNameLst>
                                          <p:attrName>ppt_x</p:attrName>
                                        </p:attrNameLst>
                                      </p:cBhvr>
                                      <p:tavLst>
                                        <p:tav tm="0">
                                          <p:val>
                                            <p:strVal val="0-#ppt_w/2"/>
                                          </p:val>
                                        </p:tav>
                                        <p:tav tm="100000">
                                          <p:val>
                                            <p:strVal val="#ppt_x"/>
                                          </p:val>
                                        </p:tav>
                                      </p:tavLst>
                                    </p:anim>
                                    <p:anim calcmode="lin" valueType="num">
                                      <p:cBhvr additive="base">
                                        <p:cTn id="50" dur="2000" fill="hold"/>
                                        <p:tgtEl>
                                          <p:spTgt spid="11"/>
                                        </p:tgtEl>
                                        <p:attrNameLst>
                                          <p:attrName>ppt_y</p:attrName>
                                        </p:attrNameLst>
                                      </p:cBhvr>
                                      <p:tavLst>
                                        <p:tav tm="0">
                                          <p:val>
                                            <p:strVal val="0-#ppt_h/2"/>
                                          </p:val>
                                        </p:tav>
                                        <p:tav tm="100000">
                                          <p:val>
                                            <p:strVal val="#ppt_y"/>
                                          </p:val>
                                        </p:tav>
                                      </p:tavLst>
                                    </p:anim>
                                  </p:childTnLst>
                                </p:cTn>
                              </p:par>
                              <p:par>
                                <p:cTn id="51" presetID="2" presetClass="entr" presetSubtype="9" fill="hold" grpId="0" nodeType="withEffect">
                                  <p:stCondLst>
                                    <p:cond delay="0"/>
                                  </p:stCondLst>
                                  <p:childTnLst>
                                    <p:set>
                                      <p:cBhvr>
                                        <p:cTn id="52" dur="1" fill="hold">
                                          <p:stCondLst>
                                            <p:cond delay="0"/>
                                          </p:stCondLst>
                                        </p:cTn>
                                        <p:tgtEl>
                                          <p:spTgt spid="14"/>
                                        </p:tgtEl>
                                        <p:attrNameLst>
                                          <p:attrName>style.visibility</p:attrName>
                                        </p:attrNameLst>
                                      </p:cBhvr>
                                      <p:to>
                                        <p:strVal val="visible"/>
                                      </p:to>
                                    </p:set>
                                    <p:anim calcmode="lin" valueType="num">
                                      <p:cBhvr additive="base">
                                        <p:cTn id="53" dur="2000" fill="hold"/>
                                        <p:tgtEl>
                                          <p:spTgt spid="14"/>
                                        </p:tgtEl>
                                        <p:attrNameLst>
                                          <p:attrName>ppt_x</p:attrName>
                                        </p:attrNameLst>
                                      </p:cBhvr>
                                      <p:tavLst>
                                        <p:tav tm="0">
                                          <p:val>
                                            <p:strVal val="0-#ppt_w/2"/>
                                          </p:val>
                                        </p:tav>
                                        <p:tav tm="100000">
                                          <p:val>
                                            <p:strVal val="#ppt_x"/>
                                          </p:val>
                                        </p:tav>
                                      </p:tavLst>
                                    </p:anim>
                                    <p:anim calcmode="lin" valueType="num">
                                      <p:cBhvr additive="base">
                                        <p:cTn id="54" dur="2000" fill="hold"/>
                                        <p:tgtEl>
                                          <p:spTgt spid="14"/>
                                        </p:tgtEl>
                                        <p:attrNameLst>
                                          <p:attrName>ppt_y</p:attrName>
                                        </p:attrNameLst>
                                      </p:cBhvr>
                                      <p:tavLst>
                                        <p:tav tm="0">
                                          <p:val>
                                            <p:strVal val="0-#ppt_h/2"/>
                                          </p:val>
                                        </p:tav>
                                        <p:tav tm="100000">
                                          <p:val>
                                            <p:strVal val="#ppt_y"/>
                                          </p:val>
                                        </p:tav>
                                      </p:tavLst>
                                    </p:anim>
                                  </p:childTnLst>
                                </p:cTn>
                              </p:par>
                              <p:par>
                                <p:cTn id="55" presetID="5" presetClass="entr" presetSubtype="10" fill="hold" grpId="1" nodeType="withEffect">
                                  <p:stCondLst>
                                    <p:cond delay="0"/>
                                  </p:stCondLst>
                                  <p:childTnLst>
                                    <p:set>
                                      <p:cBhvr>
                                        <p:cTn id="56" dur="1" fill="hold">
                                          <p:stCondLst>
                                            <p:cond delay="0"/>
                                          </p:stCondLst>
                                        </p:cTn>
                                        <p:tgtEl>
                                          <p:spTgt spid="3"/>
                                        </p:tgtEl>
                                        <p:attrNameLst>
                                          <p:attrName>style.visibility</p:attrName>
                                        </p:attrNameLst>
                                      </p:cBhvr>
                                      <p:to>
                                        <p:strVal val="visible"/>
                                      </p:to>
                                    </p:set>
                                    <p:animEffect transition="in" filter="checkerboard(across)">
                                      <p:cBhvr>
                                        <p:cTn id="57" dur="2000"/>
                                        <p:tgtEl>
                                          <p:spTgt spid="3"/>
                                        </p:tgtEl>
                                      </p:cBhvr>
                                    </p:animEffect>
                                  </p:childTnLst>
                                </p:cTn>
                              </p:par>
                              <p:par>
                                <p:cTn id="58" presetID="5" presetClass="entr" presetSubtype="10" fill="hold" grpId="1" nodeType="withEffect">
                                  <p:stCondLst>
                                    <p:cond delay="0"/>
                                  </p:stCondLst>
                                  <p:childTnLst>
                                    <p:set>
                                      <p:cBhvr>
                                        <p:cTn id="59" dur="1" fill="hold">
                                          <p:stCondLst>
                                            <p:cond delay="0"/>
                                          </p:stCondLst>
                                        </p:cTn>
                                        <p:tgtEl>
                                          <p:spTgt spid="4"/>
                                        </p:tgtEl>
                                        <p:attrNameLst>
                                          <p:attrName>style.visibility</p:attrName>
                                        </p:attrNameLst>
                                      </p:cBhvr>
                                      <p:to>
                                        <p:strVal val="visible"/>
                                      </p:to>
                                    </p:set>
                                    <p:animEffect transition="in" filter="checkerboard(across)">
                                      <p:cBhvr>
                                        <p:cTn id="60" dur="2000"/>
                                        <p:tgtEl>
                                          <p:spTgt spid="4"/>
                                        </p:tgtEl>
                                      </p:cBhvr>
                                    </p:animEffect>
                                  </p:childTnLst>
                                </p:cTn>
                              </p:par>
                              <p:par>
                                <p:cTn id="61" presetID="5" presetClass="entr" presetSubtype="10" fill="hold" grpId="1" nodeType="withEffect">
                                  <p:stCondLst>
                                    <p:cond delay="0"/>
                                  </p:stCondLst>
                                  <p:childTnLst>
                                    <p:set>
                                      <p:cBhvr>
                                        <p:cTn id="62" dur="1" fill="hold">
                                          <p:stCondLst>
                                            <p:cond delay="0"/>
                                          </p:stCondLst>
                                        </p:cTn>
                                        <p:tgtEl>
                                          <p:spTgt spid="5"/>
                                        </p:tgtEl>
                                        <p:attrNameLst>
                                          <p:attrName>style.visibility</p:attrName>
                                        </p:attrNameLst>
                                      </p:cBhvr>
                                      <p:to>
                                        <p:strVal val="visible"/>
                                      </p:to>
                                    </p:set>
                                    <p:animEffect transition="in" filter="checkerboard(across)">
                                      <p:cBhvr>
                                        <p:cTn id="63" dur="2000"/>
                                        <p:tgtEl>
                                          <p:spTgt spid="5"/>
                                        </p:tgtEl>
                                      </p:cBhvr>
                                    </p:animEffect>
                                  </p:childTnLst>
                                </p:cTn>
                              </p:par>
                              <p:par>
                                <p:cTn id="64" presetID="5" presetClass="entr" presetSubtype="10" fill="hold" grpId="1" nodeType="withEffect">
                                  <p:stCondLst>
                                    <p:cond delay="0"/>
                                  </p:stCondLst>
                                  <p:childTnLst>
                                    <p:set>
                                      <p:cBhvr>
                                        <p:cTn id="65" dur="1" fill="hold">
                                          <p:stCondLst>
                                            <p:cond delay="0"/>
                                          </p:stCondLst>
                                        </p:cTn>
                                        <p:tgtEl>
                                          <p:spTgt spid="6"/>
                                        </p:tgtEl>
                                        <p:attrNameLst>
                                          <p:attrName>style.visibility</p:attrName>
                                        </p:attrNameLst>
                                      </p:cBhvr>
                                      <p:to>
                                        <p:strVal val="visible"/>
                                      </p:to>
                                    </p:set>
                                    <p:animEffect transition="in" filter="checkerboard(across)">
                                      <p:cBhvr>
                                        <p:cTn id="66" dur="2000"/>
                                        <p:tgtEl>
                                          <p:spTgt spid="6"/>
                                        </p:tgtEl>
                                      </p:cBhvr>
                                    </p:animEffect>
                                  </p:childTnLst>
                                </p:cTn>
                              </p:par>
                              <p:par>
                                <p:cTn id="67" presetID="5" presetClass="entr" presetSubtype="10" fill="hold" grpId="1" nodeType="withEffect">
                                  <p:stCondLst>
                                    <p:cond delay="0"/>
                                  </p:stCondLst>
                                  <p:childTnLst>
                                    <p:set>
                                      <p:cBhvr>
                                        <p:cTn id="68" dur="1" fill="hold">
                                          <p:stCondLst>
                                            <p:cond delay="0"/>
                                          </p:stCondLst>
                                        </p:cTn>
                                        <p:tgtEl>
                                          <p:spTgt spid="7"/>
                                        </p:tgtEl>
                                        <p:attrNameLst>
                                          <p:attrName>style.visibility</p:attrName>
                                        </p:attrNameLst>
                                      </p:cBhvr>
                                      <p:to>
                                        <p:strVal val="visible"/>
                                      </p:to>
                                    </p:set>
                                    <p:animEffect transition="in" filter="checkerboard(across)">
                                      <p:cBhvr>
                                        <p:cTn id="69" dur="2000"/>
                                        <p:tgtEl>
                                          <p:spTgt spid="7"/>
                                        </p:tgtEl>
                                      </p:cBhvr>
                                    </p:animEffect>
                                  </p:childTnLst>
                                </p:cTn>
                              </p:par>
                              <p:par>
                                <p:cTn id="70" presetID="5" presetClass="entr" presetSubtype="10" fill="hold" grpId="1" nodeType="withEffect">
                                  <p:stCondLst>
                                    <p:cond delay="0"/>
                                  </p:stCondLst>
                                  <p:childTnLst>
                                    <p:set>
                                      <p:cBhvr>
                                        <p:cTn id="71" dur="1" fill="hold">
                                          <p:stCondLst>
                                            <p:cond delay="0"/>
                                          </p:stCondLst>
                                        </p:cTn>
                                        <p:tgtEl>
                                          <p:spTgt spid="8"/>
                                        </p:tgtEl>
                                        <p:attrNameLst>
                                          <p:attrName>style.visibility</p:attrName>
                                        </p:attrNameLst>
                                      </p:cBhvr>
                                      <p:to>
                                        <p:strVal val="visible"/>
                                      </p:to>
                                    </p:set>
                                    <p:animEffect transition="in" filter="checkerboard(across)">
                                      <p:cBhvr>
                                        <p:cTn id="72" dur="2000"/>
                                        <p:tgtEl>
                                          <p:spTgt spid="8"/>
                                        </p:tgtEl>
                                      </p:cBhvr>
                                    </p:animEffect>
                                  </p:childTnLst>
                                </p:cTn>
                              </p:par>
                              <p:par>
                                <p:cTn id="73" presetID="5" presetClass="entr" presetSubtype="10" fill="hold" grpId="1" nodeType="withEffect">
                                  <p:stCondLst>
                                    <p:cond delay="0"/>
                                  </p:stCondLst>
                                  <p:childTnLst>
                                    <p:set>
                                      <p:cBhvr>
                                        <p:cTn id="74" dur="1" fill="hold">
                                          <p:stCondLst>
                                            <p:cond delay="0"/>
                                          </p:stCondLst>
                                        </p:cTn>
                                        <p:tgtEl>
                                          <p:spTgt spid="9"/>
                                        </p:tgtEl>
                                        <p:attrNameLst>
                                          <p:attrName>style.visibility</p:attrName>
                                        </p:attrNameLst>
                                      </p:cBhvr>
                                      <p:to>
                                        <p:strVal val="visible"/>
                                      </p:to>
                                    </p:set>
                                    <p:animEffect transition="in" filter="checkerboard(across)">
                                      <p:cBhvr>
                                        <p:cTn id="75" dur="2000"/>
                                        <p:tgtEl>
                                          <p:spTgt spid="9"/>
                                        </p:tgtEl>
                                      </p:cBhvr>
                                    </p:animEffect>
                                  </p:childTnLst>
                                </p:cTn>
                              </p:par>
                              <p:par>
                                <p:cTn id="76" presetID="5" presetClass="entr" presetSubtype="10" fill="hold" grpId="1" nodeType="withEffect">
                                  <p:stCondLst>
                                    <p:cond delay="0"/>
                                  </p:stCondLst>
                                  <p:childTnLst>
                                    <p:set>
                                      <p:cBhvr>
                                        <p:cTn id="77" dur="1" fill="hold">
                                          <p:stCondLst>
                                            <p:cond delay="0"/>
                                          </p:stCondLst>
                                        </p:cTn>
                                        <p:tgtEl>
                                          <p:spTgt spid="10"/>
                                        </p:tgtEl>
                                        <p:attrNameLst>
                                          <p:attrName>style.visibility</p:attrName>
                                        </p:attrNameLst>
                                      </p:cBhvr>
                                      <p:to>
                                        <p:strVal val="visible"/>
                                      </p:to>
                                    </p:set>
                                    <p:animEffect transition="in" filter="checkerboard(across)">
                                      <p:cBhvr>
                                        <p:cTn id="78" dur="2000"/>
                                        <p:tgtEl>
                                          <p:spTgt spid="10"/>
                                        </p:tgtEl>
                                      </p:cBhvr>
                                    </p:animEffect>
                                  </p:childTnLst>
                                </p:cTn>
                              </p:par>
                              <p:par>
                                <p:cTn id="79" presetID="5" presetClass="entr" presetSubtype="10" fill="hold" grpId="1" nodeType="withEffect">
                                  <p:stCondLst>
                                    <p:cond delay="0"/>
                                  </p:stCondLst>
                                  <p:childTnLst>
                                    <p:set>
                                      <p:cBhvr>
                                        <p:cTn id="80" dur="1" fill="hold">
                                          <p:stCondLst>
                                            <p:cond delay="0"/>
                                          </p:stCondLst>
                                        </p:cTn>
                                        <p:tgtEl>
                                          <p:spTgt spid="11"/>
                                        </p:tgtEl>
                                        <p:attrNameLst>
                                          <p:attrName>style.visibility</p:attrName>
                                        </p:attrNameLst>
                                      </p:cBhvr>
                                      <p:to>
                                        <p:strVal val="visible"/>
                                      </p:to>
                                    </p:set>
                                    <p:animEffect transition="in" filter="checkerboard(across)">
                                      <p:cBhvr>
                                        <p:cTn id="81" dur="2000"/>
                                        <p:tgtEl>
                                          <p:spTgt spid="11"/>
                                        </p:tgtEl>
                                      </p:cBhvr>
                                    </p:animEffect>
                                  </p:childTnLst>
                                </p:cTn>
                              </p:par>
                              <p:par>
                                <p:cTn id="82" presetID="5" presetClass="entr" presetSubtype="10" fill="hold" grpId="1" nodeType="withEffect">
                                  <p:stCondLst>
                                    <p:cond delay="0"/>
                                  </p:stCondLst>
                                  <p:childTnLst>
                                    <p:set>
                                      <p:cBhvr>
                                        <p:cTn id="83" dur="1" fill="hold">
                                          <p:stCondLst>
                                            <p:cond delay="0"/>
                                          </p:stCondLst>
                                        </p:cTn>
                                        <p:tgtEl>
                                          <p:spTgt spid="12"/>
                                        </p:tgtEl>
                                        <p:attrNameLst>
                                          <p:attrName>style.visibility</p:attrName>
                                        </p:attrNameLst>
                                      </p:cBhvr>
                                      <p:to>
                                        <p:strVal val="visible"/>
                                      </p:to>
                                    </p:set>
                                    <p:animEffect transition="in" filter="checkerboard(across)">
                                      <p:cBhvr>
                                        <p:cTn id="84" dur="2000"/>
                                        <p:tgtEl>
                                          <p:spTgt spid="12"/>
                                        </p:tgtEl>
                                      </p:cBhvr>
                                    </p:animEffect>
                                  </p:childTnLst>
                                </p:cTn>
                              </p:par>
                              <p:par>
                                <p:cTn id="85" presetID="5" presetClass="entr" presetSubtype="10" fill="hold" grpId="1" nodeType="withEffect">
                                  <p:stCondLst>
                                    <p:cond delay="0"/>
                                  </p:stCondLst>
                                  <p:childTnLst>
                                    <p:set>
                                      <p:cBhvr>
                                        <p:cTn id="86" dur="1" fill="hold">
                                          <p:stCondLst>
                                            <p:cond delay="0"/>
                                          </p:stCondLst>
                                        </p:cTn>
                                        <p:tgtEl>
                                          <p:spTgt spid="13"/>
                                        </p:tgtEl>
                                        <p:attrNameLst>
                                          <p:attrName>style.visibility</p:attrName>
                                        </p:attrNameLst>
                                      </p:cBhvr>
                                      <p:to>
                                        <p:strVal val="visible"/>
                                      </p:to>
                                    </p:set>
                                    <p:animEffect transition="in" filter="checkerboard(across)">
                                      <p:cBhvr>
                                        <p:cTn id="87" dur="2000"/>
                                        <p:tgtEl>
                                          <p:spTgt spid="13"/>
                                        </p:tgtEl>
                                      </p:cBhvr>
                                    </p:animEffect>
                                  </p:childTnLst>
                                </p:cTn>
                              </p:par>
                              <p:par>
                                <p:cTn id="88" presetID="5" presetClass="entr" presetSubtype="10" fill="hold" grpId="1" nodeType="withEffect">
                                  <p:stCondLst>
                                    <p:cond delay="0"/>
                                  </p:stCondLst>
                                  <p:childTnLst>
                                    <p:set>
                                      <p:cBhvr>
                                        <p:cTn id="89" dur="1" fill="hold">
                                          <p:stCondLst>
                                            <p:cond delay="0"/>
                                          </p:stCondLst>
                                        </p:cTn>
                                        <p:tgtEl>
                                          <p:spTgt spid="14"/>
                                        </p:tgtEl>
                                        <p:attrNameLst>
                                          <p:attrName>style.visibility</p:attrName>
                                        </p:attrNameLst>
                                      </p:cBhvr>
                                      <p:to>
                                        <p:strVal val="visible"/>
                                      </p:to>
                                    </p:set>
                                    <p:animEffect transition="in" filter="checkerboard(across)">
                                      <p:cBhvr>
                                        <p:cTn id="90" dur="2000"/>
                                        <p:tgtEl>
                                          <p:spTgt spid="14"/>
                                        </p:tgtEl>
                                      </p:cBhvr>
                                    </p:animEffect>
                                  </p:childTnLst>
                                </p:cTn>
                              </p:par>
                            </p:childTnLst>
                          </p:cTn>
                        </p:par>
                        <p:par>
                          <p:cTn id="91" fill="hold">
                            <p:stCondLst>
                              <p:cond delay="2000"/>
                            </p:stCondLst>
                            <p:childTnLst>
                              <p:par>
                                <p:cTn id="92" presetID="2" presetClass="exit" presetSubtype="6" fill="hold" grpId="2" nodeType="afterEffect">
                                  <p:stCondLst>
                                    <p:cond delay="0"/>
                                  </p:stCondLst>
                                  <p:childTnLst>
                                    <p:anim calcmode="lin" valueType="num">
                                      <p:cBhvr additive="base">
                                        <p:cTn id="93" dur="2000"/>
                                        <p:tgtEl>
                                          <p:spTgt spid="3"/>
                                        </p:tgtEl>
                                        <p:attrNameLst>
                                          <p:attrName>ppt_x</p:attrName>
                                        </p:attrNameLst>
                                      </p:cBhvr>
                                      <p:tavLst>
                                        <p:tav tm="0">
                                          <p:val>
                                            <p:strVal val="ppt_x"/>
                                          </p:val>
                                        </p:tav>
                                        <p:tav tm="100000">
                                          <p:val>
                                            <p:strVal val="1+ppt_w/2"/>
                                          </p:val>
                                        </p:tav>
                                      </p:tavLst>
                                    </p:anim>
                                    <p:anim calcmode="lin" valueType="num">
                                      <p:cBhvr additive="base">
                                        <p:cTn id="94" dur="2000"/>
                                        <p:tgtEl>
                                          <p:spTgt spid="3"/>
                                        </p:tgtEl>
                                        <p:attrNameLst>
                                          <p:attrName>ppt_y</p:attrName>
                                        </p:attrNameLst>
                                      </p:cBhvr>
                                      <p:tavLst>
                                        <p:tav tm="0">
                                          <p:val>
                                            <p:strVal val="ppt_y"/>
                                          </p:val>
                                        </p:tav>
                                        <p:tav tm="100000">
                                          <p:val>
                                            <p:strVal val="1+ppt_h/2"/>
                                          </p:val>
                                        </p:tav>
                                      </p:tavLst>
                                    </p:anim>
                                    <p:set>
                                      <p:cBhvr>
                                        <p:cTn id="95" dur="1" fill="hold">
                                          <p:stCondLst>
                                            <p:cond delay="1999"/>
                                          </p:stCondLst>
                                        </p:cTn>
                                        <p:tgtEl>
                                          <p:spTgt spid="3"/>
                                        </p:tgtEl>
                                        <p:attrNameLst>
                                          <p:attrName>style.visibility</p:attrName>
                                        </p:attrNameLst>
                                      </p:cBhvr>
                                      <p:to>
                                        <p:strVal val="hidden"/>
                                      </p:to>
                                    </p:set>
                                  </p:childTnLst>
                                </p:cTn>
                              </p:par>
                              <p:par>
                                <p:cTn id="96" presetID="2" presetClass="exit" presetSubtype="6" fill="hold" nodeType="withEffect">
                                  <p:stCondLst>
                                    <p:cond delay="0"/>
                                  </p:stCondLst>
                                  <p:childTnLst>
                                    <p:anim calcmode="lin" valueType="num">
                                      <p:cBhvr additive="base">
                                        <p:cTn id="97" dur="2000"/>
                                        <p:tgtEl>
                                          <p:spTgt spid="4"/>
                                        </p:tgtEl>
                                        <p:attrNameLst>
                                          <p:attrName>ppt_x</p:attrName>
                                        </p:attrNameLst>
                                      </p:cBhvr>
                                      <p:tavLst>
                                        <p:tav tm="0">
                                          <p:val>
                                            <p:strVal val="ppt_x"/>
                                          </p:val>
                                        </p:tav>
                                        <p:tav tm="100000">
                                          <p:val>
                                            <p:strVal val="1+ppt_w/2"/>
                                          </p:val>
                                        </p:tav>
                                      </p:tavLst>
                                    </p:anim>
                                    <p:anim calcmode="lin" valueType="num">
                                      <p:cBhvr additive="base">
                                        <p:cTn id="98" dur="2000"/>
                                        <p:tgtEl>
                                          <p:spTgt spid="4"/>
                                        </p:tgtEl>
                                        <p:attrNameLst>
                                          <p:attrName>ppt_y</p:attrName>
                                        </p:attrNameLst>
                                      </p:cBhvr>
                                      <p:tavLst>
                                        <p:tav tm="0">
                                          <p:val>
                                            <p:strVal val="ppt_y"/>
                                          </p:val>
                                        </p:tav>
                                        <p:tav tm="100000">
                                          <p:val>
                                            <p:strVal val="1+ppt_h/2"/>
                                          </p:val>
                                        </p:tav>
                                      </p:tavLst>
                                    </p:anim>
                                    <p:set>
                                      <p:cBhvr>
                                        <p:cTn id="99" dur="1" fill="hold">
                                          <p:stCondLst>
                                            <p:cond delay="1999"/>
                                          </p:stCondLst>
                                        </p:cTn>
                                        <p:tgtEl>
                                          <p:spTgt spid="4"/>
                                        </p:tgtEl>
                                        <p:attrNameLst>
                                          <p:attrName>style.visibility</p:attrName>
                                        </p:attrNameLst>
                                      </p:cBhvr>
                                      <p:to>
                                        <p:strVal val="hidden"/>
                                      </p:to>
                                    </p:set>
                                  </p:childTnLst>
                                </p:cTn>
                              </p:par>
                              <p:par>
                                <p:cTn id="100" presetID="2" presetClass="exit" presetSubtype="6" fill="hold" nodeType="withEffect">
                                  <p:stCondLst>
                                    <p:cond delay="0"/>
                                  </p:stCondLst>
                                  <p:childTnLst>
                                    <p:anim calcmode="lin" valueType="num">
                                      <p:cBhvr additive="base">
                                        <p:cTn id="101" dur="2000"/>
                                        <p:tgtEl>
                                          <p:spTgt spid="5"/>
                                        </p:tgtEl>
                                        <p:attrNameLst>
                                          <p:attrName>ppt_x</p:attrName>
                                        </p:attrNameLst>
                                      </p:cBhvr>
                                      <p:tavLst>
                                        <p:tav tm="0">
                                          <p:val>
                                            <p:strVal val="ppt_x"/>
                                          </p:val>
                                        </p:tav>
                                        <p:tav tm="100000">
                                          <p:val>
                                            <p:strVal val="1+ppt_w/2"/>
                                          </p:val>
                                        </p:tav>
                                      </p:tavLst>
                                    </p:anim>
                                    <p:anim calcmode="lin" valueType="num">
                                      <p:cBhvr additive="base">
                                        <p:cTn id="102" dur="2000"/>
                                        <p:tgtEl>
                                          <p:spTgt spid="5"/>
                                        </p:tgtEl>
                                        <p:attrNameLst>
                                          <p:attrName>ppt_y</p:attrName>
                                        </p:attrNameLst>
                                      </p:cBhvr>
                                      <p:tavLst>
                                        <p:tav tm="0">
                                          <p:val>
                                            <p:strVal val="ppt_y"/>
                                          </p:val>
                                        </p:tav>
                                        <p:tav tm="100000">
                                          <p:val>
                                            <p:strVal val="1+ppt_h/2"/>
                                          </p:val>
                                        </p:tav>
                                      </p:tavLst>
                                    </p:anim>
                                    <p:set>
                                      <p:cBhvr>
                                        <p:cTn id="103" dur="1" fill="hold">
                                          <p:stCondLst>
                                            <p:cond delay="1999"/>
                                          </p:stCondLst>
                                        </p:cTn>
                                        <p:tgtEl>
                                          <p:spTgt spid="5"/>
                                        </p:tgtEl>
                                        <p:attrNameLst>
                                          <p:attrName>style.visibility</p:attrName>
                                        </p:attrNameLst>
                                      </p:cBhvr>
                                      <p:to>
                                        <p:strVal val="hidden"/>
                                      </p:to>
                                    </p:set>
                                  </p:childTnLst>
                                </p:cTn>
                              </p:par>
                              <p:par>
                                <p:cTn id="104" presetID="2" presetClass="exit" presetSubtype="9" fill="hold" nodeType="withEffect">
                                  <p:stCondLst>
                                    <p:cond delay="0"/>
                                  </p:stCondLst>
                                  <p:childTnLst>
                                    <p:anim calcmode="lin" valueType="num">
                                      <p:cBhvr additive="base">
                                        <p:cTn id="105" dur="2000"/>
                                        <p:tgtEl>
                                          <p:spTgt spid="10"/>
                                        </p:tgtEl>
                                        <p:attrNameLst>
                                          <p:attrName>ppt_x</p:attrName>
                                        </p:attrNameLst>
                                      </p:cBhvr>
                                      <p:tavLst>
                                        <p:tav tm="0">
                                          <p:val>
                                            <p:strVal val="ppt_x"/>
                                          </p:val>
                                        </p:tav>
                                        <p:tav tm="100000">
                                          <p:val>
                                            <p:strVal val="0-ppt_w/2"/>
                                          </p:val>
                                        </p:tav>
                                      </p:tavLst>
                                    </p:anim>
                                    <p:anim calcmode="lin" valueType="num">
                                      <p:cBhvr additive="base">
                                        <p:cTn id="106" dur="2000"/>
                                        <p:tgtEl>
                                          <p:spTgt spid="10"/>
                                        </p:tgtEl>
                                        <p:attrNameLst>
                                          <p:attrName>ppt_y</p:attrName>
                                        </p:attrNameLst>
                                      </p:cBhvr>
                                      <p:tavLst>
                                        <p:tav tm="0">
                                          <p:val>
                                            <p:strVal val="ppt_y"/>
                                          </p:val>
                                        </p:tav>
                                        <p:tav tm="100000">
                                          <p:val>
                                            <p:strVal val="0-ppt_h/2"/>
                                          </p:val>
                                        </p:tav>
                                      </p:tavLst>
                                    </p:anim>
                                    <p:set>
                                      <p:cBhvr>
                                        <p:cTn id="107" dur="1" fill="hold">
                                          <p:stCondLst>
                                            <p:cond delay="1999"/>
                                          </p:stCondLst>
                                        </p:cTn>
                                        <p:tgtEl>
                                          <p:spTgt spid="10"/>
                                        </p:tgtEl>
                                        <p:attrNameLst>
                                          <p:attrName>style.visibility</p:attrName>
                                        </p:attrNameLst>
                                      </p:cBhvr>
                                      <p:to>
                                        <p:strVal val="hidden"/>
                                      </p:to>
                                    </p:set>
                                  </p:childTnLst>
                                </p:cTn>
                              </p:par>
                              <p:par>
                                <p:cTn id="108" presetID="2" presetClass="exit" presetSubtype="9" fill="hold" nodeType="withEffect">
                                  <p:stCondLst>
                                    <p:cond delay="0"/>
                                  </p:stCondLst>
                                  <p:childTnLst>
                                    <p:anim calcmode="lin" valueType="num">
                                      <p:cBhvr additive="base">
                                        <p:cTn id="109" dur="2000"/>
                                        <p:tgtEl>
                                          <p:spTgt spid="11"/>
                                        </p:tgtEl>
                                        <p:attrNameLst>
                                          <p:attrName>ppt_x</p:attrName>
                                        </p:attrNameLst>
                                      </p:cBhvr>
                                      <p:tavLst>
                                        <p:tav tm="0">
                                          <p:val>
                                            <p:strVal val="ppt_x"/>
                                          </p:val>
                                        </p:tav>
                                        <p:tav tm="100000">
                                          <p:val>
                                            <p:strVal val="0-ppt_w/2"/>
                                          </p:val>
                                        </p:tav>
                                      </p:tavLst>
                                    </p:anim>
                                    <p:anim calcmode="lin" valueType="num">
                                      <p:cBhvr additive="base">
                                        <p:cTn id="110" dur="2000"/>
                                        <p:tgtEl>
                                          <p:spTgt spid="11"/>
                                        </p:tgtEl>
                                        <p:attrNameLst>
                                          <p:attrName>ppt_y</p:attrName>
                                        </p:attrNameLst>
                                      </p:cBhvr>
                                      <p:tavLst>
                                        <p:tav tm="0">
                                          <p:val>
                                            <p:strVal val="ppt_y"/>
                                          </p:val>
                                        </p:tav>
                                        <p:tav tm="100000">
                                          <p:val>
                                            <p:strVal val="0-ppt_h/2"/>
                                          </p:val>
                                        </p:tav>
                                      </p:tavLst>
                                    </p:anim>
                                    <p:set>
                                      <p:cBhvr>
                                        <p:cTn id="111" dur="1" fill="hold">
                                          <p:stCondLst>
                                            <p:cond delay="1999"/>
                                          </p:stCondLst>
                                        </p:cTn>
                                        <p:tgtEl>
                                          <p:spTgt spid="11"/>
                                        </p:tgtEl>
                                        <p:attrNameLst>
                                          <p:attrName>style.visibility</p:attrName>
                                        </p:attrNameLst>
                                      </p:cBhvr>
                                      <p:to>
                                        <p:strVal val="hidden"/>
                                      </p:to>
                                    </p:set>
                                  </p:childTnLst>
                                </p:cTn>
                              </p:par>
                              <p:par>
                                <p:cTn id="112" presetID="2" presetClass="exit" presetSubtype="9" fill="hold" nodeType="withEffect">
                                  <p:stCondLst>
                                    <p:cond delay="0"/>
                                  </p:stCondLst>
                                  <p:childTnLst>
                                    <p:anim calcmode="lin" valueType="num">
                                      <p:cBhvr additive="base">
                                        <p:cTn id="113" dur="2000"/>
                                        <p:tgtEl>
                                          <p:spTgt spid="14"/>
                                        </p:tgtEl>
                                        <p:attrNameLst>
                                          <p:attrName>ppt_x</p:attrName>
                                        </p:attrNameLst>
                                      </p:cBhvr>
                                      <p:tavLst>
                                        <p:tav tm="0">
                                          <p:val>
                                            <p:strVal val="ppt_x"/>
                                          </p:val>
                                        </p:tav>
                                        <p:tav tm="100000">
                                          <p:val>
                                            <p:strVal val="0-ppt_w/2"/>
                                          </p:val>
                                        </p:tav>
                                      </p:tavLst>
                                    </p:anim>
                                    <p:anim calcmode="lin" valueType="num">
                                      <p:cBhvr additive="base">
                                        <p:cTn id="114" dur="2000"/>
                                        <p:tgtEl>
                                          <p:spTgt spid="14"/>
                                        </p:tgtEl>
                                        <p:attrNameLst>
                                          <p:attrName>ppt_y</p:attrName>
                                        </p:attrNameLst>
                                      </p:cBhvr>
                                      <p:tavLst>
                                        <p:tav tm="0">
                                          <p:val>
                                            <p:strVal val="ppt_y"/>
                                          </p:val>
                                        </p:tav>
                                        <p:tav tm="100000">
                                          <p:val>
                                            <p:strVal val="0-ppt_h/2"/>
                                          </p:val>
                                        </p:tav>
                                      </p:tavLst>
                                    </p:anim>
                                    <p:set>
                                      <p:cBhvr>
                                        <p:cTn id="115" dur="1" fill="hold">
                                          <p:stCondLst>
                                            <p:cond delay="1999"/>
                                          </p:stCondLst>
                                        </p:cTn>
                                        <p:tgtEl>
                                          <p:spTgt spid="14"/>
                                        </p:tgtEl>
                                        <p:attrNameLst>
                                          <p:attrName>style.visibility</p:attrName>
                                        </p:attrNameLst>
                                      </p:cBhvr>
                                      <p:to>
                                        <p:strVal val="hidden"/>
                                      </p:to>
                                    </p:set>
                                  </p:childTnLst>
                                </p:cTn>
                              </p:par>
                              <p:par>
                                <p:cTn id="116" presetID="2" presetClass="exit" presetSubtype="12" fill="hold" nodeType="withEffect">
                                  <p:stCondLst>
                                    <p:cond delay="0"/>
                                  </p:stCondLst>
                                  <p:childTnLst>
                                    <p:anim calcmode="lin" valueType="num">
                                      <p:cBhvr additive="base">
                                        <p:cTn id="117" dur="2000"/>
                                        <p:tgtEl>
                                          <p:spTgt spid="6"/>
                                        </p:tgtEl>
                                        <p:attrNameLst>
                                          <p:attrName>ppt_x</p:attrName>
                                        </p:attrNameLst>
                                      </p:cBhvr>
                                      <p:tavLst>
                                        <p:tav tm="0">
                                          <p:val>
                                            <p:strVal val="ppt_x"/>
                                          </p:val>
                                        </p:tav>
                                        <p:tav tm="100000">
                                          <p:val>
                                            <p:strVal val="0-ppt_w/2"/>
                                          </p:val>
                                        </p:tav>
                                      </p:tavLst>
                                    </p:anim>
                                    <p:anim calcmode="lin" valueType="num">
                                      <p:cBhvr additive="base">
                                        <p:cTn id="118" dur="2000"/>
                                        <p:tgtEl>
                                          <p:spTgt spid="6"/>
                                        </p:tgtEl>
                                        <p:attrNameLst>
                                          <p:attrName>ppt_y</p:attrName>
                                        </p:attrNameLst>
                                      </p:cBhvr>
                                      <p:tavLst>
                                        <p:tav tm="0">
                                          <p:val>
                                            <p:strVal val="ppt_y"/>
                                          </p:val>
                                        </p:tav>
                                        <p:tav tm="100000">
                                          <p:val>
                                            <p:strVal val="1+ppt_h/2"/>
                                          </p:val>
                                        </p:tav>
                                      </p:tavLst>
                                    </p:anim>
                                    <p:set>
                                      <p:cBhvr>
                                        <p:cTn id="119" dur="1" fill="hold">
                                          <p:stCondLst>
                                            <p:cond delay="1999"/>
                                          </p:stCondLst>
                                        </p:cTn>
                                        <p:tgtEl>
                                          <p:spTgt spid="6"/>
                                        </p:tgtEl>
                                        <p:attrNameLst>
                                          <p:attrName>style.visibility</p:attrName>
                                        </p:attrNameLst>
                                      </p:cBhvr>
                                      <p:to>
                                        <p:strVal val="hidden"/>
                                      </p:to>
                                    </p:set>
                                  </p:childTnLst>
                                </p:cTn>
                              </p:par>
                              <p:par>
                                <p:cTn id="120" presetID="2" presetClass="exit" presetSubtype="12" fill="hold" nodeType="withEffect">
                                  <p:stCondLst>
                                    <p:cond delay="0"/>
                                  </p:stCondLst>
                                  <p:childTnLst>
                                    <p:anim calcmode="lin" valueType="num">
                                      <p:cBhvr additive="base">
                                        <p:cTn id="121" dur="2000"/>
                                        <p:tgtEl>
                                          <p:spTgt spid="7"/>
                                        </p:tgtEl>
                                        <p:attrNameLst>
                                          <p:attrName>ppt_x</p:attrName>
                                        </p:attrNameLst>
                                      </p:cBhvr>
                                      <p:tavLst>
                                        <p:tav tm="0">
                                          <p:val>
                                            <p:strVal val="ppt_x"/>
                                          </p:val>
                                        </p:tav>
                                        <p:tav tm="100000">
                                          <p:val>
                                            <p:strVal val="0-ppt_w/2"/>
                                          </p:val>
                                        </p:tav>
                                      </p:tavLst>
                                    </p:anim>
                                    <p:anim calcmode="lin" valueType="num">
                                      <p:cBhvr additive="base">
                                        <p:cTn id="122" dur="2000"/>
                                        <p:tgtEl>
                                          <p:spTgt spid="7"/>
                                        </p:tgtEl>
                                        <p:attrNameLst>
                                          <p:attrName>ppt_y</p:attrName>
                                        </p:attrNameLst>
                                      </p:cBhvr>
                                      <p:tavLst>
                                        <p:tav tm="0">
                                          <p:val>
                                            <p:strVal val="ppt_y"/>
                                          </p:val>
                                        </p:tav>
                                        <p:tav tm="100000">
                                          <p:val>
                                            <p:strVal val="1+ppt_h/2"/>
                                          </p:val>
                                        </p:tav>
                                      </p:tavLst>
                                    </p:anim>
                                    <p:set>
                                      <p:cBhvr>
                                        <p:cTn id="123" dur="1" fill="hold">
                                          <p:stCondLst>
                                            <p:cond delay="1999"/>
                                          </p:stCondLst>
                                        </p:cTn>
                                        <p:tgtEl>
                                          <p:spTgt spid="7"/>
                                        </p:tgtEl>
                                        <p:attrNameLst>
                                          <p:attrName>style.visibility</p:attrName>
                                        </p:attrNameLst>
                                      </p:cBhvr>
                                      <p:to>
                                        <p:strVal val="hidden"/>
                                      </p:to>
                                    </p:set>
                                  </p:childTnLst>
                                </p:cTn>
                              </p:par>
                              <p:par>
                                <p:cTn id="124" presetID="2" presetClass="exit" presetSubtype="12" fill="hold" nodeType="withEffect">
                                  <p:stCondLst>
                                    <p:cond delay="0"/>
                                  </p:stCondLst>
                                  <p:childTnLst>
                                    <p:anim calcmode="lin" valueType="num">
                                      <p:cBhvr additive="base">
                                        <p:cTn id="125" dur="2000"/>
                                        <p:tgtEl>
                                          <p:spTgt spid="8"/>
                                        </p:tgtEl>
                                        <p:attrNameLst>
                                          <p:attrName>ppt_x</p:attrName>
                                        </p:attrNameLst>
                                      </p:cBhvr>
                                      <p:tavLst>
                                        <p:tav tm="0">
                                          <p:val>
                                            <p:strVal val="ppt_x"/>
                                          </p:val>
                                        </p:tav>
                                        <p:tav tm="100000">
                                          <p:val>
                                            <p:strVal val="0-ppt_w/2"/>
                                          </p:val>
                                        </p:tav>
                                      </p:tavLst>
                                    </p:anim>
                                    <p:anim calcmode="lin" valueType="num">
                                      <p:cBhvr additive="base">
                                        <p:cTn id="126" dur="2000"/>
                                        <p:tgtEl>
                                          <p:spTgt spid="8"/>
                                        </p:tgtEl>
                                        <p:attrNameLst>
                                          <p:attrName>ppt_y</p:attrName>
                                        </p:attrNameLst>
                                      </p:cBhvr>
                                      <p:tavLst>
                                        <p:tav tm="0">
                                          <p:val>
                                            <p:strVal val="ppt_y"/>
                                          </p:val>
                                        </p:tav>
                                        <p:tav tm="100000">
                                          <p:val>
                                            <p:strVal val="1+ppt_h/2"/>
                                          </p:val>
                                        </p:tav>
                                      </p:tavLst>
                                    </p:anim>
                                    <p:set>
                                      <p:cBhvr>
                                        <p:cTn id="127" dur="1" fill="hold">
                                          <p:stCondLst>
                                            <p:cond delay="1999"/>
                                          </p:stCondLst>
                                        </p:cTn>
                                        <p:tgtEl>
                                          <p:spTgt spid="8"/>
                                        </p:tgtEl>
                                        <p:attrNameLst>
                                          <p:attrName>style.visibility</p:attrName>
                                        </p:attrNameLst>
                                      </p:cBhvr>
                                      <p:to>
                                        <p:strVal val="hidden"/>
                                      </p:to>
                                    </p:set>
                                  </p:childTnLst>
                                </p:cTn>
                              </p:par>
                              <p:par>
                                <p:cTn id="128" presetID="2" presetClass="exit" presetSubtype="3" fill="hold" nodeType="withEffect">
                                  <p:stCondLst>
                                    <p:cond delay="0"/>
                                  </p:stCondLst>
                                  <p:childTnLst>
                                    <p:anim calcmode="lin" valueType="num">
                                      <p:cBhvr additive="base">
                                        <p:cTn id="129" dur="2000"/>
                                        <p:tgtEl>
                                          <p:spTgt spid="9"/>
                                        </p:tgtEl>
                                        <p:attrNameLst>
                                          <p:attrName>ppt_x</p:attrName>
                                        </p:attrNameLst>
                                      </p:cBhvr>
                                      <p:tavLst>
                                        <p:tav tm="0">
                                          <p:val>
                                            <p:strVal val="ppt_x"/>
                                          </p:val>
                                        </p:tav>
                                        <p:tav tm="100000">
                                          <p:val>
                                            <p:strVal val="1+ppt_w/2"/>
                                          </p:val>
                                        </p:tav>
                                      </p:tavLst>
                                    </p:anim>
                                    <p:anim calcmode="lin" valueType="num">
                                      <p:cBhvr additive="base">
                                        <p:cTn id="130" dur="2000"/>
                                        <p:tgtEl>
                                          <p:spTgt spid="9"/>
                                        </p:tgtEl>
                                        <p:attrNameLst>
                                          <p:attrName>ppt_y</p:attrName>
                                        </p:attrNameLst>
                                      </p:cBhvr>
                                      <p:tavLst>
                                        <p:tav tm="0">
                                          <p:val>
                                            <p:strVal val="ppt_y"/>
                                          </p:val>
                                        </p:tav>
                                        <p:tav tm="100000">
                                          <p:val>
                                            <p:strVal val="0-ppt_h/2"/>
                                          </p:val>
                                        </p:tav>
                                      </p:tavLst>
                                    </p:anim>
                                    <p:set>
                                      <p:cBhvr>
                                        <p:cTn id="131" dur="1" fill="hold">
                                          <p:stCondLst>
                                            <p:cond delay="1999"/>
                                          </p:stCondLst>
                                        </p:cTn>
                                        <p:tgtEl>
                                          <p:spTgt spid="9"/>
                                        </p:tgtEl>
                                        <p:attrNameLst>
                                          <p:attrName>style.visibility</p:attrName>
                                        </p:attrNameLst>
                                      </p:cBhvr>
                                      <p:to>
                                        <p:strVal val="hidden"/>
                                      </p:to>
                                    </p:set>
                                  </p:childTnLst>
                                </p:cTn>
                              </p:par>
                              <p:par>
                                <p:cTn id="132" presetID="2" presetClass="exit" presetSubtype="3" fill="hold" nodeType="withEffect">
                                  <p:stCondLst>
                                    <p:cond delay="0"/>
                                  </p:stCondLst>
                                  <p:childTnLst>
                                    <p:anim calcmode="lin" valueType="num">
                                      <p:cBhvr additive="base">
                                        <p:cTn id="133" dur="2000"/>
                                        <p:tgtEl>
                                          <p:spTgt spid="12"/>
                                        </p:tgtEl>
                                        <p:attrNameLst>
                                          <p:attrName>ppt_x</p:attrName>
                                        </p:attrNameLst>
                                      </p:cBhvr>
                                      <p:tavLst>
                                        <p:tav tm="0">
                                          <p:val>
                                            <p:strVal val="ppt_x"/>
                                          </p:val>
                                        </p:tav>
                                        <p:tav tm="100000">
                                          <p:val>
                                            <p:strVal val="1+ppt_w/2"/>
                                          </p:val>
                                        </p:tav>
                                      </p:tavLst>
                                    </p:anim>
                                    <p:anim calcmode="lin" valueType="num">
                                      <p:cBhvr additive="base">
                                        <p:cTn id="134" dur="2000"/>
                                        <p:tgtEl>
                                          <p:spTgt spid="12"/>
                                        </p:tgtEl>
                                        <p:attrNameLst>
                                          <p:attrName>ppt_y</p:attrName>
                                        </p:attrNameLst>
                                      </p:cBhvr>
                                      <p:tavLst>
                                        <p:tav tm="0">
                                          <p:val>
                                            <p:strVal val="ppt_y"/>
                                          </p:val>
                                        </p:tav>
                                        <p:tav tm="100000">
                                          <p:val>
                                            <p:strVal val="0-ppt_h/2"/>
                                          </p:val>
                                        </p:tav>
                                      </p:tavLst>
                                    </p:anim>
                                    <p:set>
                                      <p:cBhvr>
                                        <p:cTn id="135" dur="1" fill="hold">
                                          <p:stCondLst>
                                            <p:cond delay="1999"/>
                                          </p:stCondLst>
                                        </p:cTn>
                                        <p:tgtEl>
                                          <p:spTgt spid="12"/>
                                        </p:tgtEl>
                                        <p:attrNameLst>
                                          <p:attrName>style.visibility</p:attrName>
                                        </p:attrNameLst>
                                      </p:cBhvr>
                                      <p:to>
                                        <p:strVal val="hidden"/>
                                      </p:to>
                                    </p:set>
                                  </p:childTnLst>
                                </p:cTn>
                              </p:par>
                              <p:par>
                                <p:cTn id="136" presetID="2" presetClass="exit" presetSubtype="3" fill="hold" nodeType="withEffect">
                                  <p:stCondLst>
                                    <p:cond delay="0"/>
                                  </p:stCondLst>
                                  <p:childTnLst>
                                    <p:anim calcmode="lin" valueType="num">
                                      <p:cBhvr additive="base">
                                        <p:cTn id="137" dur="2000"/>
                                        <p:tgtEl>
                                          <p:spTgt spid="13"/>
                                        </p:tgtEl>
                                        <p:attrNameLst>
                                          <p:attrName>ppt_x</p:attrName>
                                        </p:attrNameLst>
                                      </p:cBhvr>
                                      <p:tavLst>
                                        <p:tav tm="0">
                                          <p:val>
                                            <p:strVal val="ppt_x"/>
                                          </p:val>
                                        </p:tav>
                                        <p:tav tm="100000">
                                          <p:val>
                                            <p:strVal val="1+ppt_w/2"/>
                                          </p:val>
                                        </p:tav>
                                      </p:tavLst>
                                    </p:anim>
                                    <p:anim calcmode="lin" valueType="num">
                                      <p:cBhvr additive="base">
                                        <p:cTn id="138" dur="2000"/>
                                        <p:tgtEl>
                                          <p:spTgt spid="13"/>
                                        </p:tgtEl>
                                        <p:attrNameLst>
                                          <p:attrName>ppt_y</p:attrName>
                                        </p:attrNameLst>
                                      </p:cBhvr>
                                      <p:tavLst>
                                        <p:tav tm="0">
                                          <p:val>
                                            <p:strVal val="ppt_y"/>
                                          </p:val>
                                        </p:tav>
                                        <p:tav tm="100000">
                                          <p:val>
                                            <p:strVal val="0-ppt_h/2"/>
                                          </p:val>
                                        </p:tav>
                                      </p:tavLst>
                                    </p:anim>
                                    <p:set>
                                      <p:cBhvr>
                                        <p:cTn id="139" dur="1" fill="hold">
                                          <p:stCondLst>
                                            <p:cond delay="1999"/>
                                          </p:stCondLst>
                                        </p:cTn>
                                        <p:tgtEl>
                                          <p:spTgt spid="13"/>
                                        </p:tgtEl>
                                        <p:attrNameLst>
                                          <p:attrName>style.visibility</p:attrName>
                                        </p:attrNameLst>
                                      </p:cBhvr>
                                      <p:to>
                                        <p:strVal val="hidden"/>
                                      </p:to>
                                    </p:set>
                                  </p:childTnLst>
                                </p:cTn>
                              </p:par>
                              <p:par>
                                <p:cTn id="140" presetID="23" presetClass="entr" presetSubtype="272" fill="hold" nodeType="withEffect">
                                  <p:stCondLst>
                                    <p:cond delay="0"/>
                                  </p:stCondLst>
                                  <p:childTnLst>
                                    <p:set>
                                      <p:cBhvr>
                                        <p:cTn id="141" dur="1" fill="hold">
                                          <p:stCondLst>
                                            <p:cond delay="0"/>
                                          </p:stCondLst>
                                        </p:cTn>
                                        <p:tgtEl>
                                          <p:spTgt spid="2"/>
                                        </p:tgtEl>
                                        <p:attrNameLst>
                                          <p:attrName>style.visibility</p:attrName>
                                        </p:attrNameLst>
                                      </p:cBhvr>
                                      <p:to>
                                        <p:strVal val="visible"/>
                                      </p:to>
                                    </p:set>
                                    <p:anim calcmode="lin" valueType="num">
                                      <p:cBhvr>
                                        <p:cTn id="142" dur="2000" fill="hold"/>
                                        <p:tgtEl>
                                          <p:spTgt spid="2"/>
                                        </p:tgtEl>
                                        <p:attrNameLst>
                                          <p:attrName>ppt_w</p:attrName>
                                        </p:attrNameLst>
                                      </p:cBhvr>
                                      <p:tavLst>
                                        <p:tav tm="0">
                                          <p:val>
                                            <p:strVal val="2/3*#ppt_w"/>
                                          </p:val>
                                        </p:tav>
                                        <p:tav tm="100000">
                                          <p:val>
                                            <p:strVal val="#ppt_w"/>
                                          </p:val>
                                        </p:tav>
                                      </p:tavLst>
                                    </p:anim>
                                    <p:anim calcmode="lin" valueType="num">
                                      <p:cBhvr>
                                        <p:cTn id="143" dur="2000" fill="hold"/>
                                        <p:tgtEl>
                                          <p:spTgt spid="2"/>
                                        </p:tgtEl>
                                        <p:attrNameLst>
                                          <p:attrName>ppt_h</p:attrName>
                                        </p:attrNameLst>
                                      </p:cBhvr>
                                      <p:tavLst>
                                        <p:tav tm="0">
                                          <p:val>
                                            <p:strVal val="2/3*#ppt_h"/>
                                          </p:val>
                                        </p:tav>
                                        <p:tav tm="100000">
                                          <p:val>
                                            <p:strVal val="#ppt_h"/>
                                          </p:val>
                                        </p:tav>
                                      </p:tavLst>
                                    </p:anim>
                                  </p:childTnLst>
                                </p:cTn>
                              </p:par>
                              <p:par>
                                <p:cTn id="144" presetID="4" presetClass="entr" presetSubtype="32" fill="hold" nodeType="withEffect">
                                  <p:stCondLst>
                                    <p:cond delay="0"/>
                                  </p:stCondLst>
                                  <p:childTnLst>
                                    <p:set>
                                      <p:cBhvr>
                                        <p:cTn id="145" dur="1" fill="hold">
                                          <p:stCondLst>
                                            <p:cond delay="0"/>
                                          </p:stCondLst>
                                        </p:cTn>
                                        <p:tgtEl>
                                          <p:spTgt spid="2"/>
                                        </p:tgtEl>
                                        <p:attrNameLst>
                                          <p:attrName>style.visibility</p:attrName>
                                        </p:attrNameLst>
                                      </p:cBhvr>
                                      <p:to>
                                        <p:strVal val="visible"/>
                                      </p:to>
                                    </p:set>
                                    <p:animEffect transition="in" filter="box(out)">
                                      <p:cBhvr>
                                        <p:cTn id="146"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4" grpId="0" animBg="1"/>
      <p:bldP spid="4" grpId="1" animBg="1"/>
      <p:bldP spid="5" grpId="0" animBg="1"/>
      <p:bldP spid="5" grpId="1" animBg="1"/>
      <p:bldP spid="6" grpId="0" animBg="1"/>
      <p:bldP spid="6" grpId="1" animBg="1"/>
      <p:bldP spid="7" grpId="0" animBg="1"/>
      <p:bldP spid="7" grpId="1" animBg="1"/>
      <p:bldP spid="8" grpId="0" animBg="1"/>
      <p:bldP spid="8" grpId="1" animBg="1"/>
      <p:bldP spid="9" grpId="0" animBg="1"/>
      <p:bldP spid="9" grpId="1" animBg="1"/>
      <p:bldP spid="10" grpId="0" animBg="1"/>
      <p:bldP spid="10" grpId="1" animBg="1"/>
      <p:bldP spid="11" grpId="0" animBg="1"/>
      <p:bldP spid="11" grpId="1" animBg="1"/>
      <p:bldP spid="12" grpId="0" animBg="1"/>
      <p:bldP spid="12" grpId="1" animBg="1"/>
      <p:bldP spid="13" grpId="0" animBg="1"/>
      <p:bldP spid="13" grpId="1" animBg="1"/>
      <p:bldP spid="14" grpId="0" animBg="1"/>
      <p:bldP spid="14" grpId="1" animBg="1"/>
      <p:bldP spid="15" grpId="0" animBg="1"/>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zorza-polarna-1.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Elipse"/>
          <p:cNvSpPr/>
          <p:nvPr/>
        </p:nvSpPr>
        <p:spPr>
          <a:xfrm>
            <a:off x="1714480" y="1928790"/>
            <a:ext cx="1928826" cy="1714512"/>
          </a:xfrm>
          <a:prstGeom prst="ellipse">
            <a:avLst/>
          </a:prstGeom>
          <a:blipFill>
            <a:blip r:embed="rId3" cstate="print">
              <a:duotone>
                <a:prstClr val="black"/>
                <a:srgbClr val="00CC00">
                  <a:tint val="45000"/>
                  <a:satMod val="400000"/>
                </a:srgbClr>
              </a:duotone>
              <a:lum contrast="40000"/>
            </a:blip>
            <a:stretch>
              <a:fillRect/>
            </a:stretch>
          </a:blipFill>
          <a:ln>
            <a:solidFill>
              <a:srgbClr val="003DB8"/>
            </a:solidFill>
          </a:ln>
          <a:scene3d>
            <a:camera prst="orthographicFront">
              <a:rot lat="0" lon="20099993" rev="0"/>
            </a:camera>
            <a:lightRig rig="threePt" dir="t"/>
          </a:scene3d>
          <a:sp3d extrusionH="336550">
            <a:bevelT w="622300" h="292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Elipse"/>
          <p:cNvSpPr/>
          <p:nvPr/>
        </p:nvSpPr>
        <p:spPr>
          <a:xfrm>
            <a:off x="3643306" y="3428988"/>
            <a:ext cx="1928826" cy="1714512"/>
          </a:xfrm>
          <a:prstGeom prst="ellipse">
            <a:avLst/>
          </a:prstGeom>
          <a:blipFill>
            <a:blip r:embed="rId3" cstate="print">
              <a:duotone>
                <a:prstClr val="black"/>
                <a:srgbClr val="00CC00">
                  <a:tint val="45000"/>
                  <a:satMod val="400000"/>
                </a:srgbClr>
              </a:duotone>
              <a:lum contrast="40000"/>
            </a:blip>
            <a:stretch>
              <a:fillRect/>
            </a:stretch>
          </a:blipFill>
          <a:ln>
            <a:solidFill>
              <a:srgbClr val="003DB8"/>
            </a:solidFill>
          </a:ln>
          <a:scene3d>
            <a:camera prst="orthographicFront">
              <a:rot lat="0" lon="20099993" rev="0"/>
            </a:camera>
            <a:lightRig rig="threePt" dir="t"/>
          </a:scene3d>
          <a:sp3d extrusionH="336550">
            <a:bevelT w="622300" h="292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Elipse"/>
          <p:cNvSpPr/>
          <p:nvPr/>
        </p:nvSpPr>
        <p:spPr>
          <a:xfrm>
            <a:off x="3643306" y="0"/>
            <a:ext cx="1928826" cy="1714512"/>
          </a:xfrm>
          <a:prstGeom prst="ellipse">
            <a:avLst/>
          </a:prstGeom>
          <a:blipFill>
            <a:blip r:embed="rId3" cstate="print">
              <a:duotone>
                <a:prstClr val="black"/>
                <a:srgbClr val="00CC00">
                  <a:tint val="45000"/>
                  <a:satMod val="400000"/>
                </a:srgbClr>
              </a:duotone>
              <a:lum contrast="40000"/>
            </a:blip>
            <a:stretch>
              <a:fillRect/>
            </a:stretch>
          </a:blipFill>
          <a:ln>
            <a:solidFill>
              <a:srgbClr val="003DB8"/>
            </a:solidFill>
          </a:ln>
          <a:scene3d>
            <a:camera prst="orthographicFront">
              <a:rot lat="0" lon="20099993" rev="0"/>
            </a:camera>
            <a:lightRig rig="threePt" dir="t"/>
          </a:scene3d>
          <a:sp3d extrusionH="336550">
            <a:bevelT w="622300" h="292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Elipse"/>
          <p:cNvSpPr/>
          <p:nvPr/>
        </p:nvSpPr>
        <p:spPr>
          <a:xfrm>
            <a:off x="6072198" y="1714476"/>
            <a:ext cx="1928826" cy="1714512"/>
          </a:xfrm>
          <a:prstGeom prst="ellipse">
            <a:avLst/>
          </a:prstGeom>
          <a:blipFill>
            <a:blip r:embed="rId3" cstate="print">
              <a:duotone>
                <a:prstClr val="black"/>
                <a:srgbClr val="00CC00">
                  <a:tint val="45000"/>
                  <a:satMod val="400000"/>
                </a:srgbClr>
              </a:duotone>
              <a:lum contrast="40000"/>
            </a:blip>
            <a:stretch>
              <a:fillRect/>
            </a:stretch>
          </a:blipFill>
          <a:ln>
            <a:solidFill>
              <a:srgbClr val="003DB8"/>
            </a:solidFill>
          </a:ln>
          <a:scene3d>
            <a:camera prst="orthographicFront">
              <a:rot lat="0" lon="20099993" rev="0"/>
            </a:camera>
            <a:lightRig rig="threePt" dir="t"/>
          </a:scene3d>
          <a:sp3d extrusionH="336550">
            <a:bevelT w="622300" h="292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Elipse"/>
          <p:cNvSpPr/>
          <p:nvPr/>
        </p:nvSpPr>
        <p:spPr>
          <a:xfrm>
            <a:off x="2000232" y="285716"/>
            <a:ext cx="1928826" cy="1714512"/>
          </a:xfrm>
          <a:prstGeom prst="ellipse">
            <a:avLst/>
          </a:prstGeom>
          <a:blipFill>
            <a:blip r:embed="rId3" cstate="print">
              <a:duotone>
                <a:prstClr val="black"/>
                <a:srgbClr val="00CC00">
                  <a:tint val="45000"/>
                  <a:satMod val="400000"/>
                </a:srgbClr>
              </a:duotone>
              <a:lum contrast="40000"/>
            </a:blip>
            <a:stretch>
              <a:fillRect/>
            </a:stretch>
          </a:blipFill>
          <a:ln>
            <a:solidFill>
              <a:srgbClr val="003DB8"/>
            </a:solidFill>
          </a:ln>
          <a:scene3d>
            <a:camera prst="orthographicFront">
              <a:rot lat="0" lon="20099993" rev="0"/>
            </a:camera>
            <a:lightRig rig="threePt" dir="t"/>
          </a:scene3d>
          <a:sp3d extrusionH="336550">
            <a:bevelT w="622300" h="292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Elipse"/>
          <p:cNvSpPr/>
          <p:nvPr/>
        </p:nvSpPr>
        <p:spPr>
          <a:xfrm>
            <a:off x="5429256" y="285716"/>
            <a:ext cx="1928826" cy="1714512"/>
          </a:xfrm>
          <a:prstGeom prst="ellipse">
            <a:avLst/>
          </a:prstGeom>
          <a:blipFill>
            <a:blip r:embed="rId3" cstate="print">
              <a:duotone>
                <a:prstClr val="black"/>
                <a:srgbClr val="00CC00">
                  <a:tint val="45000"/>
                  <a:satMod val="400000"/>
                </a:srgbClr>
              </a:duotone>
              <a:lum contrast="40000"/>
            </a:blip>
            <a:stretch>
              <a:fillRect/>
            </a:stretch>
          </a:blipFill>
          <a:ln>
            <a:solidFill>
              <a:srgbClr val="003DB8"/>
            </a:solidFill>
          </a:ln>
          <a:scene3d>
            <a:camera prst="orthographicFront">
              <a:rot lat="0" lon="20099993" rev="0"/>
            </a:camera>
            <a:lightRig rig="threePt" dir="t"/>
          </a:scene3d>
          <a:sp3d extrusionH="336550">
            <a:bevelT w="622300" h="292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Elipse"/>
          <p:cNvSpPr/>
          <p:nvPr/>
        </p:nvSpPr>
        <p:spPr>
          <a:xfrm>
            <a:off x="2071670" y="3428988"/>
            <a:ext cx="1928826" cy="1714512"/>
          </a:xfrm>
          <a:prstGeom prst="ellipse">
            <a:avLst/>
          </a:prstGeom>
          <a:blipFill>
            <a:blip r:embed="rId3" cstate="print">
              <a:duotone>
                <a:prstClr val="black"/>
                <a:srgbClr val="00CC00">
                  <a:tint val="45000"/>
                  <a:satMod val="400000"/>
                </a:srgbClr>
              </a:duotone>
              <a:lum contrast="40000"/>
            </a:blip>
            <a:stretch>
              <a:fillRect/>
            </a:stretch>
          </a:blipFill>
          <a:ln>
            <a:solidFill>
              <a:srgbClr val="003DB8"/>
            </a:solidFill>
          </a:ln>
          <a:scene3d>
            <a:camera prst="orthographicFront">
              <a:rot lat="0" lon="20099993" rev="0"/>
            </a:camera>
            <a:lightRig rig="threePt" dir="t"/>
          </a:scene3d>
          <a:sp3d extrusionH="336550">
            <a:bevelT w="622300" h="292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Elipse"/>
          <p:cNvSpPr/>
          <p:nvPr/>
        </p:nvSpPr>
        <p:spPr>
          <a:xfrm>
            <a:off x="5143504" y="3143254"/>
            <a:ext cx="1928826" cy="1714512"/>
          </a:xfrm>
          <a:prstGeom prst="ellipse">
            <a:avLst/>
          </a:prstGeom>
          <a:blipFill>
            <a:blip r:embed="rId3" cstate="print">
              <a:duotone>
                <a:prstClr val="black"/>
                <a:srgbClr val="00CC00">
                  <a:tint val="45000"/>
                  <a:satMod val="400000"/>
                </a:srgbClr>
              </a:duotone>
              <a:lum contrast="40000"/>
            </a:blip>
            <a:stretch>
              <a:fillRect/>
            </a:stretch>
          </a:blipFill>
          <a:ln>
            <a:solidFill>
              <a:srgbClr val="003DB8"/>
            </a:solidFill>
          </a:ln>
          <a:scene3d>
            <a:camera prst="orthographicFront">
              <a:rot lat="0" lon="20099993" rev="0"/>
            </a:camera>
            <a:lightRig rig="threePt" dir="t"/>
          </a:scene3d>
          <a:sp3d extrusionH="336550">
            <a:bevelT w="622300" h="292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a:off x="-428660" y="-214332"/>
            <a:ext cx="9787006" cy="5500726"/>
          </a:xfrm>
          <a:prstGeom prst="rect">
            <a:avLst/>
          </a:prstGeom>
          <a:gradFill flip="none" rotWithShape="1">
            <a:gsLst>
              <a:gs pos="21000">
                <a:srgbClr val="0033CC"/>
              </a:gs>
              <a:gs pos="50000">
                <a:srgbClr val="00CC00">
                  <a:shade val="67500"/>
                  <a:satMod val="115000"/>
                </a:srgbClr>
              </a:gs>
              <a:gs pos="100000">
                <a:srgbClr val="00CC00">
                  <a:shade val="100000"/>
                  <a:satMod val="115000"/>
                </a:srgb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1"/>
                                        </p:tgtEl>
                                        <p:attrNameLst>
                                          <p:attrName>style.visibility</p:attrName>
                                        </p:attrNameLst>
                                      </p:cBhvr>
                                      <p:to>
                                        <p:strVal val="hidden"/>
                                      </p:to>
                                    </p:set>
                                  </p:childTnLst>
                                </p:cTn>
                              </p:par>
                              <p:par>
                                <p:cTn id="7" presetID="2" presetClass="entr" presetSubtype="2" fill="hold" grpId="0"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additive="base">
                                        <p:cTn id="9" dur="2000" fill="hold"/>
                                        <p:tgtEl>
                                          <p:spTgt spid="3"/>
                                        </p:tgtEl>
                                        <p:attrNameLst>
                                          <p:attrName>ppt_x</p:attrName>
                                        </p:attrNameLst>
                                      </p:cBhvr>
                                      <p:tavLst>
                                        <p:tav tm="0">
                                          <p:val>
                                            <p:strVal val="1+#ppt_w/2"/>
                                          </p:val>
                                        </p:tav>
                                        <p:tav tm="100000">
                                          <p:val>
                                            <p:strVal val="#ppt_x"/>
                                          </p:val>
                                        </p:tav>
                                      </p:tavLst>
                                    </p:anim>
                                    <p:anim calcmode="lin" valueType="num">
                                      <p:cBhvr additive="base">
                                        <p:cTn id="10" dur="2000" fill="hold"/>
                                        <p:tgtEl>
                                          <p:spTgt spid="3"/>
                                        </p:tgtEl>
                                        <p:attrNameLst>
                                          <p:attrName>ppt_y</p:attrName>
                                        </p:attrNameLst>
                                      </p:cBhvr>
                                      <p:tavLst>
                                        <p:tav tm="0">
                                          <p:val>
                                            <p:strVal val="#ppt_y"/>
                                          </p:val>
                                        </p:tav>
                                        <p:tav tm="100000">
                                          <p:val>
                                            <p:strVal val="#ppt_y"/>
                                          </p:val>
                                        </p:tav>
                                      </p:tavLst>
                                    </p:anim>
                                  </p:childTnLst>
                                </p:cTn>
                              </p:par>
                              <p:par>
                                <p:cTn id="11" presetID="2" presetClass="entr" presetSubtype="1" fill="hold" grpId="0"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2000" fill="hold"/>
                                        <p:tgtEl>
                                          <p:spTgt spid="4"/>
                                        </p:tgtEl>
                                        <p:attrNameLst>
                                          <p:attrName>ppt_x</p:attrName>
                                        </p:attrNameLst>
                                      </p:cBhvr>
                                      <p:tavLst>
                                        <p:tav tm="0">
                                          <p:val>
                                            <p:strVal val="#ppt_x"/>
                                          </p:val>
                                        </p:tav>
                                        <p:tav tm="100000">
                                          <p:val>
                                            <p:strVal val="#ppt_x"/>
                                          </p:val>
                                        </p:tav>
                                      </p:tavLst>
                                    </p:anim>
                                    <p:anim calcmode="lin" valueType="num">
                                      <p:cBhvr additive="base">
                                        <p:cTn id="14" dur="2000" fill="hold"/>
                                        <p:tgtEl>
                                          <p:spTgt spid="4"/>
                                        </p:tgtEl>
                                        <p:attrNameLst>
                                          <p:attrName>ppt_y</p:attrName>
                                        </p:attrNameLst>
                                      </p:cBhvr>
                                      <p:tavLst>
                                        <p:tav tm="0">
                                          <p:val>
                                            <p:strVal val="0-#ppt_h/2"/>
                                          </p:val>
                                        </p:tav>
                                        <p:tav tm="100000">
                                          <p:val>
                                            <p:strVal val="#ppt_y"/>
                                          </p:val>
                                        </p:tav>
                                      </p:tavLst>
                                    </p:anim>
                                  </p:childTnLst>
                                </p:cTn>
                              </p:par>
                              <p:par>
                                <p:cTn id="15" presetID="2" presetClass="entr" presetSubtype="4" fill="hold" grpId="0"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additive="base">
                                        <p:cTn id="17" dur="2000" fill="hold"/>
                                        <p:tgtEl>
                                          <p:spTgt spid="5"/>
                                        </p:tgtEl>
                                        <p:attrNameLst>
                                          <p:attrName>ppt_x</p:attrName>
                                        </p:attrNameLst>
                                      </p:cBhvr>
                                      <p:tavLst>
                                        <p:tav tm="0">
                                          <p:val>
                                            <p:strVal val="#ppt_x"/>
                                          </p:val>
                                        </p:tav>
                                        <p:tav tm="100000">
                                          <p:val>
                                            <p:strVal val="#ppt_x"/>
                                          </p:val>
                                        </p:tav>
                                      </p:tavLst>
                                    </p:anim>
                                    <p:anim calcmode="lin" valueType="num">
                                      <p:cBhvr additive="base">
                                        <p:cTn id="18" dur="2000" fill="hold"/>
                                        <p:tgtEl>
                                          <p:spTgt spid="5"/>
                                        </p:tgtEl>
                                        <p:attrNameLst>
                                          <p:attrName>ppt_y</p:attrName>
                                        </p:attrNameLst>
                                      </p:cBhvr>
                                      <p:tavLst>
                                        <p:tav tm="0">
                                          <p:val>
                                            <p:strVal val="1+#ppt_h/2"/>
                                          </p:val>
                                        </p:tav>
                                        <p:tav tm="100000">
                                          <p:val>
                                            <p:strVal val="#ppt_y"/>
                                          </p:val>
                                        </p:tav>
                                      </p:tavLst>
                                    </p:anim>
                                  </p:childTnLst>
                                </p:cTn>
                              </p:par>
                              <p:par>
                                <p:cTn id="19" presetID="2" presetClass="entr" presetSubtype="8" fill="hold" grpId="0" nodeType="with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additive="base">
                                        <p:cTn id="21" dur="2000" fill="hold"/>
                                        <p:tgtEl>
                                          <p:spTgt spid="6"/>
                                        </p:tgtEl>
                                        <p:attrNameLst>
                                          <p:attrName>ppt_x</p:attrName>
                                        </p:attrNameLst>
                                      </p:cBhvr>
                                      <p:tavLst>
                                        <p:tav tm="0">
                                          <p:val>
                                            <p:strVal val="0-#ppt_w/2"/>
                                          </p:val>
                                        </p:tav>
                                        <p:tav tm="100000">
                                          <p:val>
                                            <p:strVal val="#ppt_x"/>
                                          </p:val>
                                        </p:tav>
                                      </p:tavLst>
                                    </p:anim>
                                    <p:anim calcmode="lin" valueType="num">
                                      <p:cBhvr additive="base">
                                        <p:cTn id="22" dur="2000" fill="hold"/>
                                        <p:tgtEl>
                                          <p:spTgt spid="6"/>
                                        </p:tgtEl>
                                        <p:attrNameLst>
                                          <p:attrName>ppt_y</p:attrName>
                                        </p:attrNameLst>
                                      </p:cBhvr>
                                      <p:tavLst>
                                        <p:tav tm="0">
                                          <p:val>
                                            <p:strVal val="#ppt_y"/>
                                          </p:val>
                                        </p:tav>
                                        <p:tav tm="100000">
                                          <p:val>
                                            <p:strVal val="#ppt_y"/>
                                          </p:val>
                                        </p:tav>
                                      </p:tavLst>
                                    </p:anim>
                                  </p:childTnLst>
                                </p:cTn>
                              </p:par>
                              <p:par>
                                <p:cTn id="23" presetID="2" presetClass="entr" presetSubtype="6" fill="hold" grpId="0" nodeType="withEffect">
                                  <p:stCondLst>
                                    <p:cond delay="0"/>
                                  </p:stCondLst>
                                  <p:childTnLst>
                                    <p:set>
                                      <p:cBhvr>
                                        <p:cTn id="24" dur="1" fill="hold">
                                          <p:stCondLst>
                                            <p:cond delay="0"/>
                                          </p:stCondLst>
                                        </p:cTn>
                                        <p:tgtEl>
                                          <p:spTgt spid="7"/>
                                        </p:tgtEl>
                                        <p:attrNameLst>
                                          <p:attrName>style.visibility</p:attrName>
                                        </p:attrNameLst>
                                      </p:cBhvr>
                                      <p:to>
                                        <p:strVal val="visible"/>
                                      </p:to>
                                    </p:set>
                                    <p:anim calcmode="lin" valueType="num">
                                      <p:cBhvr additive="base">
                                        <p:cTn id="25" dur="2000" fill="hold"/>
                                        <p:tgtEl>
                                          <p:spTgt spid="7"/>
                                        </p:tgtEl>
                                        <p:attrNameLst>
                                          <p:attrName>ppt_x</p:attrName>
                                        </p:attrNameLst>
                                      </p:cBhvr>
                                      <p:tavLst>
                                        <p:tav tm="0">
                                          <p:val>
                                            <p:strVal val="1+#ppt_w/2"/>
                                          </p:val>
                                        </p:tav>
                                        <p:tav tm="100000">
                                          <p:val>
                                            <p:strVal val="#ppt_x"/>
                                          </p:val>
                                        </p:tav>
                                      </p:tavLst>
                                    </p:anim>
                                    <p:anim calcmode="lin" valueType="num">
                                      <p:cBhvr additive="base">
                                        <p:cTn id="26" dur="2000" fill="hold"/>
                                        <p:tgtEl>
                                          <p:spTgt spid="7"/>
                                        </p:tgtEl>
                                        <p:attrNameLst>
                                          <p:attrName>ppt_y</p:attrName>
                                        </p:attrNameLst>
                                      </p:cBhvr>
                                      <p:tavLst>
                                        <p:tav tm="0">
                                          <p:val>
                                            <p:strVal val="1+#ppt_h/2"/>
                                          </p:val>
                                        </p:tav>
                                        <p:tav tm="100000">
                                          <p:val>
                                            <p:strVal val="#ppt_y"/>
                                          </p:val>
                                        </p:tav>
                                      </p:tavLst>
                                    </p:anim>
                                  </p:childTnLst>
                                </p:cTn>
                              </p:par>
                              <p:par>
                                <p:cTn id="27" presetID="2" presetClass="entr" presetSubtype="12" fill="hold" grpId="0" nodeType="withEffect">
                                  <p:stCondLst>
                                    <p:cond delay="0"/>
                                  </p:stCondLst>
                                  <p:childTnLst>
                                    <p:set>
                                      <p:cBhvr>
                                        <p:cTn id="28" dur="1" fill="hold">
                                          <p:stCondLst>
                                            <p:cond delay="0"/>
                                          </p:stCondLst>
                                        </p:cTn>
                                        <p:tgtEl>
                                          <p:spTgt spid="8"/>
                                        </p:tgtEl>
                                        <p:attrNameLst>
                                          <p:attrName>style.visibility</p:attrName>
                                        </p:attrNameLst>
                                      </p:cBhvr>
                                      <p:to>
                                        <p:strVal val="visible"/>
                                      </p:to>
                                    </p:set>
                                    <p:anim calcmode="lin" valueType="num">
                                      <p:cBhvr additive="base">
                                        <p:cTn id="29" dur="2000" fill="hold"/>
                                        <p:tgtEl>
                                          <p:spTgt spid="8"/>
                                        </p:tgtEl>
                                        <p:attrNameLst>
                                          <p:attrName>ppt_x</p:attrName>
                                        </p:attrNameLst>
                                      </p:cBhvr>
                                      <p:tavLst>
                                        <p:tav tm="0">
                                          <p:val>
                                            <p:strVal val="0-#ppt_w/2"/>
                                          </p:val>
                                        </p:tav>
                                        <p:tav tm="100000">
                                          <p:val>
                                            <p:strVal val="#ppt_x"/>
                                          </p:val>
                                        </p:tav>
                                      </p:tavLst>
                                    </p:anim>
                                    <p:anim calcmode="lin" valueType="num">
                                      <p:cBhvr additive="base">
                                        <p:cTn id="30" dur="2000" fill="hold"/>
                                        <p:tgtEl>
                                          <p:spTgt spid="8"/>
                                        </p:tgtEl>
                                        <p:attrNameLst>
                                          <p:attrName>ppt_y</p:attrName>
                                        </p:attrNameLst>
                                      </p:cBhvr>
                                      <p:tavLst>
                                        <p:tav tm="0">
                                          <p:val>
                                            <p:strVal val="1+#ppt_h/2"/>
                                          </p:val>
                                        </p:tav>
                                        <p:tav tm="100000">
                                          <p:val>
                                            <p:strVal val="#ppt_y"/>
                                          </p:val>
                                        </p:tav>
                                      </p:tavLst>
                                    </p:anim>
                                  </p:childTnLst>
                                </p:cTn>
                              </p:par>
                              <p:par>
                                <p:cTn id="31" presetID="2" presetClass="entr" presetSubtype="3" fill="hold" grpId="0" nodeType="withEffect">
                                  <p:stCondLst>
                                    <p:cond delay="0"/>
                                  </p:stCondLst>
                                  <p:childTnLst>
                                    <p:set>
                                      <p:cBhvr>
                                        <p:cTn id="32" dur="1" fill="hold">
                                          <p:stCondLst>
                                            <p:cond delay="0"/>
                                          </p:stCondLst>
                                        </p:cTn>
                                        <p:tgtEl>
                                          <p:spTgt spid="9"/>
                                        </p:tgtEl>
                                        <p:attrNameLst>
                                          <p:attrName>style.visibility</p:attrName>
                                        </p:attrNameLst>
                                      </p:cBhvr>
                                      <p:to>
                                        <p:strVal val="visible"/>
                                      </p:to>
                                    </p:set>
                                    <p:anim calcmode="lin" valueType="num">
                                      <p:cBhvr additive="base">
                                        <p:cTn id="33" dur="2000" fill="hold"/>
                                        <p:tgtEl>
                                          <p:spTgt spid="9"/>
                                        </p:tgtEl>
                                        <p:attrNameLst>
                                          <p:attrName>ppt_x</p:attrName>
                                        </p:attrNameLst>
                                      </p:cBhvr>
                                      <p:tavLst>
                                        <p:tav tm="0">
                                          <p:val>
                                            <p:strVal val="1+#ppt_w/2"/>
                                          </p:val>
                                        </p:tav>
                                        <p:tav tm="100000">
                                          <p:val>
                                            <p:strVal val="#ppt_x"/>
                                          </p:val>
                                        </p:tav>
                                      </p:tavLst>
                                    </p:anim>
                                    <p:anim calcmode="lin" valueType="num">
                                      <p:cBhvr additive="base">
                                        <p:cTn id="34" dur="2000" fill="hold"/>
                                        <p:tgtEl>
                                          <p:spTgt spid="9"/>
                                        </p:tgtEl>
                                        <p:attrNameLst>
                                          <p:attrName>ppt_y</p:attrName>
                                        </p:attrNameLst>
                                      </p:cBhvr>
                                      <p:tavLst>
                                        <p:tav tm="0">
                                          <p:val>
                                            <p:strVal val="0-#ppt_h/2"/>
                                          </p:val>
                                        </p:tav>
                                        <p:tav tm="100000">
                                          <p:val>
                                            <p:strVal val="#ppt_y"/>
                                          </p:val>
                                        </p:tav>
                                      </p:tavLst>
                                    </p:anim>
                                  </p:childTnLst>
                                </p:cTn>
                              </p:par>
                              <p:par>
                                <p:cTn id="35" presetID="2" presetClass="entr" presetSubtype="9" fill="hold" grpId="0" nodeType="withEffect">
                                  <p:stCondLst>
                                    <p:cond delay="0"/>
                                  </p:stCondLst>
                                  <p:childTnLst>
                                    <p:set>
                                      <p:cBhvr>
                                        <p:cTn id="36" dur="1" fill="hold">
                                          <p:stCondLst>
                                            <p:cond delay="0"/>
                                          </p:stCondLst>
                                        </p:cTn>
                                        <p:tgtEl>
                                          <p:spTgt spid="10"/>
                                        </p:tgtEl>
                                        <p:attrNameLst>
                                          <p:attrName>style.visibility</p:attrName>
                                        </p:attrNameLst>
                                      </p:cBhvr>
                                      <p:to>
                                        <p:strVal val="visible"/>
                                      </p:to>
                                    </p:set>
                                    <p:anim calcmode="lin" valueType="num">
                                      <p:cBhvr additive="base">
                                        <p:cTn id="37" dur="2000" fill="hold"/>
                                        <p:tgtEl>
                                          <p:spTgt spid="10"/>
                                        </p:tgtEl>
                                        <p:attrNameLst>
                                          <p:attrName>ppt_x</p:attrName>
                                        </p:attrNameLst>
                                      </p:cBhvr>
                                      <p:tavLst>
                                        <p:tav tm="0">
                                          <p:val>
                                            <p:strVal val="0-#ppt_w/2"/>
                                          </p:val>
                                        </p:tav>
                                        <p:tav tm="100000">
                                          <p:val>
                                            <p:strVal val="#ppt_x"/>
                                          </p:val>
                                        </p:tav>
                                      </p:tavLst>
                                    </p:anim>
                                    <p:anim calcmode="lin" valueType="num">
                                      <p:cBhvr additive="base">
                                        <p:cTn id="38" dur="2000" fill="hold"/>
                                        <p:tgtEl>
                                          <p:spTgt spid="10"/>
                                        </p:tgtEl>
                                        <p:attrNameLst>
                                          <p:attrName>ppt_y</p:attrName>
                                        </p:attrNameLst>
                                      </p:cBhvr>
                                      <p:tavLst>
                                        <p:tav tm="0">
                                          <p:val>
                                            <p:strVal val="0-#ppt_h/2"/>
                                          </p:val>
                                        </p:tav>
                                        <p:tav tm="100000">
                                          <p:val>
                                            <p:strVal val="#ppt_y"/>
                                          </p:val>
                                        </p:tav>
                                      </p:tavLst>
                                    </p:anim>
                                  </p:childTnLst>
                                </p:cTn>
                              </p:par>
                              <p:par>
                                <p:cTn id="39" presetID="8" presetClass="emph" presetSubtype="0" fill="hold" grpId="1" nodeType="withEffect">
                                  <p:stCondLst>
                                    <p:cond delay="0"/>
                                  </p:stCondLst>
                                  <p:childTnLst>
                                    <p:animRot by="21600000">
                                      <p:cBhvr>
                                        <p:cTn id="40" dur="2000" fill="hold"/>
                                        <p:tgtEl>
                                          <p:spTgt spid="3"/>
                                        </p:tgtEl>
                                        <p:attrNameLst>
                                          <p:attrName>r</p:attrName>
                                        </p:attrNameLst>
                                      </p:cBhvr>
                                    </p:animRot>
                                  </p:childTnLst>
                                </p:cTn>
                              </p:par>
                              <p:par>
                                <p:cTn id="41" presetID="8" presetClass="emph" presetSubtype="0" fill="hold" grpId="1" nodeType="withEffect">
                                  <p:stCondLst>
                                    <p:cond delay="0"/>
                                  </p:stCondLst>
                                  <p:childTnLst>
                                    <p:animRot by="21600000">
                                      <p:cBhvr>
                                        <p:cTn id="42" dur="2000" fill="hold"/>
                                        <p:tgtEl>
                                          <p:spTgt spid="4"/>
                                        </p:tgtEl>
                                        <p:attrNameLst>
                                          <p:attrName>r</p:attrName>
                                        </p:attrNameLst>
                                      </p:cBhvr>
                                    </p:animRot>
                                  </p:childTnLst>
                                </p:cTn>
                              </p:par>
                              <p:par>
                                <p:cTn id="43" presetID="8" presetClass="emph" presetSubtype="0" fill="hold" grpId="1" nodeType="withEffect">
                                  <p:stCondLst>
                                    <p:cond delay="0"/>
                                  </p:stCondLst>
                                  <p:childTnLst>
                                    <p:animRot by="21600000">
                                      <p:cBhvr>
                                        <p:cTn id="44" dur="2000" fill="hold"/>
                                        <p:tgtEl>
                                          <p:spTgt spid="5"/>
                                        </p:tgtEl>
                                        <p:attrNameLst>
                                          <p:attrName>r</p:attrName>
                                        </p:attrNameLst>
                                      </p:cBhvr>
                                    </p:animRot>
                                  </p:childTnLst>
                                </p:cTn>
                              </p:par>
                              <p:par>
                                <p:cTn id="45" presetID="8" presetClass="emph" presetSubtype="0" fill="hold" grpId="1" nodeType="withEffect">
                                  <p:stCondLst>
                                    <p:cond delay="0"/>
                                  </p:stCondLst>
                                  <p:childTnLst>
                                    <p:animRot by="21600000">
                                      <p:cBhvr>
                                        <p:cTn id="46" dur="2000" fill="hold"/>
                                        <p:tgtEl>
                                          <p:spTgt spid="6"/>
                                        </p:tgtEl>
                                        <p:attrNameLst>
                                          <p:attrName>r</p:attrName>
                                        </p:attrNameLst>
                                      </p:cBhvr>
                                    </p:animRot>
                                  </p:childTnLst>
                                </p:cTn>
                              </p:par>
                              <p:par>
                                <p:cTn id="47" presetID="8" presetClass="emph" presetSubtype="0" fill="hold" grpId="1" nodeType="withEffect">
                                  <p:stCondLst>
                                    <p:cond delay="0"/>
                                  </p:stCondLst>
                                  <p:childTnLst>
                                    <p:animRot by="21600000">
                                      <p:cBhvr>
                                        <p:cTn id="48" dur="2000" fill="hold"/>
                                        <p:tgtEl>
                                          <p:spTgt spid="7"/>
                                        </p:tgtEl>
                                        <p:attrNameLst>
                                          <p:attrName>r</p:attrName>
                                        </p:attrNameLst>
                                      </p:cBhvr>
                                    </p:animRot>
                                  </p:childTnLst>
                                </p:cTn>
                              </p:par>
                              <p:par>
                                <p:cTn id="49" presetID="8" presetClass="emph" presetSubtype="0" fill="hold" grpId="1" nodeType="withEffect">
                                  <p:stCondLst>
                                    <p:cond delay="0"/>
                                  </p:stCondLst>
                                  <p:childTnLst>
                                    <p:animRot by="21600000">
                                      <p:cBhvr>
                                        <p:cTn id="50" dur="2000" fill="hold"/>
                                        <p:tgtEl>
                                          <p:spTgt spid="8"/>
                                        </p:tgtEl>
                                        <p:attrNameLst>
                                          <p:attrName>r</p:attrName>
                                        </p:attrNameLst>
                                      </p:cBhvr>
                                    </p:animRot>
                                  </p:childTnLst>
                                </p:cTn>
                              </p:par>
                              <p:par>
                                <p:cTn id="51" presetID="8" presetClass="emph" presetSubtype="0" fill="hold" grpId="1" nodeType="withEffect">
                                  <p:stCondLst>
                                    <p:cond delay="0"/>
                                  </p:stCondLst>
                                  <p:childTnLst>
                                    <p:animRot by="21600000">
                                      <p:cBhvr>
                                        <p:cTn id="52" dur="2000" fill="hold"/>
                                        <p:tgtEl>
                                          <p:spTgt spid="9"/>
                                        </p:tgtEl>
                                        <p:attrNameLst>
                                          <p:attrName>r</p:attrName>
                                        </p:attrNameLst>
                                      </p:cBhvr>
                                    </p:animRot>
                                  </p:childTnLst>
                                </p:cTn>
                              </p:par>
                              <p:par>
                                <p:cTn id="53" presetID="8" presetClass="emph" presetSubtype="0" fill="hold" grpId="1" nodeType="withEffect">
                                  <p:stCondLst>
                                    <p:cond delay="0"/>
                                  </p:stCondLst>
                                  <p:childTnLst>
                                    <p:animRot by="21600000">
                                      <p:cBhvr>
                                        <p:cTn id="54" dur="2000" fill="hold"/>
                                        <p:tgtEl>
                                          <p:spTgt spid="10"/>
                                        </p:tgtEl>
                                        <p:attrNameLst>
                                          <p:attrName>r</p:attrName>
                                        </p:attrNameLst>
                                      </p:cBhvr>
                                    </p:animRot>
                                  </p:childTnLst>
                                </p:cTn>
                              </p:par>
                              <p:par>
                                <p:cTn id="55" presetID="2" presetClass="exit" presetSubtype="2" fill="hold" grpId="2" nodeType="withEffect">
                                  <p:stCondLst>
                                    <p:cond delay="0"/>
                                  </p:stCondLst>
                                  <p:childTnLst>
                                    <p:anim calcmode="lin" valueType="num">
                                      <p:cBhvr additive="base">
                                        <p:cTn id="56" dur="2000"/>
                                        <p:tgtEl>
                                          <p:spTgt spid="3"/>
                                        </p:tgtEl>
                                        <p:attrNameLst>
                                          <p:attrName>ppt_x</p:attrName>
                                        </p:attrNameLst>
                                      </p:cBhvr>
                                      <p:tavLst>
                                        <p:tav tm="0">
                                          <p:val>
                                            <p:strVal val="ppt_x"/>
                                          </p:val>
                                        </p:tav>
                                        <p:tav tm="100000">
                                          <p:val>
                                            <p:strVal val="1+ppt_w/2"/>
                                          </p:val>
                                        </p:tav>
                                      </p:tavLst>
                                    </p:anim>
                                    <p:anim calcmode="lin" valueType="num">
                                      <p:cBhvr additive="base">
                                        <p:cTn id="57" dur="2000"/>
                                        <p:tgtEl>
                                          <p:spTgt spid="3"/>
                                        </p:tgtEl>
                                        <p:attrNameLst>
                                          <p:attrName>ppt_y</p:attrName>
                                        </p:attrNameLst>
                                      </p:cBhvr>
                                      <p:tavLst>
                                        <p:tav tm="0">
                                          <p:val>
                                            <p:strVal val="ppt_y"/>
                                          </p:val>
                                        </p:tav>
                                        <p:tav tm="100000">
                                          <p:val>
                                            <p:strVal val="ppt_y"/>
                                          </p:val>
                                        </p:tav>
                                      </p:tavLst>
                                    </p:anim>
                                    <p:set>
                                      <p:cBhvr>
                                        <p:cTn id="58" dur="1" fill="hold">
                                          <p:stCondLst>
                                            <p:cond delay="1999"/>
                                          </p:stCondLst>
                                        </p:cTn>
                                        <p:tgtEl>
                                          <p:spTgt spid="3"/>
                                        </p:tgtEl>
                                        <p:attrNameLst>
                                          <p:attrName>style.visibility</p:attrName>
                                        </p:attrNameLst>
                                      </p:cBhvr>
                                      <p:to>
                                        <p:strVal val="hidden"/>
                                      </p:to>
                                    </p:set>
                                  </p:childTnLst>
                                </p:cTn>
                              </p:par>
                              <p:par>
                                <p:cTn id="59" presetID="2" presetClass="exit" presetSubtype="1" fill="hold" grpId="2" nodeType="withEffect">
                                  <p:stCondLst>
                                    <p:cond delay="0"/>
                                  </p:stCondLst>
                                  <p:childTnLst>
                                    <p:anim calcmode="lin" valueType="num">
                                      <p:cBhvr additive="base">
                                        <p:cTn id="60" dur="2000"/>
                                        <p:tgtEl>
                                          <p:spTgt spid="4"/>
                                        </p:tgtEl>
                                        <p:attrNameLst>
                                          <p:attrName>ppt_x</p:attrName>
                                        </p:attrNameLst>
                                      </p:cBhvr>
                                      <p:tavLst>
                                        <p:tav tm="0">
                                          <p:val>
                                            <p:strVal val="ppt_x"/>
                                          </p:val>
                                        </p:tav>
                                        <p:tav tm="100000">
                                          <p:val>
                                            <p:strVal val="ppt_x"/>
                                          </p:val>
                                        </p:tav>
                                      </p:tavLst>
                                    </p:anim>
                                    <p:anim calcmode="lin" valueType="num">
                                      <p:cBhvr additive="base">
                                        <p:cTn id="61" dur="2000"/>
                                        <p:tgtEl>
                                          <p:spTgt spid="4"/>
                                        </p:tgtEl>
                                        <p:attrNameLst>
                                          <p:attrName>ppt_y</p:attrName>
                                        </p:attrNameLst>
                                      </p:cBhvr>
                                      <p:tavLst>
                                        <p:tav tm="0">
                                          <p:val>
                                            <p:strVal val="ppt_y"/>
                                          </p:val>
                                        </p:tav>
                                        <p:tav tm="100000">
                                          <p:val>
                                            <p:strVal val="0-ppt_h/2"/>
                                          </p:val>
                                        </p:tav>
                                      </p:tavLst>
                                    </p:anim>
                                    <p:set>
                                      <p:cBhvr>
                                        <p:cTn id="62" dur="1" fill="hold">
                                          <p:stCondLst>
                                            <p:cond delay="1999"/>
                                          </p:stCondLst>
                                        </p:cTn>
                                        <p:tgtEl>
                                          <p:spTgt spid="4"/>
                                        </p:tgtEl>
                                        <p:attrNameLst>
                                          <p:attrName>style.visibility</p:attrName>
                                        </p:attrNameLst>
                                      </p:cBhvr>
                                      <p:to>
                                        <p:strVal val="hidden"/>
                                      </p:to>
                                    </p:set>
                                  </p:childTnLst>
                                </p:cTn>
                              </p:par>
                              <p:par>
                                <p:cTn id="63" presetID="2" presetClass="exit" presetSubtype="4" fill="hold" grpId="2" nodeType="withEffect">
                                  <p:stCondLst>
                                    <p:cond delay="0"/>
                                  </p:stCondLst>
                                  <p:childTnLst>
                                    <p:anim calcmode="lin" valueType="num">
                                      <p:cBhvr additive="base">
                                        <p:cTn id="64" dur="2000"/>
                                        <p:tgtEl>
                                          <p:spTgt spid="5"/>
                                        </p:tgtEl>
                                        <p:attrNameLst>
                                          <p:attrName>ppt_x</p:attrName>
                                        </p:attrNameLst>
                                      </p:cBhvr>
                                      <p:tavLst>
                                        <p:tav tm="0">
                                          <p:val>
                                            <p:strVal val="ppt_x"/>
                                          </p:val>
                                        </p:tav>
                                        <p:tav tm="100000">
                                          <p:val>
                                            <p:strVal val="ppt_x"/>
                                          </p:val>
                                        </p:tav>
                                      </p:tavLst>
                                    </p:anim>
                                    <p:anim calcmode="lin" valueType="num">
                                      <p:cBhvr additive="base">
                                        <p:cTn id="65" dur="2000"/>
                                        <p:tgtEl>
                                          <p:spTgt spid="5"/>
                                        </p:tgtEl>
                                        <p:attrNameLst>
                                          <p:attrName>ppt_y</p:attrName>
                                        </p:attrNameLst>
                                      </p:cBhvr>
                                      <p:tavLst>
                                        <p:tav tm="0">
                                          <p:val>
                                            <p:strVal val="ppt_y"/>
                                          </p:val>
                                        </p:tav>
                                        <p:tav tm="100000">
                                          <p:val>
                                            <p:strVal val="1+ppt_h/2"/>
                                          </p:val>
                                        </p:tav>
                                      </p:tavLst>
                                    </p:anim>
                                    <p:set>
                                      <p:cBhvr>
                                        <p:cTn id="66" dur="1" fill="hold">
                                          <p:stCondLst>
                                            <p:cond delay="1999"/>
                                          </p:stCondLst>
                                        </p:cTn>
                                        <p:tgtEl>
                                          <p:spTgt spid="5"/>
                                        </p:tgtEl>
                                        <p:attrNameLst>
                                          <p:attrName>style.visibility</p:attrName>
                                        </p:attrNameLst>
                                      </p:cBhvr>
                                      <p:to>
                                        <p:strVal val="hidden"/>
                                      </p:to>
                                    </p:set>
                                  </p:childTnLst>
                                </p:cTn>
                              </p:par>
                              <p:par>
                                <p:cTn id="67" presetID="2" presetClass="exit" presetSubtype="8" fill="hold" grpId="2" nodeType="withEffect">
                                  <p:stCondLst>
                                    <p:cond delay="0"/>
                                  </p:stCondLst>
                                  <p:childTnLst>
                                    <p:anim calcmode="lin" valueType="num">
                                      <p:cBhvr additive="base">
                                        <p:cTn id="68" dur="2000"/>
                                        <p:tgtEl>
                                          <p:spTgt spid="6"/>
                                        </p:tgtEl>
                                        <p:attrNameLst>
                                          <p:attrName>ppt_x</p:attrName>
                                        </p:attrNameLst>
                                      </p:cBhvr>
                                      <p:tavLst>
                                        <p:tav tm="0">
                                          <p:val>
                                            <p:strVal val="ppt_x"/>
                                          </p:val>
                                        </p:tav>
                                        <p:tav tm="100000">
                                          <p:val>
                                            <p:strVal val="0-ppt_w/2"/>
                                          </p:val>
                                        </p:tav>
                                      </p:tavLst>
                                    </p:anim>
                                    <p:anim calcmode="lin" valueType="num">
                                      <p:cBhvr additive="base">
                                        <p:cTn id="69" dur="2000"/>
                                        <p:tgtEl>
                                          <p:spTgt spid="6"/>
                                        </p:tgtEl>
                                        <p:attrNameLst>
                                          <p:attrName>ppt_y</p:attrName>
                                        </p:attrNameLst>
                                      </p:cBhvr>
                                      <p:tavLst>
                                        <p:tav tm="0">
                                          <p:val>
                                            <p:strVal val="ppt_y"/>
                                          </p:val>
                                        </p:tav>
                                        <p:tav tm="100000">
                                          <p:val>
                                            <p:strVal val="ppt_y"/>
                                          </p:val>
                                        </p:tav>
                                      </p:tavLst>
                                    </p:anim>
                                    <p:set>
                                      <p:cBhvr>
                                        <p:cTn id="70" dur="1" fill="hold">
                                          <p:stCondLst>
                                            <p:cond delay="1999"/>
                                          </p:stCondLst>
                                        </p:cTn>
                                        <p:tgtEl>
                                          <p:spTgt spid="6"/>
                                        </p:tgtEl>
                                        <p:attrNameLst>
                                          <p:attrName>style.visibility</p:attrName>
                                        </p:attrNameLst>
                                      </p:cBhvr>
                                      <p:to>
                                        <p:strVal val="hidden"/>
                                      </p:to>
                                    </p:set>
                                  </p:childTnLst>
                                </p:cTn>
                              </p:par>
                              <p:par>
                                <p:cTn id="71" presetID="2" presetClass="exit" presetSubtype="6" fill="hold" grpId="2" nodeType="withEffect">
                                  <p:stCondLst>
                                    <p:cond delay="0"/>
                                  </p:stCondLst>
                                  <p:childTnLst>
                                    <p:anim calcmode="lin" valueType="num">
                                      <p:cBhvr additive="base">
                                        <p:cTn id="72" dur="2000"/>
                                        <p:tgtEl>
                                          <p:spTgt spid="7"/>
                                        </p:tgtEl>
                                        <p:attrNameLst>
                                          <p:attrName>ppt_x</p:attrName>
                                        </p:attrNameLst>
                                      </p:cBhvr>
                                      <p:tavLst>
                                        <p:tav tm="0">
                                          <p:val>
                                            <p:strVal val="ppt_x"/>
                                          </p:val>
                                        </p:tav>
                                        <p:tav tm="100000">
                                          <p:val>
                                            <p:strVal val="1+ppt_w/2"/>
                                          </p:val>
                                        </p:tav>
                                      </p:tavLst>
                                    </p:anim>
                                    <p:anim calcmode="lin" valueType="num">
                                      <p:cBhvr additive="base">
                                        <p:cTn id="73" dur="2000"/>
                                        <p:tgtEl>
                                          <p:spTgt spid="7"/>
                                        </p:tgtEl>
                                        <p:attrNameLst>
                                          <p:attrName>ppt_y</p:attrName>
                                        </p:attrNameLst>
                                      </p:cBhvr>
                                      <p:tavLst>
                                        <p:tav tm="0">
                                          <p:val>
                                            <p:strVal val="ppt_y"/>
                                          </p:val>
                                        </p:tav>
                                        <p:tav tm="100000">
                                          <p:val>
                                            <p:strVal val="1+ppt_h/2"/>
                                          </p:val>
                                        </p:tav>
                                      </p:tavLst>
                                    </p:anim>
                                    <p:set>
                                      <p:cBhvr>
                                        <p:cTn id="74" dur="1" fill="hold">
                                          <p:stCondLst>
                                            <p:cond delay="1999"/>
                                          </p:stCondLst>
                                        </p:cTn>
                                        <p:tgtEl>
                                          <p:spTgt spid="7"/>
                                        </p:tgtEl>
                                        <p:attrNameLst>
                                          <p:attrName>style.visibility</p:attrName>
                                        </p:attrNameLst>
                                      </p:cBhvr>
                                      <p:to>
                                        <p:strVal val="hidden"/>
                                      </p:to>
                                    </p:set>
                                  </p:childTnLst>
                                </p:cTn>
                              </p:par>
                              <p:par>
                                <p:cTn id="75" presetID="2" presetClass="exit" presetSubtype="12" fill="hold" grpId="2" nodeType="withEffect">
                                  <p:stCondLst>
                                    <p:cond delay="0"/>
                                  </p:stCondLst>
                                  <p:childTnLst>
                                    <p:anim calcmode="lin" valueType="num">
                                      <p:cBhvr additive="base">
                                        <p:cTn id="76" dur="2000"/>
                                        <p:tgtEl>
                                          <p:spTgt spid="8"/>
                                        </p:tgtEl>
                                        <p:attrNameLst>
                                          <p:attrName>ppt_x</p:attrName>
                                        </p:attrNameLst>
                                      </p:cBhvr>
                                      <p:tavLst>
                                        <p:tav tm="0">
                                          <p:val>
                                            <p:strVal val="ppt_x"/>
                                          </p:val>
                                        </p:tav>
                                        <p:tav tm="100000">
                                          <p:val>
                                            <p:strVal val="0-ppt_w/2"/>
                                          </p:val>
                                        </p:tav>
                                      </p:tavLst>
                                    </p:anim>
                                    <p:anim calcmode="lin" valueType="num">
                                      <p:cBhvr additive="base">
                                        <p:cTn id="77" dur="2000"/>
                                        <p:tgtEl>
                                          <p:spTgt spid="8"/>
                                        </p:tgtEl>
                                        <p:attrNameLst>
                                          <p:attrName>ppt_y</p:attrName>
                                        </p:attrNameLst>
                                      </p:cBhvr>
                                      <p:tavLst>
                                        <p:tav tm="0">
                                          <p:val>
                                            <p:strVal val="ppt_y"/>
                                          </p:val>
                                        </p:tav>
                                        <p:tav tm="100000">
                                          <p:val>
                                            <p:strVal val="1+ppt_h/2"/>
                                          </p:val>
                                        </p:tav>
                                      </p:tavLst>
                                    </p:anim>
                                    <p:set>
                                      <p:cBhvr>
                                        <p:cTn id="78" dur="1" fill="hold">
                                          <p:stCondLst>
                                            <p:cond delay="1999"/>
                                          </p:stCondLst>
                                        </p:cTn>
                                        <p:tgtEl>
                                          <p:spTgt spid="8"/>
                                        </p:tgtEl>
                                        <p:attrNameLst>
                                          <p:attrName>style.visibility</p:attrName>
                                        </p:attrNameLst>
                                      </p:cBhvr>
                                      <p:to>
                                        <p:strVal val="hidden"/>
                                      </p:to>
                                    </p:set>
                                  </p:childTnLst>
                                </p:cTn>
                              </p:par>
                              <p:par>
                                <p:cTn id="79" presetID="2" presetClass="exit" presetSubtype="3" fill="hold" grpId="2" nodeType="withEffect">
                                  <p:stCondLst>
                                    <p:cond delay="0"/>
                                  </p:stCondLst>
                                  <p:childTnLst>
                                    <p:anim calcmode="lin" valueType="num">
                                      <p:cBhvr additive="base">
                                        <p:cTn id="80" dur="2000"/>
                                        <p:tgtEl>
                                          <p:spTgt spid="9"/>
                                        </p:tgtEl>
                                        <p:attrNameLst>
                                          <p:attrName>ppt_x</p:attrName>
                                        </p:attrNameLst>
                                      </p:cBhvr>
                                      <p:tavLst>
                                        <p:tav tm="0">
                                          <p:val>
                                            <p:strVal val="ppt_x"/>
                                          </p:val>
                                        </p:tav>
                                        <p:tav tm="100000">
                                          <p:val>
                                            <p:strVal val="1+ppt_w/2"/>
                                          </p:val>
                                        </p:tav>
                                      </p:tavLst>
                                    </p:anim>
                                    <p:anim calcmode="lin" valueType="num">
                                      <p:cBhvr additive="base">
                                        <p:cTn id="81" dur="2000"/>
                                        <p:tgtEl>
                                          <p:spTgt spid="9"/>
                                        </p:tgtEl>
                                        <p:attrNameLst>
                                          <p:attrName>ppt_y</p:attrName>
                                        </p:attrNameLst>
                                      </p:cBhvr>
                                      <p:tavLst>
                                        <p:tav tm="0">
                                          <p:val>
                                            <p:strVal val="ppt_y"/>
                                          </p:val>
                                        </p:tav>
                                        <p:tav tm="100000">
                                          <p:val>
                                            <p:strVal val="0-ppt_h/2"/>
                                          </p:val>
                                        </p:tav>
                                      </p:tavLst>
                                    </p:anim>
                                    <p:set>
                                      <p:cBhvr>
                                        <p:cTn id="82" dur="1" fill="hold">
                                          <p:stCondLst>
                                            <p:cond delay="1999"/>
                                          </p:stCondLst>
                                        </p:cTn>
                                        <p:tgtEl>
                                          <p:spTgt spid="9"/>
                                        </p:tgtEl>
                                        <p:attrNameLst>
                                          <p:attrName>style.visibility</p:attrName>
                                        </p:attrNameLst>
                                      </p:cBhvr>
                                      <p:to>
                                        <p:strVal val="hidden"/>
                                      </p:to>
                                    </p:set>
                                  </p:childTnLst>
                                </p:cTn>
                              </p:par>
                              <p:par>
                                <p:cTn id="83" presetID="2" presetClass="exit" presetSubtype="9" fill="hold" grpId="2" nodeType="withEffect">
                                  <p:stCondLst>
                                    <p:cond delay="0"/>
                                  </p:stCondLst>
                                  <p:childTnLst>
                                    <p:anim calcmode="lin" valueType="num">
                                      <p:cBhvr additive="base">
                                        <p:cTn id="84" dur="2000"/>
                                        <p:tgtEl>
                                          <p:spTgt spid="10"/>
                                        </p:tgtEl>
                                        <p:attrNameLst>
                                          <p:attrName>ppt_x</p:attrName>
                                        </p:attrNameLst>
                                      </p:cBhvr>
                                      <p:tavLst>
                                        <p:tav tm="0">
                                          <p:val>
                                            <p:strVal val="ppt_x"/>
                                          </p:val>
                                        </p:tav>
                                        <p:tav tm="100000">
                                          <p:val>
                                            <p:strVal val="0-ppt_w/2"/>
                                          </p:val>
                                        </p:tav>
                                      </p:tavLst>
                                    </p:anim>
                                    <p:anim calcmode="lin" valueType="num">
                                      <p:cBhvr additive="base">
                                        <p:cTn id="85" dur="2000"/>
                                        <p:tgtEl>
                                          <p:spTgt spid="10"/>
                                        </p:tgtEl>
                                        <p:attrNameLst>
                                          <p:attrName>ppt_y</p:attrName>
                                        </p:attrNameLst>
                                      </p:cBhvr>
                                      <p:tavLst>
                                        <p:tav tm="0">
                                          <p:val>
                                            <p:strVal val="ppt_y"/>
                                          </p:val>
                                        </p:tav>
                                        <p:tav tm="100000">
                                          <p:val>
                                            <p:strVal val="0-ppt_h/2"/>
                                          </p:val>
                                        </p:tav>
                                      </p:tavLst>
                                    </p:anim>
                                    <p:set>
                                      <p:cBhvr>
                                        <p:cTn id="86" dur="1" fill="hold">
                                          <p:stCondLst>
                                            <p:cond delay="1999"/>
                                          </p:stCondLst>
                                        </p:cTn>
                                        <p:tgtEl>
                                          <p:spTgt spid="10"/>
                                        </p:tgtEl>
                                        <p:attrNameLst>
                                          <p:attrName>style.visibility</p:attrName>
                                        </p:attrNameLst>
                                      </p:cBhvr>
                                      <p:to>
                                        <p:strVal val="hidden"/>
                                      </p:to>
                                    </p:set>
                                  </p:childTnLst>
                                </p:cTn>
                              </p:par>
                              <p:par>
                                <p:cTn id="87" presetID="8" presetClass="emph" presetSubtype="0" fill="hold" grpId="3" nodeType="withEffect">
                                  <p:stCondLst>
                                    <p:cond delay="0"/>
                                  </p:stCondLst>
                                  <p:childTnLst>
                                    <p:animRot by="-21600000">
                                      <p:cBhvr>
                                        <p:cTn id="88" dur="2000" fill="hold"/>
                                        <p:tgtEl>
                                          <p:spTgt spid="3"/>
                                        </p:tgtEl>
                                        <p:attrNameLst>
                                          <p:attrName>r</p:attrName>
                                        </p:attrNameLst>
                                      </p:cBhvr>
                                    </p:animRot>
                                  </p:childTnLst>
                                </p:cTn>
                              </p:par>
                              <p:par>
                                <p:cTn id="89" presetID="8" presetClass="emph" presetSubtype="0" fill="hold" grpId="3" nodeType="withEffect">
                                  <p:stCondLst>
                                    <p:cond delay="0"/>
                                  </p:stCondLst>
                                  <p:childTnLst>
                                    <p:animRot by="-21600000">
                                      <p:cBhvr>
                                        <p:cTn id="90" dur="2000" fill="hold"/>
                                        <p:tgtEl>
                                          <p:spTgt spid="4"/>
                                        </p:tgtEl>
                                        <p:attrNameLst>
                                          <p:attrName>r</p:attrName>
                                        </p:attrNameLst>
                                      </p:cBhvr>
                                    </p:animRot>
                                  </p:childTnLst>
                                </p:cTn>
                              </p:par>
                              <p:par>
                                <p:cTn id="91" presetID="8" presetClass="emph" presetSubtype="0" fill="hold" grpId="3" nodeType="withEffect">
                                  <p:stCondLst>
                                    <p:cond delay="0"/>
                                  </p:stCondLst>
                                  <p:childTnLst>
                                    <p:animRot by="-21600000">
                                      <p:cBhvr>
                                        <p:cTn id="92" dur="2000" fill="hold"/>
                                        <p:tgtEl>
                                          <p:spTgt spid="5"/>
                                        </p:tgtEl>
                                        <p:attrNameLst>
                                          <p:attrName>r</p:attrName>
                                        </p:attrNameLst>
                                      </p:cBhvr>
                                    </p:animRot>
                                  </p:childTnLst>
                                </p:cTn>
                              </p:par>
                              <p:par>
                                <p:cTn id="93" presetID="8" presetClass="emph" presetSubtype="0" fill="hold" grpId="3" nodeType="withEffect">
                                  <p:stCondLst>
                                    <p:cond delay="0"/>
                                  </p:stCondLst>
                                  <p:childTnLst>
                                    <p:animRot by="-21600000">
                                      <p:cBhvr>
                                        <p:cTn id="94" dur="2000" fill="hold"/>
                                        <p:tgtEl>
                                          <p:spTgt spid="6"/>
                                        </p:tgtEl>
                                        <p:attrNameLst>
                                          <p:attrName>r</p:attrName>
                                        </p:attrNameLst>
                                      </p:cBhvr>
                                    </p:animRot>
                                  </p:childTnLst>
                                </p:cTn>
                              </p:par>
                              <p:par>
                                <p:cTn id="95" presetID="8" presetClass="emph" presetSubtype="0" fill="hold" grpId="3" nodeType="withEffect">
                                  <p:stCondLst>
                                    <p:cond delay="0"/>
                                  </p:stCondLst>
                                  <p:childTnLst>
                                    <p:animRot by="-21600000">
                                      <p:cBhvr>
                                        <p:cTn id="96" dur="2000" fill="hold"/>
                                        <p:tgtEl>
                                          <p:spTgt spid="7"/>
                                        </p:tgtEl>
                                        <p:attrNameLst>
                                          <p:attrName>r</p:attrName>
                                        </p:attrNameLst>
                                      </p:cBhvr>
                                    </p:animRot>
                                  </p:childTnLst>
                                </p:cTn>
                              </p:par>
                              <p:par>
                                <p:cTn id="97" presetID="8" presetClass="emph" presetSubtype="0" fill="hold" grpId="3" nodeType="withEffect">
                                  <p:stCondLst>
                                    <p:cond delay="0"/>
                                  </p:stCondLst>
                                  <p:childTnLst>
                                    <p:animRot by="-21600000">
                                      <p:cBhvr>
                                        <p:cTn id="98" dur="2000" fill="hold"/>
                                        <p:tgtEl>
                                          <p:spTgt spid="8"/>
                                        </p:tgtEl>
                                        <p:attrNameLst>
                                          <p:attrName>r</p:attrName>
                                        </p:attrNameLst>
                                      </p:cBhvr>
                                    </p:animRot>
                                  </p:childTnLst>
                                </p:cTn>
                              </p:par>
                              <p:par>
                                <p:cTn id="99" presetID="8" presetClass="emph" presetSubtype="0" fill="hold" grpId="3" nodeType="withEffect">
                                  <p:stCondLst>
                                    <p:cond delay="0"/>
                                  </p:stCondLst>
                                  <p:childTnLst>
                                    <p:animRot by="-21600000">
                                      <p:cBhvr>
                                        <p:cTn id="100" dur="2000" fill="hold"/>
                                        <p:tgtEl>
                                          <p:spTgt spid="9"/>
                                        </p:tgtEl>
                                        <p:attrNameLst>
                                          <p:attrName>r</p:attrName>
                                        </p:attrNameLst>
                                      </p:cBhvr>
                                    </p:animRot>
                                  </p:childTnLst>
                                </p:cTn>
                              </p:par>
                              <p:par>
                                <p:cTn id="101" presetID="8" presetClass="emph" presetSubtype="0" fill="hold" grpId="3" nodeType="withEffect">
                                  <p:stCondLst>
                                    <p:cond delay="0"/>
                                  </p:stCondLst>
                                  <p:childTnLst>
                                    <p:animRot by="-21600000">
                                      <p:cBhvr>
                                        <p:cTn id="102" dur="2000" fill="hold"/>
                                        <p:tgtEl>
                                          <p:spTgt spid="10"/>
                                        </p:tgtEl>
                                        <p:attrNameLst>
                                          <p:attrName>r</p:attrName>
                                        </p:attrNameLst>
                                      </p:cBhvr>
                                    </p:animRot>
                                  </p:childTnLst>
                                </p:cTn>
                              </p:par>
                              <p:par>
                                <p:cTn id="103" presetID="23" presetClass="exit" presetSubtype="288" fill="hold" grpId="4" nodeType="withEffect">
                                  <p:stCondLst>
                                    <p:cond delay="0"/>
                                  </p:stCondLst>
                                  <p:childTnLst>
                                    <p:anim calcmode="lin" valueType="num">
                                      <p:cBhvr>
                                        <p:cTn id="104" dur="2000"/>
                                        <p:tgtEl>
                                          <p:spTgt spid="3"/>
                                        </p:tgtEl>
                                        <p:attrNameLst>
                                          <p:attrName>ppt_w</p:attrName>
                                        </p:attrNameLst>
                                      </p:cBhvr>
                                      <p:tavLst>
                                        <p:tav tm="0">
                                          <p:val>
                                            <p:strVal val="ppt_w"/>
                                          </p:val>
                                        </p:tav>
                                        <p:tav tm="100000">
                                          <p:val>
                                            <p:strVal val="2/3*ppt_w"/>
                                          </p:val>
                                        </p:tav>
                                      </p:tavLst>
                                    </p:anim>
                                    <p:anim calcmode="lin" valueType="num">
                                      <p:cBhvr>
                                        <p:cTn id="105" dur="2000"/>
                                        <p:tgtEl>
                                          <p:spTgt spid="3"/>
                                        </p:tgtEl>
                                        <p:attrNameLst>
                                          <p:attrName>ppt_h</p:attrName>
                                        </p:attrNameLst>
                                      </p:cBhvr>
                                      <p:tavLst>
                                        <p:tav tm="0">
                                          <p:val>
                                            <p:strVal val="ppt_h"/>
                                          </p:val>
                                        </p:tav>
                                        <p:tav tm="100000">
                                          <p:val>
                                            <p:strVal val="2/3*ppt_h"/>
                                          </p:val>
                                        </p:tav>
                                      </p:tavLst>
                                    </p:anim>
                                    <p:set>
                                      <p:cBhvr>
                                        <p:cTn id="106" dur="1" fill="hold">
                                          <p:stCondLst>
                                            <p:cond delay="1999"/>
                                          </p:stCondLst>
                                        </p:cTn>
                                        <p:tgtEl>
                                          <p:spTgt spid="3"/>
                                        </p:tgtEl>
                                        <p:attrNameLst>
                                          <p:attrName>style.visibility</p:attrName>
                                        </p:attrNameLst>
                                      </p:cBhvr>
                                      <p:to>
                                        <p:strVal val="hidden"/>
                                      </p:to>
                                    </p:set>
                                  </p:childTnLst>
                                </p:cTn>
                              </p:par>
                              <p:par>
                                <p:cTn id="107" presetID="23" presetClass="exit" presetSubtype="288" fill="hold" grpId="4" nodeType="withEffect">
                                  <p:stCondLst>
                                    <p:cond delay="0"/>
                                  </p:stCondLst>
                                  <p:childTnLst>
                                    <p:anim calcmode="lin" valueType="num">
                                      <p:cBhvr>
                                        <p:cTn id="108" dur="2000"/>
                                        <p:tgtEl>
                                          <p:spTgt spid="4"/>
                                        </p:tgtEl>
                                        <p:attrNameLst>
                                          <p:attrName>ppt_w</p:attrName>
                                        </p:attrNameLst>
                                      </p:cBhvr>
                                      <p:tavLst>
                                        <p:tav tm="0">
                                          <p:val>
                                            <p:strVal val="ppt_w"/>
                                          </p:val>
                                        </p:tav>
                                        <p:tav tm="100000">
                                          <p:val>
                                            <p:strVal val="2/3*ppt_w"/>
                                          </p:val>
                                        </p:tav>
                                      </p:tavLst>
                                    </p:anim>
                                    <p:anim calcmode="lin" valueType="num">
                                      <p:cBhvr>
                                        <p:cTn id="109" dur="2000"/>
                                        <p:tgtEl>
                                          <p:spTgt spid="4"/>
                                        </p:tgtEl>
                                        <p:attrNameLst>
                                          <p:attrName>ppt_h</p:attrName>
                                        </p:attrNameLst>
                                      </p:cBhvr>
                                      <p:tavLst>
                                        <p:tav tm="0">
                                          <p:val>
                                            <p:strVal val="ppt_h"/>
                                          </p:val>
                                        </p:tav>
                                        <p:tav tm="100000">
                                          <p:val>
                                            <p:strVal val="2/3*ppt_h"/>
                                          </p:val>
                                        </p:tav>
                                      </p:tavLst>
                                    </p:anim>
                                    <p:set>
                                      <p:cBhvr>
                                        <p:cTn id="110" dur="1" fill="hold">
                                          <p:stCondLst>
                                            <p:cond delay="1999"/>
                                          </p:stCondLst>
                                        </p:cTn>
                                        <p:tgtEl>
                                          <p:spTgt spid="4"/>
                                        </p:tgtEl>
                                        <p:attrNameLst>
                                          <p:attrName>style.visibility</p:attrName>
                                        </p:attrNameLst>
                                      </p:cBhvr>
                                      <p:to>
                                        <p:strVal val="hidden"/>
                                      </p:to>
                                    </p:set>
                                  </p:childTnLst>
                                </p:cTn>
                              </p:par>
                              <p:par>
                                <p:cTn id="111" presetID="23" presetClass="exit" presetSubtype="288" fill="hold" grpId="4" nodeType="withEffect">
                                  <p:stCondLst>
                                    <p:cond delay="0"/>
                                  </p:stCondLst>
                                  <p:childTnLst>
                                    <p:anim calcmode="lin" valueType="num">
                                      <p:cBhvr>
                                        <p:cTn id="112" dur="2000"/>
                                        <p:tgtEl>
                                          <p:spTgt spid="5"/>
                                        </p:tgtEl>
                                        <p:attrNameLst>
                                          <p:attrName>ppt_w</p:attrName>
                                        </p:attrNameLst>
                                      </p:cBhvr>
                                      <p:tavLst>
                                        <p:tav tm="0">
                                          <p:val>
                                            <p:strVal val="ppt_w"/>
                                          </p:val>
                                        </p:tav>
                                        <p:tav tm="100000">
                                          <p:val>
                                            <p:strVal val="2/3*ppt_w"/>
                                          </p:val>
                                        </p:tav>
                                      </p:tavLst>
                                    </p:anim>
                                    <p:anim calcmode="lin" valueType="num">
                                      <p:cBhvr>
                                        <p:cTn id="113" dur="2000"/>
                                        <p:tgtEl>
                                          <p:spTgt spid="5"/>
                                        </p:tgtEl>
                                        <p:attrNameLst>
                                          <p:attrName>ppt_h</p:attrName>
                                        </p:attrNameLst>
                                      </p:cBhvr>
                                      <p:tavLst>
                                        <p:tav tm="0">
                                          <p:val>
                                            <p:strVal val="ppt_h"/>
                                          </p:val>
                                        </p:tav>
                                        <p:tav tm="100000">
                                          <p:val>
                                            <p:strVal val="2/3*ppt_h"/>
                                          </p:val>
                                        </p:tav>
                                      </p:tavLst>
                                    </p:anim>
                                    <p:set>
                                      <p:cBhvr>
                                        <p:cTn id="114" dur="1" fill="hold">
                                          <p:stCondLst>
                                            <p:cond delay="1999"/>
                                          </p:stCondLst>
                                        </p:cTn>
                                        <p:tgtEl>
                                          <p:spTgt spid="5"/>
                                        </p:tgtEl>
                                        <p:attrNameLst>
                                          <p:attrName>style.visibility</p:attrName>
                                        </p:attrNameLst>
                                      </p:cBhvr>
                                      <p:to>
                                        <p:strVal val="hidden"/>
                                      </p:to>
                                    </p:set>
                                  </p:childTnLst>
                                </p:cTn>
                              </p:par>
                              <p:par>
                                <p:cTn id="115" presetID="23" presetClass="exit" presetSubtype="288" fill="hold" grpId="4" nodeType="withEffect">
                                  <p:stCondLst>
                                    <p:cond delay="0"/>
                                  </p:stCondLst>
                                  <p:childTnLst>
                                    <p:anim calcmode="lin" valueType="num">
                                      <p:cBhvr>
                                        <p:cTn id="116" dur="2000"/>
                                        <p:tgtEl>
                                          <p:spTgt spid="6"/>
                                        </p:tgtEl>
                                        <p:attrNameLst>
                                          <p:attrName>ppt_w</p:attrName>
                                        </p:attrNameLst>
                                      </p:cBhvr>
                                      <p:tavLst>
                                        <p:tav tm="0">
                                          <p:val>
                                            <p:strVal val="ppt_w"/>
                                          </p:val>
                                        </p:tav>
                                        <p:tav tm="100000">
                                          <p:val>
                                            <p:strVal val="2/3*ppt_w"/>
                                          </p:val>
                                        </p:tav>
                                      </p:tavLst>
                                    </p:anim>
                                    <p:anim calcmode="lin" valueType="num">
                                      <p:cBhvr>
                                        <p:cTn id="117" dur="2000"/>
                                        <p:tgtEl>
                                          <p:spTgt spid="6"/>
                                        </p:tgtEl>
                                        <p:attrNameLst>
                                          <p:attrName>ppt_h</p:attrName>
                                        </p:attrNameLst>
                                      </p:cBhvr>
                                      <p:tavLst>
                                        <p:tav tm="0">
                                          <p:val>
                                            <p:strVal val="ppt_h"/>
                                          </p:val>
                                        </p:tav>
                                        <p:tav tm="100000">
                                          <p:val>
                                            <p:strVal val="2/3*ppt_h"/>
                                          </p:val>
                                        </p:tav>
                                      </p:tavLst>
                                    </p:anim>
                                    <p:set>
                                      <p:cBhvr>
                                        <p:cTn id="118" dur="1" fill="hold">
                                          <p:stCondLst>
                                            <p:cond delay="1999"/>
                                          </p:stCondLst>
                                        </p:cTn>
                                        <p:tgtEl>
                                          <p:spTgt spid="6"/>
                                        </p:tgtEl>
                                        <p:attrNameLst>
                                          <p:attrName>style.visibility</p:attrName>
                                        </p:attrNameLst>
                                      </p:cBhvr>
                                      <p:to>
                                        <p:strVal val="hidden"/>
                                      </p:to>
                                    </p:set>
                                  </p:childTnLst>
                                </p:cTn>
                              </p:par>
                              <p:par>
                                <p:cTn id="119" presetID="23" presetClass="exit" presetSubtype="288" fill="hold" grpId="4" nodeType="withEffect">
                                  <p:stCondLst>
                                    <p:cond delay="0"/>
                                  </p:stCondLst>
                                  <p:childTnLst>
                                    <p:anim calcmode="lin" valueType="num">
                                      <p:cBhvr>
                                        <p:cTn id="120" dur="2000"/>
                                        <p:tgtEl>
                                          <p:spTgt spid="7"/>
                                        </p:tgtEl>
                                        <p:attrNameLst>
                                          <p:attrName>ppt_w</p:attrName>
                                        </p:attrNameLst>
                                      </p:cBhvr>
                                      <p:tavLst>
                                        <p:tav tm="0">
                                          <p:val>
                                            <p:strVal val="ppt_w"/>
                                          </p:val>
                                        </p:tav>
                                        <p:tav tm="100000">
                                          <p:val>
                                            <p:strVal val="2/3*ppt_w"/>
                                          </p:val>
                                        </p:tav>
                                      </p:tavLst>
                                    </p:anim>
                                    <p:anim calcmode="lin" valueType="num">
                                      <p:cBhvr>
                                        <p:cTn id="121" dur="2000"/>
                                        <p:tgtEl>
                                          <p:spTgt spid="7"/>
                                        </p:tgtEl>
                                        <p:attrNameLst>
                                          <p:attrName>ppt_h</p:attrName>
                                        </p:attrNameLst>
                                      </p:cBhvr>
                                      <p:tavLst>
                                        <p:tav tm="0">
                                          <p:val>
                                            <p:strVal val="ppt_h"/>
                                          </p:val>
                                        </p:tav>
                                        <p:tav tm="100000">
                                          <p:val>
                                            <p:strVal val="2/3*ppt_h"/>
                                          </p:val>
                                        </p:tav>
                                      </p:tavLst>
                                    </p:anim>
                                    <p:set>
                                      <p:cBhvr>
                                        <p:cTn id="122" dur="1" fill="hold">
                                          <p:stCondLst>
                                            <p:cond delay="1999"/>
                                          </p:stCondLst>
                                        </p:cTn>
                                        <p:tgtEl>
                                          <p:spTgt spid="7"/>
                                        </p:tgtEl>
                                        <p:attrNameLst>
                                          <p:attrName>style.visibility</p:attrName>
                                        </p:attrNameLst>
                                      </p:cBhvr>
                                      <p:to>
                                        <p:strVal val="hidden"/>
                                      </p:to>
                                    </p:set>
                                  </p:childTnLst>
                                </p:cTn>
                              </p:par>
                              <p:par>
                                <p:cTn id="123" presetID="23" presetClass="exit" presetSubtype="288" fill="hold" grpId="4" nodeType="withEffect">
                                  <p:stCondLst>
                                    <p:cond delay="0"/>
                                  </p:stCondLst>
                                  <p:childTnLst>
                                    <p:anim calcmode="lin" valueType="num">
                                      <p:cBhvr>
                                        <p:cTn id="124" dur="2000"/>
                                        <p:tgtEl>
                                          <p:spTgt spid="8"/>
                                        </p:tgtEl>
                                        <p:attrNameLst>
                                          <p:attrName>ppt_w</p:attrName>
                                        </p:attrNameLst>
                                      </p:cBhvr>
                                      <p:tavLst>
                                        <p:tav tm="0">
                                          <p:val>
                                            <p:strVal val="ppt_w"/>
                                          </p:val>
                                        </p:tav>
                                        <p:tav tm="100000">
                                          <p:val>
                                            <p:strVal val="2/3*ppt_w"/>
                                          </p:val>
                                        </p:tav>
                                      </p:tavLst>
                                    </p:anim>
                                    <p:anim calcmode="lin" valueType="num">
                                      <p:cBhvr>
                                        <p:cTn id="125" dur="2000"/>
                                        <p:tgtEl>
                                          <p:spTgt spid="8"/>
                                        </p:tgtEl>
                                        <p:attrNameLst>
                                          <p:attrName>ppt_h</p:attrName>
                                        </p:attrNameLst>
                                      </p:cBhvr>
                                      <p:tavLst>
                                        <p:tav tm="0">
                                          <p:val>
                                            <p:strVal val="ppt_h"/>
                                          </p:val>
                                        </p:tav>
                                        <p:tav tm="100000">
                                          <p:val>
                                            <p:strVal val="2/3*ppt_h"/>
                                          </p:val>
                                        </p:tav>
                                      </p:tavLst>
                                    </p:anim>
                                    <p:set>
                                      <p:cBhvr>
                                        <p:cTn id="126" dur="1" fill="hold">
                                          <p:stCondLst>
                                            <p:cond delay="1999"/>
                                          </p:stCondLst>
                                        </p:cTn>
                                        <p:tgtEl>
                                          <p:spTgt spid="8"/>
                                        </p:tgtEl>
                                        <p:attrNameLst>
                                          <p:attrName>style.visibility</p:attrName>
                                        </p:attrNameLst>
                                      </p:cBhvr>
                                      <p:to>
                                        <p:strVal val="hidden"/>
                                      </p:to>
                                    </p:set>
                                  </p:childTnLst>
                                </p:cTn>
                              </p:par>
                              <p:par>
                                <p:cTn id="127" presetID="23" presetClass="exit" presetSubtype="288" fill="hold" grpId="4" nodeType="withEffect">
                                  <p:stCondLst>
                                    <p:cond delay="0"/>
                                  </p:stCondLst>
                                  <p:childTnLst>
                                    <p:anim calcmode="lin" valueType="num">
                                      <p:cBhvr>
                                        <p:cTn id="128" dur="2000"/>
                                        <p:tgtEl>
                                          <p:spTgt spid="9"/>
                                        </p:tgtEl>
                                        <p:attrNameLst>
                                          <p:attrName>ppt_w</p:attrName>
                                        </p:attrNameLst>
                                      </p:cBhvr>
                                      <p:tavLst>
                                        <p:tav tm="0">
                                          <p:val>
                                            <p:strVal val="ppt_w"/>
                                          </p:val>
                                        </p:tav>
                                        <p:tav tm="100000">
                                          <p:val>
                                            <p:strVal val="2/3*ppt_w"/>
                                          </p:val>
                                        </p:tav>
                                      </p:tavLst>
                                    </p:anim>
                                    <p:anim calcmode="lin" valueType="num">
                                      <p:cBhvr>
                                        <p:cTn id="129" dur="2000"/>
                                        <p:tgtEl>
                                          <p:spTgt spid="9"/>
                                        </p:tgtEl>
                                        <p:attrNameLst>
                                          <p:attrName>ppt_h</p:attrName>
                                        </p:attrNameLst>
                                      </p:cBhvr>
                                      <p:tavLst>
                                        <p:tav tm="0">
                                          <p:val>
                                            <p:strVal val="ppt_h"/>
                                          </p:val>
                                        </p:tav>
                                        <p:tav tm="100000">
                                          <p:val>
                                            <p:strVal val="2/3*ppt_h"/>
                                          </p:val>
                                        </p:tav>
                                      </p:tavLst>
                                    </p:anim>
                                    <p:set>
                                      <p:cBhvr>
                                        <p:cTn id="130" dur="1" fill="hold">
                                          <p:stCondLst>
                                            <p:cond delay="1999"/>
                                          </p:stCondLst>
                                        </p:cTn>
                                        <p:tgtEl>
                                          <p:spTgt spid="9"/>
                                        </p:tgtEl>
                                        <p:attrNameLst>
                                          <p:attrName>style.visibility</p:attrName>
                                        </p:attrNameLst>
                                      </p:cBhvr>
                                      <p:to>
                                        <p:strVal val="hidden"/>
                                      </p:to>
                                    </p:set>
                                  </p:childTnLst>
                                </p:cTn>
                              </p:par>
                              <p:par>
                                <p:cTn id="131" presetID="23" presetClass="exit" presetSubtype="288" fill="hold" grpId="4" nodeType="withEffect">
                                  <p:stCondLst>
                                    <p:cond delay="0"/>
                                  </p:stCondLst>
                                  <p:childTnLst>
                                    <p:anim calcmode="lin" valueType="num">
                                      <p:cBhvr>
                                        <p:cTn id="132" dur="2000"/>
                                        <p:tgtEl>
                                          <p:spTgt spid="10"/>
                                        </p:tgtEl>
                                        <p:attrNameLst>
                                          <p:attrName>ppt_w</p:attrName>
                                        </p:attrNameLst>
                                      </p:cBhvr>
                                      <p:tavLst>
                                        <p:tav tm="0">
                                          <p:val>
                                            <p:strVal val="ppt_w"/>
                                          </p:val>
                                        </p:tav>
                                        <p:tav tm="100000">
                                          <p:val>
                                            <p:strVal val="2/3*ppt_w"/>
                                          </p:val>
                                        </p:tav>
                                      </p:tavLst>
                                    </p:anim>
                                    <p:anim calcmode="lin" valueType="num">
                                      <p:cBhvr>
                                        <p:cTn id="133" dur="2000"/>
                                        <p:tgtEl>
                                          <p:spTgt spid="10"/>
                                        </p:tgtEl>
                                        <p:attrNameLst>
                                          <p:attrName>ppt_h</p:attrName>
                                        </p:attrNameLst>
                                      </p:cBhvr>
                                      <p:tavLst>
                                        <p:tav tm="0">
                                          <p:val>
                                            <p:strVal val="ppt_h"/>
                                          </p:val>
                                        </p:tav>
                                        <p:tav tm="100000">
                                          <p:val>
                                            <p:strVal val="2/3*ppt_h"/>
                                          </p:val>
                                        </p:tav>
                                      </p:tavLst>
                                    </p:anim>
                                    <p:set>
                                      <p:cBhvr>
                                        <p:cTn id="134" dur="1" fill="hold">
                                          <p:stCondLst>
                                            <p:cond delay="1999"/>
                                          </p:stCondLst>
                                        </p:cTn>
                                        <p:tgtEl>
                                          <p:spTgt spid="10"/>
                                        </p:tgtEl>
                                        <p:attrNameLst>
                                          <p:attrName>style.visibility</p:attrName>
                                        </p:attrNameLst>
                                      </p:cBhvr>
                                      <p:to>
                                        <p:strVal val="hidden"/>
                                      </p:to>
                                    </p:set>
                                  </p:childTnLst>
                                </p:cTn>
                              </p:par>
                              <p:par>
                                <p:cTn id="135" presetID="23" presetClass="entr" presetSubtype="16" fill="hold" nodeType="withEffect">
                                  <p:stCondLst>
                                    <p:cond delay="0"/>
                                  </p:stCondLst>
                                  <p:childTnLst>
                                    <p:set>
                                      <p:cBhvr>
                                        <p:cTn id="136" dur="1" fill="hold">
                                          <p:stCondLst>
                                            <p:cond delay="0"/>
                                          </p:stCondLst>
                                        </p:cTn>
                                        <p:tgtEl>
                                          <p:spTgt spid="2"/>
                                        </p:tgtEl>
                                        <p:attrNameLst>
                                          <p:attrName>style.visibility</p:attrName>
                                        </p:attrNameLst>
                                      </p:cBhvr>
                                      <p:to>
                                        <p:strVal val="visible"/>
                                      </p:to>
                                    </p:set>
                                    <p:anim calcmode="lin" valueType="num">
                                      <p:cBhvr>
                                        <p:cTn id="137" dur="2000" fill="hold"/>
                                        <p:tgtEl>
                                          <p:spTgt spid="2"/>
                                        </p:tgtEl>
                                        <p:attrNameLst>
                                          <p:attrName>ppt_w</p:attrName>
                                        </p:attrNameLst>
                                      </p:cBhvr>
                                      <p:tavLst>
                                        <p:tav tm="0">
                                          <p:val>
                                            <p:fltVal val="0"/>
                                          </p:val>
                                        </p:tav>
                                        <p:tav tm="100000">
                                          <p:val>
                                            <p:strVal val="#ppt_w"/>
                                          </p:val>
                                        </p:tav>
                                      </p:tavLst>
                                    </p:anim>
                                    <p:anim calcmode="lin" valueType="num">
                                      <p:cBhvr>
                                        <p:cTn id="138" dur="2000" fill="hold"/>
                                        <p:tgtEl>
                                          <p:spTgt spid="2"/>
                                        </p:tgtEl>
                                        <p:attrNameLst>
                                          <p:attrName>ppt_h</p:attrName>
                                        </p:attrNameLst>
                                      </p:cBhvr>
                                      <p:tavLst>
                                        <p:tav tm="0">
                                          <p:val>
                                            <p:fltVal val="0"/>
                                          </p:val>
                                        </p:tav>
                                        <p:tav tm="100000">
                                          <p:val>
                                            <p:strVal val="#ppt_h"/>
                                          </p:val>
                                        </p:tav>
                                      </p:tavLst>
                                    </p:anim>
                                  </p:childTnLst>
                                </p:cTn>
                              </p:par>
                              <p:par>
                                <p:cTn id="139" presetID="4" presetClass="entr" presetSubtype="32" fill="hold" nodeType="withEffect">
                                  <p:stCondLst>
                                    <p:cond delay="0"/>
                                  </p:stCondLst>
                                  <p:childTnLst>
                                    <p:set>
                                      <p:cBhvr>
                                        <p:cTn id="140" dur="1" fill="hold">
                                          <p:stCondLst>
                                            <p:cond delay="0"/>
                                          </p:stCondLst>
                                        </p:cTn>
                                        <p:tgtEl>
                                          <p:spTgt spid="2"/>
                                        </p:tgtEl>
                                        <p:attrNameLst>
                                          <p:attrName>style.visibility</p:attrName>
                                        </p:attrNameLst>
                                      </p:cBhvr>
                                      <p:to>
                                        <p:strVal val="visible"/>
                                      </p:to>
                                    </p:set>
                                    <p:animEffect transition="in" filter="box(out)">
                                      <p:cBhvr>
                                        <p:cTn id="141"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3" grpId="3" animBg="1"/>
      <p:bldP spid="3" grpId="4" animBg="1"/>
      <p:bldP spid="4" grpId="0" animBg="1"/>
      <p:bldP spid="4" grpId="1" animBg="1"/>
      <p:bldP spid="4" grpId="2" animBg="1"/>
      <p:bldP spid="4" grpId="3" animBg="1"/>
      <p:bldP spid="4" grpId="4" animBg="1"/>
      <p:bldP spid="5" grpId="0" animBg="1"/>
      <p:bldP spid="5" grpId="1" animBg="1"/>
      <p:bldP spid="5" grpId="2" animBg="1"/>
      <p:bldP spid="5" grpId="3" animBg="1"/>
      <p:bldP spid="5" grpId="4" animBg="1"/>
      <p:bldP spid="6" grpId="0" animBg="1"/>
      <p:bldP spid="6" grpId="1" animBg="1"/>
      <p:bldP spid="6" grpId="2" animBg="1"/>
      <p:bldP spid="6" grpId="3" animBg="1"/>
      <p:bldP spid="6" grpId="4" animBg="1"/>
      <p:bldP spid="7" grpId="0" animBg="1"/>
      <p:bldP spid="7" grpId="1" animBg="1"/>
      <p:bldP spid="7" grpId="2" animBg="1"/>
      <p:bldP spid="7" grpId="3" animBg="1"/>
      <p:bldP spid="7" grpId="4" animBg="1"/>
      <p:bldP spid="8" grpId="0" animBg="1"/>
      <p:bldP spid="8" grpId="1" animBg="1"/>
      <p:bldP spid="8" grpId="2" animBg="1"/>
      <p:bldP spid="8" grpId="3" animBg="1"/>
      <p:bldP spid="8" grpId="4" animBg="1"/>
      <p:bldP spid="9" grpId="0" animBg="1"/>
      <p:bldP spid="9" grpId="1" animBg="1"/>
      <p:bldP spid="9" grpId="2" animBg="1"/>
      <p:bldP spid="9" grpId="3" animBg="1"/>
      <p:bldP spid="9" grpId="4" animBg="1"/>
      <p:bldP spid="10" grpId="0" animBg="1"/>
      <p:bldP spid="10" grpId="1" animBg="1"/>
      <p:bldP spid="10" grpId="2" animBg="1"/>
      <p:bldP spid="10" grpId="3" animBg="1"/>
      <p:bldP spid="10" grpId="4" animBg="1"/>
      <p:bldP spid="11" grpId="0" animBg="1"/>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9v8r9-logo_arc_en_ciel.png"/>
          <p:cNvPicPr>
            <a:picLocks noChangeAspect="1"/>
          </p:cNvPicPr>
          <p:nvPr/>
        </p:nvPicPr>
        <p:blipFill>
          <a:blip r:embed="rId3">
            <a:duotone>
              <a:schemeClr val="accent1">
                <a:shade val="45000"/>
                <a:satMod val="135000"/>
              </a:schemeClr>
              <a:prstClr val="white"/>
            </a:duotone>
            <a:lum bright="-20000" contrast="40000"/>
          </a:blip>
          <a:stretch>
            <a:fillRect/>
          </a:stretch>
        </p:blipFill>
        <p:spPr>
          <a:xfrm rot="3307308">
            <a:off x="4535565" y="-200665"/>
            <a:ext cx="1428750" cy="1005193"/>
          </a:xfrm>
          <a:prstGeom prst="rect">
            <a:avLst/>
          </a:prstGeom>
          <a:effectLst>
            <a:reflection blurRad="6350" stA="50000" endA="300" endPos="90000" dir="5400000" sy="-100000" algn="bl" rotWithShape="0"/>
          </a:effectLst>
        </p:spPr>
      </p:pic>
      <p:pic>
        <p:nvPicPr>
          <p:cNvPr id="4" name="3 Imagen" descr="9v8r9-logo_arc_en_ciel.png"/>
          <p:cNvPicPr>
            <a:picLocks noChangeAspect="1"/>
          </p:cNvPicPr>
          <p:nvPr/>
        </p:nvPicPr>
        <p:blipFill>
          <a:blip r:embed="rId3">
            <a:duotone>
              <a:schemeClr val="accent1">
                <a:shade val="45000"/>
                <a:satMod val="135000"/>
              </a:schemeClr>
              <a:prstClr val="white"/>
            </a:duotone>
            <a:lum bright="-20000" contrast="40000"/>
          </a:blip>
          <a:stretch>
            <a:fillRect/>
          </a:stretch>
        </p:blipFill>
        <p:spPr>
          <a:xfrm rot="7320248" flipV="1">
            <a:off x="3107947" y="-224464"/>
            <a:ext cx="1384475" cy="1021097"/>
          </a:xfrm>
          <a:prstGeom prst="rect">
            <a:avLst/>
          </a:prstGeom>
          <a:effectLst>
            <a:reflection blurRad="6350" stA="50000" endA="300" endPos="90000" dir="5400000" sy="-100000" algn="bl" rotWithShape="0"/>
          </a:effectLst>
        </p:spPr>
      </p:pic>
      <p:pic>
        <p:nvPicPr>
          <p:cNvPr id="5" name="4 Imagen" descr="9v8r9-logo_arc_en_ciel.png"/>
          <p:cNvPicPr>
            <a:picLocks noChangeAspect="1"/>
          </p:cNvPicPr>
          <p:nvPr/>
        </p:nvPicPr>
        <p:blipFill>
          <a:blip r:embed="rId3">
            <a:duotone>
              <a:prstClr val="black"/>
              <a:srgbClr val="00B050">
                <a:tint val="45000"/>
                <a:satMod val="400000"/>
              </a:srgbClr>
            </a:duotone>
            <a:lum contrast="40000"/>
          </a:blip>
          <a:stretch>
            <a:fillRect/>
          </a:stretch>
        </p:blipFill>
        <p:spPr>
          <a:xfrm rot="3307308">
            <a:off x="4487488" y="215795"/>
            <a:ext cx="1428750" cy="1062141"/>
          </a:xfrm>
          <a:prstGeom prst="rect">
            <a:avLst/>
          </a:prstGeom>
          <a:effectLst>
            <a:reflection blurRad="6350" stA="50000" endA="300" endPos="90000" dir="5400000" sy="-100000" algn="bl" rotWithShape="0"/>
          </a:effectLst>
        </p:spPr>
      </p:pic>
      <p:pic>
        <p:nvPicPr>
          <p:cNvPr id="6" name="5 Imagen" descr="9v8r9-logo_arc_en_ciel.png"/>
          <p:cNvPicPr>
            <a:picLocks noChangeAspect="1"/>
          </p:cNvPicPr>
          <p:nvPr/>
        </p:nvPicPr>
        <p:blipFill>
          <a:blip r:embed="rId3">
            <a:duotone>
              <a:prstClr val="black"/>
              <a:srgbClr val="00B050">
                <a:tint val="45000"/>
                <a:satMod val="400000"/>
              </a:srgbClr>
            </a:duotone>
            <a:lum contrast="40000"/>
          </a:blip>
          <a:stretch>
            <a:fillRect/>
          </a:stretch>
        </p:blipFill>
        <p:spPr>
          <a:xfrm rot="7320248" flipV="1">
            <a:off x="3107948" y="275625"/>
            <a:ext cx="1384475" cy="1021097"/>
          </a:xfrm>
          <a:prstGeom prst="rect">
            <a:avLst/>
          </a:prstGeom>
          <a:effectLst>
            <a:reflection blurRad="6350" stA="50000" endA="300" endPos="90000" dir="5400000" sy="-100000" algn="bl" rotWithShape="0"/>
          </a:effectLst>
        </p:spPr>
      </p:pic>
      <p:pic>
        <p:nvPicPr>
          <p:cNvPr id="7" name="6 Imagen" descr="9v8r9-logo_arc_en_ciel.png"/>
          <p:cNvPicPr>
            <a:picLocks noChangeAspect="1"/>
          </p:cNvPicPr>
          <p:nvPr/>
        </p:nvPicPr>
        <p:blipFill>
          <a:blip r:embed="rId3">
            <a:duotone>
              <a:schemeClr val="accent1">
                <a:shade val="45000"/>
                <a:satMod val="135000"/>
              </a:schemeClr>
              <a:prstClr val="white"/>
            </a:duotone>
            <a:lum bright="-20000" contrast="40000"/>
          </a:blip>
          <a:stretch>
            <a:fillRect/>
          </a:stretch>
        </p:blipFill>
        <p:spPr>
          <a:xfrm rot="3307308">
            <a:off x="4464128" y="870907"/>
            <a:ext cx="1428750" cy="1005193"/>
          </a:xfrm>
          <a:prstGeom prst="rect">
            <a:avLst/>
          </a:prstGeom>
          <a:effectLst>
            <a:reflection blurRad="6350" stA="50000" endA="300" endPos="90000" dir="5400000" sy="-100000" algn="bl" rotWithShape="0"/>
          </a:effectLst>
        </p:spPr>
      </p:pic>
      <p:pic>
        <p:nvPicPr>
          <p:cNvPr id="8" name="7 Imagen" descr="9v8r9-logo_arc_en_ciel.png"/>
          <p:cNvPicPr>
            <a:picLocks noChangeAspect="1"/>
          </p:cNvPicPr>
          <p:nvPr/>
        </p:nvPicPr>
        <p:blipFill>
          <a:blip r:embed="rId3">
            <a:duotone>
              <a:schemeClr val="accent1">
                <a:shade val="45000"/>
                <a:satMod val="135000"/>
              </a:schemeClr>
              <a:prstClr val="white"/>
            </a:duotone>
            <a:lum bright="-20000" contrast="40000"/>
          </a:blip>
          <a:stretch>
            <a:fillRect/>
          </a:stretch>
        </p:blipFill>
        <p:spPr>
          <a:xfrm rot="7320248" flipV="1">
            <a:off x="3107948" y="918544"/>
            <a:ext cx="1384475" cy="1021097"/>
          </a:xfrm>
          <a:prstGeom prst="rect">
            <a:avLst/>
          </a:prstGeom>
          <a:effectLst>
            <a:reflection blurRad="6350" stA="50000" endA="300" endPos="90000" dir="5400000" sy="-100000" algn="bl" rotWithShape="0"/>
          </a:effectLst>
        </p:spPr>
      </p:pic>
      <p:pic>
        <p:nvPicPr>
          <p:cNvPr id="9" name="8 Imagen" descr="9v8r9-logo_arc_en_ciel.png"/>
          <p:cNvPicPr>
            <a:picLocks noChangeAspect="1"/>
          </p:cNvPicPr>
          <p:nvPr/>
        </p:nvPicPr>
        <p:blipFill>
          <a:blip r:embed="rId3">
            <a:duotone>
              <a:prstClr val="black"/>
              <a:srgbClr val="00B050">
                <a:tint val="45000"/>
                <a:satMod val="400000"/>
              </a:srgbClr>
            </a:duotone>
            <a:lum contrast="40000"/>
          </a:blip>
          <a:stretch>
            <a:fillRect/>
          </a:stretch>
        </p:blipFill>
        <p:spPr>
          <a:xfrm rot="3307308">
            <a:off x="4464128" y="1442410"/>
            <a:ext cx="1428750" cy="1005193"/>
          </a:xfrm>
          <a:prstGeom prst="rect">
            <a:avLst/>
          </a:prstGeom>
          <a:effectLst>
            <a:reflection blurRad="6350" stA="50000" endA="300" endPos="90000" dir="5400000" sy="-100000" algn="bl" rotWithShape="0"/>
          </a:effectLst>
        </p:spPr>
      </p:pic>
      <p:pic>
        <p:nvPicPr>
          <p:cNvPr id="10" name="9 Imagen" descr="9v8r9-logo_arc_en_ciel.png"/>
          <p:cNvPicPr>
            <a:picLocks noChangeAspect="1"/>
          </p:cNvPicPr>
          <p:nvPr/>
        </p:nvPicPr>
        <p:blipFill>
          <a:blip r:embed="rId3">
            <a:duotone>
              <a:prstClr val="black"/>
              <a:srgbClr val="00B050">
                <a:tint val="45000"/>
                <a:satMod val="400000"/>
              </a:srgbClr>
            </a:duotone>
            <a:lum contrast="40000"/>
          </a:blip>
          <a:stretch>
            <a:fillRect/>
          </a:stretch>
        </p:blipFill>
        <p:spPr>
          <a:xfrm rot="7320248" flipV="1">
            <a:off x="3107948" y="1490047"/>
            <a:ext cx="1384475" cy="1021097"/>
          </a:xfrm>
          <a:prstGeom prst="rect">
            <a:avLst/>
          </a:prstGeom>
          <a:effectLst>
            <a:reflection blurRad="6350" stA="50000" endA="300" endPos="90000" dir="5400000" sy="-100000" algn="bl" rotWithShape="0"/>
          </a:effectLst>
        </p:spPr>
      </p:pic>
      <p:pic>
        <p:nvPicPr>
          <p:cNvPr id="11" name="10 Imagen" descr="9v8r9-logo_arc_en_ciel.png"/>
          <p:cNvPicPr>
            <a:picLocks noChangeAspect="1"/>
          </p:cNvPicPr>
          <p:nvPr/>
        </p:nvPicPr>
        <p:blipFill>
          <a:blip r:embed="rId3">
            <a:duotone>
              <a:schemeClr val="accent1">
                <a:shade val="45000"/>
                <a:satMod val="135000"/>
              </a:schemeClr>
              <a:prstClr val="white"/>
            </a:duotone>
            <a:lum bright="-20000" contrast="40000"/>
          </a:blip>
          <a:stretch>
            <a:fillRect/>
          </a:stretch>
        </p:blipFill>
        <p:spPr>
          <a:xfrm rot="3307308">
            <a:off x="4464127" y="2013914"/>
            <a:ext cx="1428750" cy="1005193"/>
          </a:xfrm>
          <a:prstGeom prst="rect">
            <a:avLst/>
          </a:prstGeom>
          <a:effectLst>
            <a:reflection blurRad="6350" stA="50000" endA="300" endPos="90000" dir="5400000" sy="-100000" algn="bl" rotWithShape="0"/>
          </a:effectLst>
        </p:spPr>
      </p:pic>
      <p:pic>
        <p:nvPicPr>
          <p:cNvPr id="12" name="11 Imagen" descr="9v8r9-logo_arc_en_ciel.png"/>
          <p:cNvPicPr>
            <a:picLocks noChangeAspect="1"/>
          </p:cNvPicPr>
          <p:nvPr/>
        </p:nvPicPr>
        <p:blipFill>
          <a:blip r:embed="rId3">
            <a:duotone>
              <a:schemeClr val="accent1">
                <a:shade val="45000"/>
                <a:satMod val="135000"/>
              </a:schemeClr>
              <a:prstClr val="white"/>
            </a:duotone>
            <a:lum bright="-20000" contrast="40000"/>
          </a:blip>
          <a:stretch>
            <a:fillRect/>
          </a:stretch>
        </p:blipFill>
        <p:spPr>
          <a:xfrm rot="7320248" flipV="1">
            <a:off x="3107947" y="2061551"/>
            <a:ext cx="1384475" cy="1021097"/>
          </a:xfrm>
          <a:prstGeom prst="rect">
            <a:avLst/>
          </a:prstGeom>
          <a:effectLst>
            <a:reflection blurRad="6350" stA="50000" endA="300" endPos="90000" dir="5400000" sy="-100000" algn="bl" rotWithShape="0"/>
          </a:effectLst>
        </p:spPr>
      </p:pic>
      <p:pic>
        <p:nvPicPr>
          <p:cNvPr id="13" name="12 Imagen" descr="9v8r9-logo_arc_en_ciel.png"/>
          <p:cNvPicPr>
            <a:picLocks noChangeAspect="1"/>
          </p:cNvPicPr>
          <p:nvPr/>
        </p:nvPicPr>
        <p:blipFill>
          <a:blip r:embed="rId3">
            <a:duotone>
              <a:prstClr val="black"/>
              <a:srgbClr val="00B050">
                <a:tint val="45000"/>
                <a:satMod val="400000"/>
              </a:srgbClr>
            </a:duotone>
            <a:lum contrast="40000"/>
          </a:blip>
          <a:stretch>
            <a:fillRect/>
          </a:stretch>
        </p:blipFill>
        <p:spPr>
          <a:xfrm rot="3307308">
            <a:off x="4464128" y="2585418"/>
            <a:ext cx="1428750" cy="1005193"/>
          </a:xfrm>
          <a:prstGeom prst="rect">
            <a:avLst/>
          </a:prstGeom>
          <a:effectLst>
            <a:reflection blurRad="6350" stA="50000" endA="300" endPos="90000" dir="5400000" sy="-100000" algn="bl" rotWithShape="0"/>
          </a:effectLst>
        </p:spPr>
      </p:pic>
      <p:pic>
        <p:nvPicPr>
          <p:cNvPr id="14" name="13 Imagen" descr="9v8r9-logo_arc_en_ciel.png"/>
          <p:cNvPicPr>
            <a:picLocks noChangeAspect="1"/>
          </p:cNvPicPr>
          <p:nvPr/>
        </p:nvPicPr>
        <p:blipFill>
          <a:blip r:embed="rId3">
            <a:duotone>
              <a:prstClr val="black"/>
              <a:srgbClr val="00B050">
                <a:tint val="45000"/>
                <a:satMod val="400000"/>
              </a:srgbClr>
            </a:duotone>
            <a:lum contrast="40000"/>
          </a:blip>
          <a:stretch>
            <a:fillRect/>
          </a:stretch>
        </p:blipFill>
        <p:spPr>
          <a:xfrm rot="7320248" flipV="1">
            <a:off x="3107948" y="2633055"/>
            <a:ext cx="1384475" cy="1021097"/>
          </a:xfrm>
          <a:prstGeom prst="rect">
            <a:avLst/>
          </a:prstGeom>
          <a:effectLst>
            <a:reflection blurRad="6350" stA="50000" endA="300" endPos="90000" dir="5400000" sy="-100000" algn="bl" rotWithShape="0"/>
          </a:effectLst>
        </p:spPr>
      </p:pic>
      <p:pic>
        <p:nvPicPr>
          <p:cNvPr id="15" name="14 Imagen" descr="9v8r9-logo_arc_en_ciel.png"/>
          <p:cNvPicPr>
            <a:picLocks noChangeAspect="1"/>
          </p:cNvPicPr>
          <p:nvPr/>
        </p:nvPicPr>
        <p:blipFill>
          <a:blip r:embed="rId3">
            <a:duotone>
              <a:schemeClr val="accent1">
                <a:shade val="45000"/>
                <a:satMod val="135000"/>
              </a:schemeClr>
              <a:prstClr val="white"/>
            </a:duotone>
            <a:lum bright="-20000" contrast="40000"/>
          </a:blip>
          <a:stretch>
            <a:fillRect/>
          </a:stretch>
        </p:blipFill>
        <p:spPr>
          <a:xfrm rot="3307308">
            <a:off x="4464129" y="3085507"/>
            <a:ext cx="1428750" cy="1005193"/>
          </a:xfrm>
          <a:prstGeom prst="rect">
            <a:avLst/>
          </a:prstGeom>
          <a:effectLst>
            <a:reflection blurRad="6350" stA="50000" endA="300" endPos="90000" dir="5400000" sy="-100000" algn="bl" rotWithShape="0"/>
          </a:effectLst>
        </p:spPr>
      </p:pic>
      <p:pic>
        <p:nvPicPr>
          <p:cNvPr id="16" name="15 Imagen" descr="9v8r9-logo_arc_en_ciel.png"/>
          <p:cNvPicPr>
            <a:picLocks noChangeAspect="1"/>
          </p:cNvPicPr>
          <p:nvPr/>
        </p:nvPicPr>
        <p:blipFill>
          <a:blip r:embed="rId3">
            <a:duotone>
              <a:schemeClr val="accent1">
                <a:shade val="45000"/>
                <a:satMod val="135000"/>
              </a:schemeClr>
              <a:prstClr val="white"/>
            </a:duotone>
            <a:lum bright="-20000" contrast="40000"/>
          </a:blip>
          <a:stretch>
            <a:fillRect/>
          </a:stretch>
        </p:blipFill>
        <p:spPr>
          <a:xfrm rot="7320248" flipV="1">
            <a:off x="3107949" y="3133144"/>
            <a:ext cx="1384475" cy="1021097"/>
          </a:xfrm>
          <a:prstGeom prst="rect">
            <a:avLst/>
          </a:prstGeom>
          <a:effectLst>
            <a:reflection blurRad="6350" stA="50000" endA="300" endPos="90000" dir="5400000" sy="-100000" algn="bl" rotWithShape="0"/>
          </a:effectLst>
        </p:spPr>
      </p:pic>
      <p:pic>
        <p:nvPicPr>
          <p:cNvPr id="17" name="16 Imagen" descr="9v8r9-logo_arc_en_ciel.png"/>
          <p:cNvPicPr>
            <a:picLocks noChangeAspect="1"/>
          </p:cNvPicPr>
          <p:nvPr/>
        </p:nvPicPr>
        <p:blipFill>
          <a:blip r:embed="rId3">
            <a:duotone>
              <a:prstClr val="black"/>
              <a:srgbClr val="00B050">
                <a:tint val="45000"/>
                <a:satMod val="400000"/>
              </a:srgbClr>
            </a:duotone>
            <a:lum contrast="40000"/>
          </a:blip>
          <a:stretch>
            <a:fillRect/>
          </a:stretch>
        </p:blipFill>
        <p:spPr>
          <a:xfrm rot="3307308">
            <a:off x="4464129" y="3728426"/>
            <a:ext cx="1428750" cy="1005193"/>
          </a:xfrm>
          <a:prstGeom prst="rect">
            <a:avLst/>
          </a:prstGeom>
          <a:effectLst>
            <a:reflection blurRad="6350" stA="50000" endA="300" endPos="90000" dir="5400000" sy="-100000" algn="bl" rotWithShape="0"/>
          </a:effectLst>
        </p:spPr>
      </p:pic>
      <p:pic>
        <p:nvPicPr>
          <p:cNvPr id="18" name="17 Imagen" descr="9v8r9-logo_arc_en_ciel.png"/>
          <p:cNvPicPr>
            <a:picLocks noChangeAspect="1"/>
          </p:cNvPicPr>
          <p:nvPr/>
        </p:nvPicPr>
        <p:blipFill>
          <a:blip r:embed="rId3">
            <a:duotone>
              <a:prstClr val="black"/>
              <a:srgbClr val="00B050">
                <a:tint val="45000"/>
                <a:satMod val="400000"/>
              </a:srgbClr>
            </a:duotone>
            <a:lum contrast="40000"/>
          </a:blip>
          <a:stretch>
            <a:fillRect/>
          </a:stretch>
        </p:blipFill>
        <p:spPr>
          <a:xfrm rot="7320248" flipV="1">
            <a:off x="3107949" y="3776063"/>
            <a:ext cx="1384475" cy="1021097"/>
          </a:xfrm>
          <a:prstGeom prst="rect">
            <a:avLst/>
          </a:prstGeom>
          <a:effectLst>
            <a:reflection blurRad="6350" stA="50000" endA="300" endPos="90000" dir="5400000" sy="-100000" algn="bl" rotWithShape="0"/>
          </a:effectLst>
        </p:spPr>
      </p:pic>
      <p:pic>
        <p:nvPicPr>
          <p:cNvPr id="19" name="18 Imagen" descr="9v8r9-logo_arc_en_ciel.png"/>
          <p:cNvPicPr>
            <a:picLocks noChangeAspect="1"/>
          </p:cNvPicPr>
          <p:nvPr/>
        </p:nvPicPr>
        <p:blipFill>
          <a:blip r:embed="rId3">
            <a:duotone>
              <a:schemeClr val="accent1">
                <a:shade val="45000"/>
                <a:satMod val="135000"/>
              </a:schemeClr>
              <a:prstClr val="white"/>
            </a:duotone>
            <a:lum bright="-20000" contrast="40000"/>
          </a:blip>
          <a:stretch>
            <a:fillRect/>
          </a:stretch>
        </p:blipFill>
        <p:spPr>
          <a:xfrm rot="3307308">
            <a:off x="4464129" y="4299929"/>
            <a:ext cx="1428750" cy="1005193"/>
          </a:xfrm>
          <a:prstGeom prst="rect">
            <a:avLst/>
          </a:prstGeom>
          <a:effectLst>
            <a:reflection blurRad="6350" stA="50000" endA="300" endPos="90000" dir="5400000" sy="-100000" algn="bl" rotWithShape="0"/>
          </a:effectLst>
        </p:spPr>
      </p:pic>
      <p:pic>
        <p:nvPicPr>
          <p:cNvPr id="20" name="19 Imagen" descr="9v8r9-logo_arc_en_ciel.png"/>
          <p:cNvPicPr>
            <a:picLocks noChangeAspect="1"/>
          </p:cNvPicPr>
          <p:nvPr/>
        </p:nvPicPr>
        <p:blipFill>
          <a:blip r:embed="rId3">
            <a:duotone>
              <a:schemeClr val="accent1">
                <a:shade val="45000"/>
                <a:satMod val="135000"/>
              </a:schemeClr>
              <a:prstClr val="white"/>
            </a:duotone>
            <a:lum bright="-20000" contrast="40000"/>
          </a:blip>
          <a:stretch>
            <a:fillRect/>
          </a:stretch>
        </p:blipFill>
        <p:spPr>
          <a:xfrm rot="7320248" flipV="1">
            <a:off x="3107949" y="4347566"/>
            <a:ext cx="1384475" cy="1021097"/>
          </a:xfrm>
          <a:prstGeom prst="rect">
            <a:avLst/>
          </a:prstGeom>
          <a:effectLst>
            <a:reflection blurRad="6350" stA="50000" endA="300" endPos="90000" dir="5400000" sy="-100000" algn="bl" rotWithShape="0"/>
          </a:effectLst>
        </p:spPr>
      </p:pic>
      <p:pic>
        <p:nvPicPr>
          <p:cNvPr id="21" name="20 Imagen" descr="c3e947ee996e481661038f2ec08f80415216ec76da39a3ee5e6b4b0d3255bfef95601890afd80709da39a3ee5e6b4b0d3255bfef95601890afd80709ce255f7dc2351e7cc030c80e98efebaf.gif"/>
          <p:cNvPicPr>
            <a:picLocks noChangeAspect="1"/>
          </p:cNvPicPr>
          <p:nvPr/>
        </p:nvPicPr>
        <p:blipFill>
          <a:blip r:embed="rId4"/>
          <a:stretch>
            <a:fillRect/>
          </a:stretch>
        </p:blipFill>
        <p:spPr>
          <a:xfrm rot="20776849">
            <a:off x="5500694" y="2500312"/>
            <a:ext cx="2809875" cy="1171575"/>
          </a:xfrm>
          <a:prstGeom prst="rect">
            <a:avLst/>
          </a:prstGeom>
        </p:spPr>
      </p:pic>
      <p:sp>
        <p:nvSpPr>
          <p:cNvPr id="22" name="21 Rectángulo"/>
          <p:cNvSpPr/>
          <p:nvPr/>
        </p:nvSpPr>
        <p:spPr>
          <a:xfrm>
            <a:off x="-428660" y="-214332"/>
            <a:ext cx="9787006" cy="7215238"/>
          </a:xfrm>
          <a:prstGeom prst="rect">
            <a:avLst/>
          </a:prstGeom>
          <a:gradFill flip="none" rotWithShape="1">
            <a:gsLst>
              <a:gs pos="21000">
                <a:srgbClr val="0033CC"/>
              </a:gs>
              <a:gs pos="50000">
                <a:srgbClr val="00CC00">
                  <a:shade val="67500"/>
                  <a:satMod val="115000"/>
                </a:srgbClr>
              </a:gs>
              <a:gs pos="100000">
                <a:srgbClr val="00CC00">
                  <a:shade val="100000"/>
                  <a:satMod val="115000"/>
                </a:srgb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22"/>
                                        </p:tgtEl>
                                        <p:attrNameLst>
                                          <p:attrName>style.visibility</p:attrName>
                                        </p:attrNameLst>
                                      </p:cBhvr>
                                      <p:to>
                                        <p:strVal val="hidden"/>
                                      </p:to>
                                    </p:set>
                                  </p:childTnLst>
                                </p:cTn>
                              </p:par>
                              <p:par>
                                <p:cTn id="7" presetID="2" presetClass="entr" presetSubtype="12" fill="hold"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additive="base">
                                        <p:cTn id="9" dur="3000" fill="hold"/>
                                        <p:tgtEl>
                                          <p:spTgt spid="4"/>
                                        </p:tgtEl>
                                        <p:attrNameLst>
                                          <p:attrName>ppt_x</p:attrName>
                                        </p:attrNameLst>
                                      </p:cBhvr>
                                      <p:tavLst>
                                        <p:tav tm="0">
                                          <p:val>
                                            <p:strVal val="0-#ppt_w/2"/>
                                          </p:val>
                                        </p:tav>
                                        <p:tav tm="100000">
                                          <p:val>
                                            <p:strVal val="#ppt_x"/>
                                          </p:val>
                                        </p:tav>
                                      </p:tavLst>
                                    </p:anim>
                                    <p:anim calcmode="lin" valueType="num">
                                      <p:cBhvr additive="base">
                                        <p:cTn id="10" dur="3000" fill="hold"/>
                                        <p:tgtEl>
                                          <p:spTgt spid="4"/>
                                        </p:tgtEl>
                                        <p:attrNameLst>
                                          <p:attrName>ppt_y</p:attrName>
                                        </p:attrNameLst>
                                      </p:cBhvr>
                                      <p:tavLst>
                                        <p:tav tm="0">
                                          <p:val>
                                            <p:strVal val="1+#ppt_h/2"/>
                                          </p:val>
                                        </p:tav>
                                        <p:tav tm="100000">
                                          <p:val>
                                            <p:strVal val="#ppt_y"/>
                                          </p:val>
                                        </p:tav>
                                      </p:tavLst>
                                    </p:anim>
                                  </p:childTnLst>
                                </p:cTn>
                              </p:par>
                              <p:par>
                                <p:cTn id="11" presetID="2" presetClass="entr" presetSubtype="12" fill="hold" nodeType="with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3000" fill="hold"/>
                                        <p:tgtEl>
                                          <p:spTgt spid="6"/>
                                        </p:tgtEl>
                                        <p:attrNameLst>
                                          <p:attrName>ppt_x</p:attrName>
                                        </p:attrNameLst>
                                      </p:cBhvr>
                                      <p:tavLst>
                                        <p:tav tm="0">
                                          <p:val>
                                            <p:strVal val="0-#ppt_w/2"/>
                                          </p:val>
                                        </p:tav>
                                        <p:tav tm="100000">
                                          <p:val>
                                            <p:strVal val="#ppt_x"/>
                                          </p:val>
                                        </p:tav>
                                      </p:tavLst>
                                    </p:anim>
                                    <p:anim calcmode="lin" valueType="num">
                                      <p:cBhvr additive="base">
                                        <p:cTn id="14" dur="3000" fill="hold"/>
                                        <p:tgtEl>
                                          <p:spTgt spid="6"/>
                                        </p:tgtEl>
                                        <p:attrNameLst>
                                          <p:attrName>ppt_y</p:attrName>
                                        </p:attrNameLst>
                                      </p:cBhvr>
                                      <p:tavLst>
                                        <p:tav tm="0">
                                          <p:val>
                                            <p:strVal val="1+#ppt_h/2"/>
                                          </p:val>
                                        </p:tav>
                                        <p:tav tm="100000">
                                          <p:val>
                                            <p:strVal val="#ppt_y"/>
                                          </p:val>
                                        </p:tav>
                                      </p:tavLst>
                                    </p:anim>
                                  </p:childTnLst>
                                </p:cTn>
                              </p:par>
                              <p:par>
                                <p:cTn id="15" presetID="2" presetClass="entr" presetSubtype="12" fill="hold" nodeType="withEffect">
                                  <p:stCondLst>
                                    <p:cond delay="0"/>
                                  </p:stCondLst>
                                  <p:childTnLst>
                                    <p:set>
                                      <p:cBhvr>
                                        <p:cTn id="16" dur="1" fill="hold">
                                          <p:stCondLst>
                                            <p:cond delay="0"/>
                                          </p:stCondLst>
                                        </p:cTn>
                                        <p:tgtEl>
                                          <p:spTgt spid="8"/>
                                        </p:tgtEl>
                                        <p:attrNameLst>
                                          <p:attrName>style.visibility</p:attrName>
                                        </p:attrNameLst>
                                      </p:cBhvr>
                                      <p:to>
                                        <p:strVal val="visible"/>
                                      </p:to>
                                    </p:set>
                                    <p:anim calcmode="lin" valueType="num">
                                      <p:cBhvr additive="base">
                                        <p:cTn id="17" dur="3000" fill="hold"/>
                                        <p:tgtEl>
                                          <p:spTgt spid="8"/>
                                        </p:tgtEl>
                                        <p:attrNameLst>
                                          <p:attrName>ppt_x</p:attrName>
                                        </p:attrNameLst>
                                      </p:cBhvr>
                                      <p:tavLst>
                                        <p:tav tm="0">
                                          <p:val>
                                            <p:strVal val="0-#ppt_w/2"/>
                                          </p:val>
                                        </p:tav>
                                        <p:tav tm="100000">
                                          <p:val>
                                            <p:strVal val="#ppt_x"/>
                                          </p:val>
                                        </p:tav>
                                      </p:tavLst>
                                    </p:anim>
                                    <p:anim calcmode="lin" valueType="num">
                                      <p:cBhvr additive="base">
                                        <p:cTn id="18" dur="3000" fill="hold"/>
                                        <p:tgtEl>
                                          <p:spTgt spid="8"/>
                                        </p:tgtEl>
                                        <p:attrNameLst>
                                          <p:attrName>ppt_y</p:attrName>
                                        </p:attrNameLst>
                                      </p:cBhvr>
                                      <p:tavLst>
                                        <p:tav tm="0">
                                          <p:val>
                                            <p:strVal val="1+#ppt_h/2"/>
                                          </p:val>
                                        </p:tav>
                                        <p:tav tm="100000">
                                          <p:val>
                                            <p:strVal val="#ppt_y"/>
                                          </p:val>
                                        </p:tav>
                                      </p:tavLst>
                                    </p:anim>
                                  </p:childTnLst>
                                </p:cTn>
                              </p:par>
                              <p:par>
                                <p:cTn id="19" presetID="2" presetClass="entr" presetSubtype="12" fill="hold" nodeType="withEffect">
                                  <p:stCondLst>
                                    <p:cond delay="0"/>
                                  </p:stCondLst>
                                  <p:childTnLst>
                                    <p:set>
                                      <p:cBhvr>
                                        <p:cTn id="20" dur="1" fill="hold">
                                          <p:stCondLst>
                                            <p:cond delay="0"/>
                                          </p:stCondLst>
                                        </p:cTn>
                                        <p:tgtEl>
                                          <p:spTgt spid="10"/>
                                        </p:tgtEl>
                                        <p:attrNameLst>
                                          <p:attrName>style.visibility</p:attrName>
                                        </p:attrNameLst>
                                      </p:cBhvr>
                                      <p:to>
                                        <p:strVal val="visible"/>
                                      </p:to>
                                    </p:set>
                                    <p:anim calcmode="lin" valueType="num">
                                      <p:cBhvr additive="base">
                                        <p:cTn id="21" dur="3000" fill="hold"/>
                                        <p:tgtEl>
                                          <p:spTgt spid="10"/>
                                        </p:tgtEl>
                                        <p:attrNameLst>
                                          <p:attrName>ppt_x</p:attrName>
                                        </p:attrNameLst>
                                      </p:cBhvr>
                                      <p:tavLst>
                                        <p:tav tm="0">
                                          <p:val>
                                            <p:strVal val="0-#ppt_w/2"/>
                                          </p:val>
                                        </p:tav>
                                        <p:tav tm="100000">
                                          <p:val>
                                            <p:strVal val="#ppt_x"/>
                                          </p:val>
                                        </p:tav>
                                      </p:tavLst>
                                    </p:anim>
                                    <p:anim calcmode="lin" valueType="num">
                                      <p:cBhvr additive="base">
                                        <p:cTn id="22" dur="3000" fill="hold"/>
                                        <p:tgtEl>
                                          <p:spTgt spid="10"/>
                                        </p:tgtEl>
                                        <p:attrNameLst>
                                          <p:attrName>ppt_y</p:attrName>
                                        </p:attrNameLst>
                                      </p:cBhvr>
                                      <p:tavLst>
                                        <p:tav tm="0">
                                          <p:val>
                                            <p:strVal val="1+#ppt_h/2"/>
                                          </p:val>
                                        </p:tav>
                                        <p:tav tm="100000">
                                          <p:val>
                                            <p:strVal val="#ppt_y"/>
                                          </p:val>
                                        </p:tav>
                                      </p:tavLst>
                                    </p:anim>
                                  </p:childTnLst>
                                </p:cTn>
                              </p:par>
                              <p:par>
                                <p:cTn id="23" presetID="2" presetClass="entr" presetSubtype="12" fill="hold" nodeType="withEffect">
                                  <p:stCondLst>
                                    <p:cond delay="0"/>
                                  </p:stCondLst>
                                  <p:childTnLst>
                                    <p:set>
                                      <p:cBhvr>
                                        <p:cTn id="24" dur="1" fill="hold">
                                          <p:stCondLst>
                                            <p:cond delay="0"/>
                                          </p:stCondLst>
                                        </p:cTn>
                                        <p:tgtEl>
                                          <p:spTgt spid="12"/>
                                        </p:tgtEl>
                                        <p:attrNameLst>
                                          <p:attrName>style.visibility</p:attrName>
                                        </p:attrNameLst>
                                      </p:cBhvr>
                                      <p:to>
                                        <p:strVal val="visible"/>
                                      </p:to>
                                    </p:set>
                                    <p:anim calcmode="lin" valueType="num">
                                      <p:cBhvr additive="base">
                                        <p:cTn id="25" dur="3000" fill="hold"/>
                                        <p:tgtEl>
                                          <p:spTgt spid="12"/>
                                        </p:tgtEl>
                                        <p:attrNameLst>
                                          <p:attrName>ppt_x</p:attrName>
                                        </p:attrNameLst>
                                      </p:cBhvr>
                                      <p:tavLst>
                                        <p:tav tm="0">
                                          <p:val>
                                            <p:strVal val="0-#ppt_w/2"/>
                                          </p:val>
                                        </p:tav>
                                        <p:tav tm="100000">
                                          <p:val>
                                            <p:strVal val="#ppt_x"/>
                                          </p:val>
                                        </p:tav>
                                      </p:tavLst>
                                    </p:anim>
                                    <p:anim calcmode="lin" valueType="num">
                                      <p:cBhvr additive="base">
                                        <p:cTn id="26" dur="3000" fill="hold"/>
                                        <p:tgtEl>
                                          <p:spTgt spid="12"/>
                                        </p:tgtEl>
                                        <p:attrNameLst>
                                          <p:attrName>ppt_y</p:attrName>
                                        </p:attrNameLst>
                                      </p:cBhvr>
                                      <p:tavLst>
                                        <p:tav tm="0">
                                          <p:val>
                                            <p:strVal val="1+#ppt_h/2"/>
                                          </p:val>
                                        </p:tav>
                                        <p:tav tm="100000">
                                          <p:val>
                                            <p:strVal val="#ppt_y"/>
                                          </p:val>
                                        </p:tav>
                                      </p:tavLst>
                                    </p:anim>
                                  </p:childTnLst>
                                </p:cTn>
                              </p:par>
                              <p:par>
                                <p:cTn id="27" presetID="2" presetClass="entr" presetSubtype="12" fill="hold" nodeType="withEffect">
                                  <p:stCondLst>
                                    <p:cond delay="0"/>
                                  </p:stCondLst>
                                  <p:childTnLst>
                                    <p:set>
                                      <p:cBhvr>
                                        <p:cTn id="28" dur="1" fill="hold">
                                          <p:stCondLst>
                                            <p:cond delay="0"/>
                                          </p:stCondLst>
                                        </p:cTn>
                                        <p:tgtEl>
                                          <p:spTgt spid="14"/>
                                        </p:tgtEl>
                                        <p:attrNameLst>
                                          <p:attrName>style.visibility</p:attrName>
                                        </p:attrNameLst>
                                      </p:cBhvr>
                                      <p:to>
                                        <p:strVal val="visible"/>
                                      </p:to>
                                    </p:set>
                                    <p:anim calcmode="lin" valueType="num">
                                      <p:cBhvr additive="base">
                                        <p:cTn id="29" dur="3000" fill="hold"/>
                                        <p:tgtEl>
                                          <p:spTgt spid="14"/>
                                        </p:tgtEl>
                                        <p:attrNameLst>
                                          <p:attrName>ppt_x</p:attrName>
                                        </p:attrNameLst>
                                      </p:cBhvr>
                                      <p:tavLst>
                                        <p:tav tm="0">
                                          <p:val>
                                            <p:strVal val="0-#ppt_w/2"/>
                                          </p:val>
                                        </p:tav>
                                        <p:tav tm="100000">
                                          <p:val>
                                            <p:strVal val="#ppt_x"/>
                                          </p:val>
                                        </p:tav>
                                      </p:tavLst>
                                    </p:anim>
                                    <p:anim calcmode="lin" valueType="num">
                                      <p:cBhvr additive="base">
                                        <p:cTn id="30" dur="3000" fill="hold"/>
                                        <p:tgtEl>
                                          <p:spTgt spid="14"/>
                                        </p:tgtEl>
                                        <p:attrNameLst>
                                          <p:attrName>ppt_y</p:attrName>
                                        </p:attrNameLst>
                                      </p:cBhvr>
                                      <p:tavLst>
                                        <p:tav tm="0">
                                          <p:val>
                                            <p:strVal val="1+#ppt_h/2"/>
                                          </p:val>
                                        </p:tav>
                                        <p:tav tm="100000">
                                          <p:val>
                                            <p:strVal val="#ppt_y"/>
                                          </p:val>
                                        </p:tav>
                                      </p:tavLst>
                                    </p:anim>
                                  </p:childTnLst>
                                </p:cTn>
                              </p:par>
                              <p:par>
                                <p:cTn id="31" presetID="2" presetClass="entr" presetSubtype="12" fill="hold" nodeType="withEffect">
                                  <p:stCondLst>
                                    <p:cond delay="0"/>
                                  </p:stCondLst>
                                  <p:childTnLst>
                                    <p:set>
                                      <p:cBhvr>
                                        <p:cTn id="32" dur="1" fill="hold">
                                          <p:stCondLst>
                                            <p:cond delay="0"/>
                                          </p:stCondLst>
                                        </p:cTn>
                                        <p:tgtEl>
                                          <p:spTgt spid="16"/>
                                        </p:tgtEl>
                                        <p:attrNameLst>
                                          <p:attrName>style.visibility</p:attrName>
                                        </p:attrNameLst>
                                      </p:cBhvr>
                                      <p:to>
                                        <p:strVal val="visible"/>
                                      </p:to>
                                    </p:set>
                                    <p:anim calcmode="lin" valueType="num">
                                      <p:cBhvr additive="base">
                                        <p:cTn id="33" dur="3000" fill="hold"/>
                                        <p:tgtEl>
                                          <p:spTgt spid="16"/>
                                        </p:tgtEl>
                                        <p:attrNameLst>
                                          <p:attrName>ppt_x</p:attrName>
                                        </p:attrNameLst>
                                      </p:cBhvr>
                                      <p:tavLst>
                                        <p:tav tm="0">
                                          <p:val>
                                            <p:strVal val="0-#ppt_w/2"/>
                                          </p:val>
                                        </p:tav>
                                        <p:tav tm="100000">
                                          <p:val>
                                            <p:strVal val="#ppt_x"/>
                                          </p:val>
                                        </p:tav>
                                      </p:tavLst>
                                    </p:anim>
                                    <p:anim calcmode="lin" valueType="num">
                                      <p:cBhvr additive="base">
                                        <p:cTn id="34" dur="3000" fill="hold"/>
                                        <p:tgtEl>
                                          <p:spTgt spid="16"/>
                                        </p:tgtEl>
                                        <p:attrNameLst>
                                          <p:attrName>ppt_y</p:attrName>
                                        </p:attrNameLst>
                                      </p:cBhvr>
                                      <p:tavLst>
                                        <p:tav tm="0">
                                          <p:val>
                                            <p:strVal val="1+#ppt_h/2"/>
                                          </p:val>
                                        </p:tav>
                                        <p:tav tm="100000">
                                          <p:val>
                                            <p:strVal val="#ppt_y"/>
                                          </p:val>
                                        </p:tav>
                                      </p:tavLst>
                                    </p:anim>
                                  </p:childTnLst>
                                </p:cTn>
                              </p:par>
                              <p:par>
                                <p:cTn id="35" presetID="2" presetClass="entr" presetSubtype="12" fill="hold" nodeType="withEffect">
                                  <p:stCondLst>
                                    <p:cond delay="0"/>
                                  </p:stCondLst>
                                  <p:childTnLst>
                                    <p:set>
                                      <p:cBhvr>
                                        <p:cTn id="36" dur="1" fill="hold">
                                          <p:stCondLst>
                                            <p:cond delay="0"/>
                                          </p:stCondLst>
                                        </p:cTn>
                                        <p:tgtEl>
                                          <p:spTgt spid="18"/>
                                        </p:tgtEl>
                                        <p:attrNameLst>
                                          <p:attrName>style.visibility</p:attrName>
                                        </p:attrNameLst>
                                      </p:cBhvr>
                                      <p:to>
                                        <p:strVal val="visible"/>
                                      </p:to>
                                    </p:set>
                                    <p:anim calcmode="lin" valueType="num">
                                      <p:cBhvr additive="base">
                                        <p:cTn id="37" dur="3000" fill="hold"/>
                                        <p:tgtEl>
                                          <p:spTgt spid="18"/>
                                        </p:tgtEl>
                                        <p:attrNameLst>
                                          <p:attrName>ppt_x</p:attrName>
                                        </p:attrNameLst>
                                      </p:cBhvr>
                                      <p:tavLst>
                                        <p:tav tm="0">
                                          <p:val>
                                            <p:strVal val="0-#ppt_w/2"/>
                                          </p:val>
                                        </p:tav>
                                        <p:tav tm="100000">
                                          <p:val>
                                            <p:strVal val="#ppt_x"/>
                                          </p:val>
                                        </p:tav>
                                      </p:tavLst>
                                    </p:anim>
                                    <p:anim calcmode="lin" valueType="num">
                                      <p:cBhvr additive="base">
                                        <p:cTn id="38" dur="3000" fill="hold"/>
                                        <p:tgtEl>
                                          <p:spTgt spid="18"/>
                                        </p:tgtEl>
                                        <p:attrNameLst>
                                          <p:attrName>ppt_y</p:attrName>
                                        </p:attrNameLst>
                                      </p:cBhvr>
                                      <p:tavLst>
                                        <p:tav tm="0">
                                          <p:val>
                                            <p:strVal val="1+#ppt_h/2"/>
                                          </p:val>
                                        </p:tav>
                                        <p:tav tm="100000">
                                          <p:val>
                                            <p:strVal val="#ppt_y"/>
                                          </p:val>
                                        </p:tav>
                                      </p:tavLst>
                                    </p:anim>
                                  </p:childTnLst>
                                </p:cTn>
                              </p:par>
                              <p:par>
                                <p:cTn id="39" presetID="2" presetClass="entr" presetSubtype="12" fill="hold" nodeType="withEffect">
                                  <p:stCondLst>
                                    <p:cond delay="0"/>
                                  </p:stCondLst>
                                  <p:childTnLst>
                                    <p:set>
                                      <p:cBhvr>
                                        <p:cTn id="40" dur="1" fill="hold">
                                          <p:stCondLst>
                                            <p:cond delay="0"/>
                                          </p:stCondLst>
                                        </p:cTn>
                                        <p:tgtEl>
                                          <p:spTgt spid="20"/>
                                        </p:tgtEl>
                                        <p:attrNameLst>
                                          <p:attrName>style.visibility</p:attrName>
                                        </p:attrNameLst>
                                      </p:cBhvr>
                                      <p:to>
                                        <p:strVal val="visible"/>
                                      </p:to>
                                    </p:set>
                                    <p:anim calcmode="lin" valueType="num">
                                      <p:cBhvr additive="base">
                                        <p:cTn id="41" dur="3000" fill="hold"/>
                                        <p:tgtEl>
                                          <p:spTgt spid="20"/>
                                        </p:tgtEl>
                                        <p:attrNameLst>
                                          <p:attrName>ppt_x</p:attrName>
                                        </p:attrNameLst>
                                      </p:cBhvr>
                                      <p:tavLst>
                                        <p:tav tm="0">
                                          <p:val>
                                            <p:strVal val="0-#ppt_w/2"/>
                                          </p:val>
                                        </p:tav>
                                        <p:tav tm="100000">
                                          <p:val>
                                            <p:strVal val="#ppt_x"/>
                                          </p:val>
                                        </p:tav>
                                      </p:tavLst>
                                    </p:anim>
                                    <p:anim calcmode="lin" valueType="num">
                                      <p:cBhvr additive="base">
                                        <p:cTn id="42" dur="3000" fill="hold"/>
                                        <p:tgtEl>
                                          <p:spTgt spid="20"/>
                                        </p:tgtEl>
                                        <p:attrNameLst>
                                          <p:attrName>ppt_y</p:attrName>
                                        </p:attrNameLst>
                                      </p:cBhvr>
                                      <p:tavLst>
                                        <p:tav tm="0">
                                          <p:val>
                                            <p:strVal val="1+#ppt_h/2"/>
                                          </p:val>
                                        </p:tav>
                                        <p:tav tm="100000">
                                          <p:val>
                                            <p:strVal val="#ppt_y"/>
                                          </p:val>
                                        </p:tav>
                                      </p:tavLst>
                                    </p:anim>
                                  </p:childTnLst>
                                </p:cTn>
                              </p:par>
                              <p:par>
                                <p:cTn id="43" presetID="2" presetClass="entr" presetSubtype="6" fill="hold" nodeType="withEffect">
                                  <p:stCondLst>
                                    <p:cond delay="0"/>
                                  </p:stCondLst>
                                  <p:childTnLst>
                                    <p:set>
                                      <p:cBhvr>
                                        <p:cTn id="44" dur="1" fill="hold">
                                          <p:stCondLst>
                                            <p:cond delay="0"/>
                                          </p:stCondLst>
                                        </p:cTn>
                                        <p:tgtEl>
                                          <p:spTgt spid="3"/>
                                        </p:tgtEl>
                                        <p:attrNameLst>
                                          <p:attrName>style.visibility</p:attrName>
                                        </p:attrNameLst>
                                      </p:cBhvr>
                                      <p:to>
                                        <p:strVal val="visible"/>
                                      </p:to>
                                    </p:set>
                                    <p:anim calcmode="lin" valueType="num">
                                      <p:cBhvr additive="base">
                                        <p:cTn id="45" dur="3000" fill="hold"/>
                                        <p:tgtEl>
                                          <p:spTgt spid="3"/>
                                        </p:tgtEl>
                                        <p:attrNameLst>
                                          <p:attrName>ppt_x</p:attrName>
                                        </p:attrNameLst>
                                      </p:cBhvr>
                                      <p:tavLst>
                                        <p:tav tm="0">
                                          <p:val>
                                            <p:strVal val="1+#ppt_w/2"/>
                                          </p:val>
                                        </p:tav>
                                        <p:tav tm="100000">
                                          <p:val>
                                            <p:strVal val="#ppt_x"/>
                                          </p:val>
                                        </p:tav>
                                      </p:tavLst>
                                    </p:anim>
                                    <p:anim calcmode="lin" valueType="num">
                                      <p:cBhvr additive="base">
                                        <p:cTn id="46" dur="3000" fill="hold"/>
                                        <p:tgtEl>
                                          <p:spTgt spid="3"/>
                                        </p:tgtEl>
                                        <p:attrNameLst>
                                          <p:attrName>ppt_y</p:attrName>
                                        </p:attrNameLst>
                                      </p:cBhvr>
                                      <p:tavLst>
                                        <p:tav tm="0">
                                          <p:val>
                                            <p:strVal val="1+#ppt_h/2"/>
                                          </p:val>
                                        </p:tav>
                                        <p:tav tm="100000">
                                          <p:val>
                                            <p:strVal val="#ppt_y"/>
                                          </p:val>
                                        </p:tav>
                                      </p:tavLst>
                                    </p:anim>
                                  </p:childTnLst>
                                </p:cTn>
                              </p:par>
                              <p:par>
                                <p:cTn id="47" presetID="2" presetClass="entr" presetSubtype="6" fill="hold" nodeType="withEffect">
                                  <p:stCondLst>
                                    <p:cond delay="0"/>
                                  </p:stCondLst>
                                  <p:childTnLst>
                                    <p:set>
                                      <p:cBhvr>
                                        <p:cTn id="48" dur="1" fill="hold">
                                          <p:stCondLst>
                                            <p:cond delay="0"/>
                                          </p:stCondLst>
                                        </p:cTn>
                                        <p:tgtEl>
                                          <p:spTgt spid="5"/>
                                        </p:tgtEl>
                                        <p:attrNameLst>
                                          <p:attrName>style.visibility</p:attrName>
                                        </p:attrNameLst>
                                      </p:cBhvr>
                                      <p:to>
                                        <p:strVal val="visible"/>
                                      </p:to>
                                    </p:set>
                                    <p:anim calcmode="lin" valueType="num">
                                      <p:cBhvr additive="base">
                                        <p:cTn id="49" dur="3000" fill="hold"/>
                                        <p:tgtEl>
                                          <p:spTgt spid="5"/>
                                        </p:tgtEl>
                                        <p:attrNameLst>
                                          <p:attrName>ppt_x</p:attrName>
                                        </p:attrNameLst>
                                      </p:cBhvr>
                                      <p:tavLst>
                                        <p:tav tm="0">
                                          <p:val>
                                            <p:strVal val="1+#ppt_w/2"/>
                                          </p:val>
                                        </p:tav>
                                        <p:tav tm="100000">
                                          <p:val>
                                            <p:strVal val="#ppt_x"/>
                                          </p:val>
                                        </p:tav>
                                      </p:tavLst>
                                    </p:anim>
                                    <p:anim calcmode="lin" valueType="num">
                                      <p:cBhvr additive="base">
                                        <p:cTn id="50" dur="3000" fill="hold"/>
                                        <p:tgtEl>
                                          <p:spTgt spid="5"/>
                                        </p:tgtEl>
                                        <p:attrNameLst>
                                          <p:attrName>ppt_y</p:attrName>
                                        </p:attrNameLst>
                                      </p:cBhvr>
                                      <p:tavLst>
                                        <p:tav tm="0">
                                          <p:val>
                                            <p:strVal val="1+#ppt_h/2"/>
                                          </p:val>
                                        </p:tav>
                                        <p:tav tm="100000">
                                          <p:val>
                                            <p:strVal val="#ppt_y"/>
                                          </p:val>
                                        </p:tav>
                                      </p:tavLst>
                                    </p:anim>
                                  </p:childTnLst>
                                </p:cTn>
                              </p:par>
                              <p:par>
                                <p:cTn id="51" presetID="2" presetClass="entr" presetSubtype="6" fill="hold" nodeType="withEffect">
                                  <p:stCondLst>
                                    <p:cond delay="0"/>
                                  </p:stCondLst>
                                  <p:childTnLst>
                                    <p:set>
                                      <p:cBhvr>
                                        <p:cTn id="52" dur="1" fill="hold">
                                          <p:stCondLst>
                                            <p:cond delay="0"/>
                                          </p:stCondLst>
                                        </p:cTn>
                                        <p:tgtEl>
                                          <p:spTgt spid="7"/>
                                        </p:tgtEl>
                                        <p:attrNameLst>
                                          <p:attrName>style.visibility</p:attrName>
                                        </p:attrNameLst>
                                      </p:cBhvr>
                                      <p:to>
                                        <p:strVal val="visible"/>
                                      </p:to>
                                    </p:set>
                                    <p:anim calcmode="lin" valueType="num">
                                      <p:cBhvr additive="base">
                                        <p:cTn id="53" dur="3000" fill="hold"/>
                                        <p:tgtEl>
                                          <p:spTgt spid="7"/>
                                        </p:tgtEl>
                                        <p:attrNameLst>
                                          <p:attrName>ppt_x</p:attrName>
                                        </p:attrNameLst>
                                      </p:cBhvr>
                                      <p:tavLst>
                                        <p:tav tm="0">
                                          <p:val>
                                            <p:strVal val="1+#ppt_w/2"/>
                                          </p:val>
                                        </p:tav>
                                        <p:tav tm="100000">
                                          <p:val>
                                            <p:strVal val="#ppt_x"/>
                                          </p:val>
                                        </p:tav>
                                      </p:tavLst>
                                    </p:anim>
                                    <p:anim calcmode="lin" valueType="num">
                                      <p:cBhvr additive="base">
                                        <p:cTn id="54" dur="3000" fill="hold"/>
                                        <p:tgtEl>
                                          <p:spTgt spid="7"/>
                                        </p:tgtEl>
                                        <p:attrNameLst>
                                          <p:attrName>ppt_y</p:attrName>
                                        </p:attrNameLst>
                                      </p:cBhvr>
                                      <p:tavLst>
                                        <p:tav tm="0">
                                          <p:val>
                                            <p:strVal val="1+#ppt_h/2"/>
                                          </p:val>
                                        </p:tav>
                                        <p:tav tm="100000">
                                          <p:val>
                                            <p:strVal val="#ppt_y"/>
                                          </p:val>
                                        </p:tav>
                                      </p:tavLst>
                                    </p:anim>
                                  </p:childTnLst>
                                </p:cTn>
                              </p:par>
                              <p:par>
                                <p:cTn id="55" presetID="2" presetClass="entr" presetSubtype="6" fill="hold" nodeType="withEffect">
                                  <p:stCondLst>
                                    <p:cond delay="0"/>
                                  </p:stCondLst>
                                  <p:childTnLst>
                                    <p:set>
                                      <p:cBhvr>
                                        <p:cTn id="56" dur="1" fill="hold">
                                          <p:stCondLst>
                                            <p:cond delay="0"/>
                                          </p:stCondLst>
                                        </p:cTn>
                                        <p:tgtEl>
                                          <p:spTgt spid="9"/>
                                        </p:tgtEl>
                                        <p:attrNameLst>
                                          <p:attrName>style.visibility</p:attrName>
                                        </p:attrNameLst>
                                      </p:cBhvr>
                                      <p:to>
                                        <p:strVal val="visible"/>
                                      </p:to>
                                    </p:set>
                                    <p:anim calcmode="lin" valueType="num">
                                      <p:cBhvr additive="base">
                                        <p:cTn id="57" dur="3000" fill="hold"/>
                                        <p:tgtEl>
                                          <p:spTgt spid="9"/>
                                        </p:tgtEl>
                                        <p:attrNameLst>
                                          <p:attrName>ppt_x</p:attrName>
                                        </p:attrNameLst>
                                      </p:cBhvr>
                                      <p:tavLst>
                                        <p:tav tm="0">
                                          <p:val>
                                            <p:strVal val="1+#ppt_w/2"/>
                                          </p:val>
                                        </p:tav>
                                        <p:tav tm="100000">
                                          <p:val>
                                            <p:strVal val="#ppt_x"/>
                                          </p:val>
                                        </p:tav>
                                      </p:tavLst>
                                    </p:anim>
                                    <p:anim calcmode="lin" valueType="num">
                                      <p:cBhvr additive="base">
                                        <p:cTn id="58" dur="3000" fill="hold"/>
                                        <p:tgtEl>
                                          <p:spTgt spid="9"/>
                                        </p:tgtEl>
                                        <p:attrNameLst>
                                          <p:attrName>ppt_y</p:attrName>
                                        </p:attrNameLst>
                                      </p:cBhvr>
                                      <p:tavLst>
                                        <p:tav tm="0">
                                          <p:val>
                                            <p:strVal val="1+#ppt_h/2"/>
                                          </p:val>
                                        </p:tav>
                                        <p:tav tm="100000">
                                          <p:val>
                                            <p:strVal val="#ppt_y"/>
                                          </p:val>
                                        </p:tav>
                                      </p:tavLst>
                                    </p:anim>
                                  </p:childTnLst>
                                </p:cTn>
                              </p:par>
                              <p:par>
                                <p:cTn id="59" presetID="2" presetClass="entr" presetSubtype="6" fill="hold" nodeType="withEffect">
                                  <p:stCondLst>
                                    <p:cond delay="0"/>
                                  </p:stCondLst>
                                  <p:childTnLst>
                                    <p:set>
                                      <p:cBhvr>
                                        <p:cTn id="60" dur="1" fill="hold">
                                          <p:stCondLst>
                                            <p:cond delay="0"/>
                                          </p:stCondLst>
                                        </p:cTn>
                                        <p:tgtEl>
                                          <p:spTgt spid="11"/>
                                        </p:tgtEl>
                                        <p:attrNameLst>
                                          <p:attrName>style.visibility</p:attrName>
                                        </p:attrNameLst>
                                      </p:cBhvr>
                                      <p:to>
                                        <p:strVal val="visible"/>
                                      </p:to>
                                    </p:set>
                                    <p:anim calcmode="lin" valueType="num">
                                      <p:cBhvr additive="base">
                                        <p:cTn id="61" dur="3000" fill="hold"/>
                                        <p:tgtEl>
                                          <p:spTgt spid="11"/>
                                        </p:tgtEl>
                                        <p:attrNameLst>
                                          <p:attrName>ppt_x</p:attrName>
                                        </p:attrNameLst>
                                      </p:cBhvr>
                                      <p:tavLst>
                                        <p:tav tm="0">
                                          <p:val>
                                            <p:strVal val="1+#ppt_w/2"/>
                                          </p:val>
                                        </p:tav>
                                        <p:tav tm="100000">
                                          <p:val>
                                            <p:strVal val="#ppt_x"/>
                                          </p:val>
                                        </p:tav>
                                      </p:tavLst>
                                    </p:anim>
                                    <p:anim calcmode="lin" valueType="num">
                                      <p:cBhvr additive="base">
                                        <p:cTn id="62" dur="3000" fill="hold"/>
                                        <p:tgtEl>
                                          <p:spTgt spid="11"/>
                                        </p:tgtEl>
                                        <p:attrNameLst>
                                          <p:attrName>ppt_y</p:attrName>
                                        </p:attrNameLst>
                                      </p:cBhvr>
                                      <p:tavLst>
                                        <p:tav tm="0">
                                          <p:val>
                                            <p:strVal val="1+#ppt_h/2"/>
                                          </p:val>
                                        </p:tav>
                                        <p:tav tm="100000">
                                          <p:val>
                                            <p:strVal val="#ppt_y"/>
                                          </p:val>
                                        </p:tav>
                                      </p:tavLst>
                                    </p:anim>
                                  </p:childTnLst>
                                </p:cTn>
                              </p:par>
                              <p:par>
                                <p:cTn id="63" presetID="2" presetClass="entr" presetSubtype="6" fill="hold" nodeType="withEffect">
                                  <p:stCondLst>
                                    <p:cond delay="0"/>
                                  </p:stCondLst>
                                  <p:childTnLst>
                                    <p:set>
                                      <p:cBhvr>
                                        <p:cTn id="64" dur="1" fill="hold">
                                          <p:stCondLst>
                                            <p:cond delay="0"/>
                                          </p:stCondLst>
                                        </p:cTn>
                                        <p:tgtEl>
                                          <p:spTgt spid="13"/>
                                        </p:tgtEl>
                                        <p:attrNameLst>
                                          <p:attrName>style.visibility</p:attrName>
                                        </p:attrNameLst>
                                      </p:cBhvr>
                                      <p:to>
                                        <p:strVal val="visible"/>
                                      </p:to>
                                    </p:set>
                                    <p:anim calcmode="lin" valueType="num">
                                      <p:cBhvr additive="base">
                                        <p:cTn id="65" dur="3000" fill="hold"/>
                                        <p:tgtEl>
                                          <p:spTgt spid="13"/>
                                        </p:tgtEl>
                                        <p:attrNameLst>
                                          <p:attrName>ppt_x</p:attrName>
                                        </p:attrNameLst>
                                      </p:cBhvr>
                                      <p:tavLst>
                                        <p:tav tm="0">
                                          <p:val>
                                            <p:strVal val="1+#ppt_w/2"/>
                                          </p:val>
                                        </p:tav>
                                        <p:tav tm="100000">
                                          <p:val>
                                            <p:strVal val="#ppt_x"/>
                                          </p:val>
                                        </p:tav>
                                      </p:tavLst>
                                    </p:anim>
                                    <p:anim calcmode="lin" valueType="num">
                                      <p:cBhvr additive="base">
                                        <p:cTn id="66" dur="3000" fill="hold"/>
                                        <p:tgtEl>
                                          <p:spTgt spid="13"/>
                                        </p:tgtEl>
                                        <p:attrNameLst>
                                          <p:attrName>ppt_y</p:attrName>
                                        </p:attrNameLst>
                                      </p:cBhvr>
                                      <p:tavLst>
                                        <p:tav tm="0">
                                          <p:val>
                                            <p:strVal val="1+#ppt_h/2"/>
                                          </p:val>
                                        </p:tav>
                                        <p:tav tm="100000">
                                          <p:val>
                                            <p:strVal val="#ppt_y"/>
                                          </p:val>
                                        </p:tav>
                                      </p:tavLst>
                                    </p:anim>
                                  </p:childTnLst>
                                </p:cTn>
                              </p:par>
                              <p:par>
                                <p:cTn id="67" presetID="2" presetClass="entr" presetSubtype="6" fill="hold" nodeType="withEffect">
                                  <p:stCondLst>
                                    <p:cond delay="0"/>
                                  </p:stCondLst>
                                  <p:childTnLst>
                                    <p:set>
                                      <p:cBhvr>
                                        <p:cTn id="68" dur="1" fill="hold">
                                          <p:stCondLst>
                                            <p:cond delay="0"/>
                                          </p:stCondLst>
                                        </p:cTn>
                                        <p:tgtEl>
                                          <p:spTgt spid="15"/>
                                        </p:tgtEl>
                                        <p:attrNameLst>
                                          <p:attrName>style.visibility</p:attrName>
                                        </p:attrNameLst>
                                      </p:cBhvr>
                                      <p:to>
                                        <p:strVal val="visible"/>
                                      </p:to>
                                    </p:set>
                                    <p:anim calcmode="lin" valueType="num">
                                      <p:cBhvr additive="base">
                                        <p:cTn id="69" dur="3000" fill="hold"/>
                                        <p:tgtEl>
                                          <p:spTgt spid="15"/>
                                        </p:tgtEl>
                                        <p:attrNameLst>
                                          <p:attrName>ppt_x</p:attrName>
                                        </p:attrNameLst>
                                      </p:cBhvr>
                                      <p:tavLst>
                                        <p:tav tm="0">
                                          <p:val>
                                            <p:strVal val="1+#ppt_w/2"/>
                                          </p:val>
                                        </p:tav>
                                        <p:tav tm="100000">
                                          <p:val>
                                            <p:strVal val="#ppt_x"/>
                                          </p:val>
                                        </p:tav>
                                      </p:tavLst>
                                    </p:anim>
                                    <p:anim calcmode="lin" valueType="num">
                                      <p:cBhvr additive="base">
                                        <p:cTn id="70" dur="3000" fill="hold"/>
                                        <p:tgtEl>
                                          <p:spTgt spid="15"/>
                                        </p:tgtEl>
                                        <p:attrNameLst>
                                          <p:attrName>ppt_y</p:attrName>
                                        </p:attrNameLst>
                                      </p:cBhvr>
                                      <p:tavLst>
                                        <p:tav tm="0">
                                          <p:val>
                                            <p:strVal val="1+#ppt_h/2"/>
                                          </p:val>
                                        </p:tav>
                                        <p:tav tm="100000">
                                          <p:val>
                                            <p:strVal val="#ppt_y"/>
                                          </p:val>
                                        </p:tav>
                                      </p:tavLst>
                                    </p:anim>
                                  </p:childTnLst>
                                </p:cTn>
                              </p:par>
                              <p:par>
                                <p:cTn id="71" presetID="2" presetClass="entr" presetSubtype="6" fill="hold" nodeType="withEffect">
                                  <p:stCondLst>
                                    <p:cond delay="0"/>
                                  </p:stCondLst>
                                  <p:childTnLst>
                                    <p:set>
                                      <p:cBhvr>
                                        <p:cTn id="72" dur="1" fill="hold">
                                          <p:stCondLst>
                                            <p:cond delay="0"/>
                                          </p:stCondLst>
                                        </p:cTn>
                                        <p:tgtEl>
                                          <p:spTgt spid="17"/>
                                        </p:tgtEl>
                                        <p:attrNameLst>
                                          <p:attrName>style.visibility</p:attrName>
                                        </p:attrNameLst>
                                      </p:cBhvr>
                                      <p:to>
                                        <p:strVal val="visible"/>
                                      </p:to>
                                    </p:set>
                                    <p:anim calcmode="lin" valueType="num">
                                      <p:cBhvr additive="base">
                                        <p:cTn id="73" dur="3000" fill="hold"/>
                                        <p:tgtEl>
                                          <p:spTgt spid="17"/>
                                        </p:tgtEl>
                                        <p:attrNameLst>
                                          <p:attrName>ppt_x</p:attrName>
                                        </p:attrNameLst>
                                      </p:cBhvr>
                                      <p:tavLst>
                                        <p:tav tm="0">
                                          <p:val>
                                            <p:strVal val="1+#ppt_w/2"/>
                                          </p:val>
                                        </p:tav>
                                        <p:tav tm="100000">
                                          <p:val>
                                            <p:strVal val="#ppt_x"/>
                                          </p:val>
                                        </p:tav>
                                      </p:tavLst>
                                    </p:anim>
                                    <p:anim calcmode="lin" valueType="num">
                                      <p:cBhvr additive="base">
                                        <p:cTn id="74" dur="3000" fill="hold"/>
                                        <p:tgtEl>
                                          <p:spTgt spid="17"/>
                                        </p:tgtEl>
                                        <p:attrNameLst>
                                          <p:attrName>ppt_y</p:attrName>
                                        </p:attrNameLst>
                                      </p:cBhvr>
                                      <p:tavLst>
                                        <p:tav tm="0">
                                          <p:val>
                                            <p:strVal val="1+#ppt_h/2"/>
                                          </p:val>
                                        </p:tav>
                                        <p:tav tm="100000">
                                          <p:val>
                                            <p:strVal val="#ppt_y"/>
                                          </p:val>
                                        </p:tav>
                                      </p:tavLst>
                                    </p:anim>
                                  </p:childTnLst>
                                </p:cTn>
                              </p:par>
                              <p:par>
                                <p:cTn id="75" presetID="2" presetClass="entr" presetSubtype="6" fill="hold" nodeType="withEffect">
                                  <p:stCondLst>
                                    <p:cond delay="0"/>
                                  </p:stCondLst>
                                  <p:childTnLst>
                                    <p:set>
                                      <p:cBhvr>
                                        <p:cTn id="76" dur="1" fill="hold">
                                          <p:stCondLst>
                                            <p:cond delay="0"/>
                                          </p:stCondLst>
                                        </p:cTn>
                                        <p:tgtEl>
                                          <p:spTgt spid="19"/>
                                        </p:tgtEl>
                                        <p:attrNameLst>
                                          <p:attrName>style.visibility</p:attrName>
                                        </p:attrNameLst>
                                      </p:cBhvr>
                                      <p:to>
                                        <p:strVal val="visible"/>
                                      </p:to>
                                    </p:set>
                                    <p:anim calcmode="lin" valueType="num">
                                      <p:cBhvr additive="base">
                                        <p:cTn id="77" dur="3000" fill="hold"/>
                                        <p:tgtEl>
                                          <p:spTgt spid="19"/>
                                        </p:tgtEl>
                                        <p:attrNameLst>
                                          <p:attrName>ppt_x</p:attrName>
                                        </p:attrNameLst>
                                      </p:cBhvr>
                                      <p:tavLst>
                                        <p:tav tm="0">
                                          <p:val>
                                            <p:strVal val="1+#ppt_w/2"/>
                                          </p:val>
                                        </p:tav>
                                        <p:tav tm="100000">
                                          <p:val>
                                            <p:strVal val="#ppt_x"/>
                                          </p:val>
                                        </p:tav>
                                      </p:tavLst>
                                    </p:anim>
                                    <p:anim calcmode="lin" valueType="num">
                                      <p:cBhvr additive="base">
                                        <p:cTn id="78" dur="3000" fill="hold"/>
                                        <p:tgtEl>
                                          <p:spTgt spid="19"/>
                                        </p:tgtEl>
                                        <p:attrNameLst>
                                          <p:attrName>ppt_y</p:attrName>
                                        </p:attrNameLst>
                                      </p:cBhvr>
                                      <p:tavLst>
                                        <p:tav tm="0">
                                          <p:val>
                                            <p:strVal val="1+#ppt_h/2"/>
                                          </p:val>
                                        </p:tav>
                                        <p:tav tm="100000">
                                          <p:val>
                                            <p:strVal val="#ppt_y"/>
                                          </p:val>
                                        </p:tav>
                                      </p:tavLst>
                                    </p:anim>
                                  </p:childTnLst>
                                </p:cTn>
                              </p:par>
                              <p:par>
                                <p:cTn id="79" presetID="8" presetClass="emph" presetSubtype="0" fill="hold" nodeType="withEffect">
                                  <p:stCondLst>
                                    <p:cond delay="0"/>
                                  </p:stCondLst>
                                  <p:childTnLst>
                                    <p:animRot by="21600000">
                                      <p:cBhvr>
                                        <p:cTn id="80" dur="3000" fill="hold"/>
                                        <p:tgtEl>
                                          <p:spTgt spid="3"/>
                                        </p:tgtEl>
                                        <p:attrNameLst>
                                          <p:attrName>r</p:attrName>
                                        </p:attrNameLst>
                                      </p:cBhvr>
                                    </p:animRot>
                                  </p:childTnLst>
                                </p:cTn>
                              </p:par>
                              <p:par>
                                <p:cTn id="81" presetID="8" presetClass="emph" presetSubtype="0" fill="hold" nodeType="withEffect">
                                  <p:stCondLst>
                                    <p:cond delay="0"/>
                                  </p:stCondLst>
                                  <p:childTnLst>
                                    <p:animRot by="21600000">
                                      <p:cBhvr>
                                        <p:cTn id="82" dur="3000" fill="hold"/>
                                        <p:tgtEl>
                                          <p:spTgt spid="5"/>
                                        </p:tgtEl>
                                        <p:attrNameLst>
                                          <p:attrName>r</p:attrName>
                                        </p:attrNameLst>
                                      </p:cBhvr>
                                    </p:animRot>
                                  </p:childTnLst>
                                </p:cTn>
                              </p:par>
                              <p:par>
                                <p:cTn id="83" presetID="8" presetClass="emph" presetSubtype="0" fill="hold" nodeType="withEffect">
                                  <p:stCondLst>
                                    <p:cond delay="0"/>
                                  </p:stCondLst>
                                  <p:childTnLst>
                                    <p:animRot by="21600000">
                                      <p:cBhvr>
                                        <p:cTn id="84" dur="3000" fill="hold"/>
                                        <p:tgtEl>
                                          <p:spTgt spid="7"/>
                                        </p:tgtEl>
                                        <p:attrNameLst>
                                          <p:attrName>r</p:attrName>
                                        </p:attrNameLst>
                                      </p:cBhvr>
                                    </p:animRot>
                                  </p:childTnLst>
                                </p:cTn>
                              </p:par>
                              <p:par>
                                <p:cTn id="85" presetID="8" presetClass="emph" presetSubtype="0" fill="hold" nodeType="withEffect">
                                  <p:stCondLst>
                                    <p:cond delay="0"/>
                                  </p:stCondLst>
                                  <p:childTnLst>
                                    <p:animRot by="21600000">
                                      <p:cBhvr>
                                        <p:cTn id="86" dur="3000" fill="hold"/>
                                        <p:tgtEl>
                                          <p:spTgt spid="9"/>
                                        </p:tgtEl>
                                        <p:attrNameLst>
                                          <p:attrName>r</p:attrName>
                                        </p:attrNameLst>
                                      </p:cBhvr>
                                    </p:animRot>
                                  </p:childTnLst>
                                </p:cTn>
                              </p:par>
                              <p:par>
                                <p:cTn id="87" presetID="8" presetClass="emph" presetSubtype="0" fill="hold" nodeType="withEffect">
                                  <p:stCondLst>
                                    <p:cond delay="0"/>
                                  </p:stCondLst>
                                  <p:childTnLst>
                                    <p:animRot by="21600000">
                                      <p:cBhvr>
                                        <p:cTn id="88" dur="3000" fill="hold"/>
                                        <p:tgtEl>
                                          <p:spTgt spid="11"/>
                                        </p:tgtEl>
                                        <p:attrNameLst>
                                          <p:attrName>r</p:attrName>
                                        </p:attrNameLst>
                                      </p:cBhvr>
                                    </p:animRot>
                                  </p:childTnLst>
                                </p:cTn>
                              </p:par>
                              <p:par>
                                <p:cTn id="89" presetID="8" presetClass="emph" presetSubtype="0" fill="hold" nodeType="withEffect">
                                  <p:stCondLst>
                                    <p:cond delay="0"/>
                                  </p:stCondLst>
                                  <p:childTnLst>
                                    <p:animRot by="21600000">
                                      <p:cBhvr>
                                        <p:cTn id="90" dur="3000" fill="hold"/>
                                        <p:tgtEl>
                                          <p:spTgt spid="13"/>
                                        </p:tgtEl>
                                        <p:attrNameLst>
                                          <p:attrName>r</p:attrName>
                                        </p:attrNameLst>
                                      </p:cBhvr>
                                    </p:animRot>
                                  </p:childTnLst>
                                </p:cTn>
                              </p:par>
                              <p:par>
                                <p:cTn id="91" presetID="8" presetClass="emph" presetSubtype="0" fill="hold" nodeType="withEffect">
                                  <p:stCondLst>
                                    <p:cond delay="0"/>
                                  </p:stCondLst>
                                  <p:childTnLst>
                                    <p:animRot by="21600000">
                                      <p:cBhvr>
                                        <p:cTn id="92" dur="3000" fill="hold"/>
                                        <p:tgtEl>
                                          <p:spTgt spid="15"/>
                                        </p:tgtEl>
                                        <p:attrNameLst>
                                          <p:attrName>r</p:attrName>
                                        </p:attrNameLst>
                                      </p:cBhvr>
                                    </p:animRot>
                                  </p:childTnLst>
                                </p:cTn>
                              </p:par>
                              <p:par>
                                <p:cTn id="93" presetID="8" presetClass="emph" presetSubtype="0" fill="hold" nodeType="withEffect">
                                  <p:stCondLst>
                                    <p:cond delay="0"/>
                                  </p:stCondLst>
                                  <p:childTnLst>
                                    <p:animRot by="21600000">
                                      <p:cBhvr>
                                        <p:cTn id="94" dur="3000" fill="hold"/>
                                        <p:tgtEl>
                                          <p:spTgt spid="17"/>
                                        </p:tgtEl>
                                        <p:attrNameLst>
                                          <p:attrName>r</p:attrName>
                                        </p:attrNameLst>
                                      </p:cBhvr>
                                    </p:animRot>
                                  </p:childTnLst>
                                </p:cTn>
                              </p:par>
                              <p:par>
                                <p:cTn id="95" presetID="8" presetClass="emph" presetSubtype="0" fill="hold" nodeType="withEffect">
                                  <p:stCondLst>
                                    <p:cond delay="0"/>
                                  </p:stCondLst>
                                  <p:childTnLst>
                                    <p:animRot by="21600000">
                                      <p:cBhvr>
                                        <p:cTn id="96" dur="3000" fill="hold"/>
                                        <p:tgtEl>
                                          <p:spTgt spid="19"/>
                                        </p:tgtEl>
                                        <p:attrNameLst>
                                          <p:attrName>r</p:attrName>
                                        </p:attrNameLst>
                                      </p:cBhvr>
                                    </p:animRot>
                                  </p:childTnLst>
                                </p:cTn>
                              </p:par>
                              <p:par>
                                <p:cTn id="97" presetID="8" presetClass="emph" presetSubtype="0" fill="hold" nodeType="withEffect">
                                  <p:stCondLst>
                                    <p:cond delay="0"/>
                                  </p:stCondLst>
                                  <p:childTnLst>
                                    <p:animRot by="-21600000">
                                      <p:cBhvr>
                                        <p:cTn id="98" dur="3000" fill="hold"/>
                                        <p:tgtEl>
                                          <p:spTgt spid="4"/>
                                        </p:tgtEl>
                                        <p:attrNameLst>
                                          <p:attrName>r</p:attrName>
                                        </p:attrNameLst>
                                      </p:cBhvr>
                                    </p:animRot>
                                  </p:childTnLst>
                                </p:cTn>
                              </p:par>
                              <p:par>
                                <p:cTn id="99" presetID="8" presetClass="emph" presetSubtype="0" fill="hold" nodeType="withEffect">
                                  <p:stCondLst>
                                    <p:cond delay="0"/>
                                  </p:stCondLst>
                                  <p:childTnLst>
                                    <p:animRot by="-21600000">
                                      <p:cBhvr>
                                        <p:cTn id="100" dur="3000" fill="hold"/>
                                        <p:tgtEl>
                                          <p:spTgt spid="6"/>
                                        </p:tgtEl>
                                        <p:attrNameLst>
                                          <p:attrName>r</p:attrName>
                                        </p:attrNameLst>
                                      </p:cBhvr>
                                    </p:animRot>
                                  </p:childTnLst>
                                </p:cTn>
                              </p:par>
                              <p:par>
                                <p:cTn id="101" presetID="8" presetClass="emph" presetSubtype="0" fill="hold" nodeType="withEffect">
                                  <p:stCondLst>
                                    <p:cond delay="0"/>
                                  </p:stCondLst>
                                  <p:childTnLst>
                                    <p:animRot by="-21600000">
                                      <p:cBhvr>
                                        <p:cTn id="102" dur="3000" fill="hold"/>
                                        <p:tgtEl>
                                          <p:spTgt spid="8"/>
                                        </p:tgtEl>
                                        <p:attrNameLst>
                                          <p:attrName>r</p:attrName>
                                        </p:attrNameLst>
                                      </p:cBhvr>
                                    </p:animRot>
                                  </p:childTnLst>
                                </p:cTn>
                              </p:par>
                              <p:par>
                                <p:cTn id="103" presetID="8" presetClass="emph" presetSubtype="0" fill="hold" nodeType="withEffect">
                                  <p:stCondLst>
                                    <p:cond delay="0"/>
                                  </p:stCondLst>
                                  <p:childTnLst>
                                    <p:animRot by="-21600000">
                                      <p:cBhvr>
                                        <p:cTn id="104" dur="3000" fill="hold"/>
                                        <p:tgtEl>
                                          <p:spTgt spid="10"/>
                                        </p:tgtEl>
                                        <p:attrNameLst>
                                          <p:attrName>r</p:attrName>
                                        </p:attrNameLst>
                                      </p:cBhvr>
                                    </p:animRot>
                                  </p:childTnLst>
                                </p:cTn>
                              </p:par>
                              <p:par>
                                <p:cTn id="105" presetID="8" presetClass="emph" presetSubtype="0" fill="hold" nodeType="withEffect">
                                  <p:stCondLst>
                                    <p:cond delay="0"/>
                                  </p:stCondLst>
                                  <p:childTnLst>
                                    <p:animRot by="-21600000">
                                      <p:cBhvr>
                                        <p:cTn id="106" dur="3000" fill="hold"/>
                                        <p:tgtEl>
                                          <p:spTgt spid="12"/>
                                        </p:tgtEl>
                                        <p:attrNameLst>
                                          <p:attrName>r</p:attrName>
                                        </p:attrNameLst>
                                      </p:cBhvr>
                                    </p:animRot>
                                  </p:childTnLst>
                                </p:cTn>
                              </p:par>
                              <p:par>
                                <p:cTn id="107" presetID="8" presetClass="emph" presetSubtype="0" fill="hold" nodeType="withEffect">
                                  <p:stCondLst>
                                    <p:cond delay="0"/>
                                  </p:stCondLst>
                                  <p:childTnLst>
                                    <p:animRot by="-21600000">
                                      <p:cBhvr>
                                        <p:cTn id="108" dur="3000" fill="hold"/>
                                        <p:tgtEl>
                                          <p:spTgt spid="14"/>
                                        </p:tgtEl>
                                        <p:attrNameLst>
                                          <p:attrName>r</p:attrName>
                                        </p:attrNameLst>
                                      </p:cBhvr>
                                    </p:animRot>
                                  </p:childTnLst>
                                </p:cTn>
                              </p:par>
                              <p:par>
                                <p:cTn id="109" presetID="8" presetClass="emph" presetSubtype="0" fill="hold" nodeType="withEffect">
                                  <p:stCondLst>
                                    <p:cond delay="0"/>
                                  </p:stCondLst>
                                  <p:childTnLst>
                                    <p:animRot by="-21600000">
                                      <p:cBhvr>
                                        <p:cTn id="110" dur="3000" fill="hold"/>
                                        <p:tgtEl>
                                          <p:spTgt spid="16"/>
                                        </p:tgtEl>
                                        <p:attrNameLst>
                                          <p:attrName>r</p:attrName>
                                        </p:attrNameLst>
                                      </p:cBhvr>
                                    </p:animRot>
                                  </p:childTnLst>
                                </p:cTn>
                              </p:par>
                              <p:par>
                                <p:cTn id="111" presetID="8" presetClass="emph" presetSubtype="0" fill="hold" nodeType="withEffect">
                                  <p:stCondLst>
                                    <p:cond delay="0"/>
                                  </p:stCondLst>
                                  <p:childTnLst>
                                    <p:animRot by="-21600000">
                                      <p:cBhvr>
                                        <p:cTn id="112" dur="3000" fill="hold"/>
                                        <p:tgtEl>
                                          <p:spTgt spid="18"/>
                                        </p:tgtEl>
                                        <p:attrNameLst>
                                          <p:attrName>r</p:attrName>
                                        </p:attrNameLst>
                                      </p:cBhvr>
                                    </p:animRot>
                                  </p:childTnLst>
                                </p:cTn>
                              </p:par>
                              <p:par>
                                <p:cTn id="113" presetID="8" presetClass="emph" presetSubtype="0" fill="hold" nodeType="withEffect">
                                  <p:stCondLst>
                                    <p:cond delay="0"/>
                                  </p:stCondLst>
                                  <p:childTnLst>
                                    <p:animRot by="-21600000">
                                      <p:cBhvr>
                                        <p:cTn id="114" dur="3000" fill="hold"/>
                                        <p:tgtEl>
                                          <p:spTgt spid="20"/>
                                        </p:tgtEl>
                                        <p:attrNameLst>
                                          <p:attrName>r</p:attrName>
                                        </p:attrNameLst>
                                      </p:cBhvr>
                                    </p:animRot>
                                  </p:childTnLst>
                                </p:cTn>
                              </p:par>
                            </p:childTnLst>
                          </p:cTn>
                        </p:par>
                        <p:par>
                          <p:cTn id="115" fill="hold">
                            <p:stCondLst>
                              <p:cond delay="3000"/>
                            </p:stCondLst>
                            <p:childTnLst>
                              <p:par>
                                <p:cTn id="116" presetID="2" presetClass="exit" presetSubtype="2" fill="hold" nodeType="afterEffect">
                                  <p:stCondLst>
                                    <p:cond delay="0"/>
                                  </p:stCondLst>
                                  <p:childTnLst>
                                    <p:anim calcmode="lin" valueType="num">
                                      <p:cBhvr additive="base">
                                        <p:cTn id="117" dur="3000"/>
                                        <p:tgtEl>
                                          <p:spTgt spid="4"/>
                                        </p:tgtEl>
                                        <p:attrNameLst>
                                          <p:attrName>ppt_x</p:attrName>
                                        </p:attrNameLst>
                                      </p:cBhvr>
                                      <p:tavLst>
                                        <p:tav tm="0">
                                          <p:val>
                                            <p:strVal val="ppt_x"/>
                                          </p:val>
                                        </p:tav>
                                        <p:tav tm="100000">
                                          <p:val>
                                            <p:strVal val="1+ppt_w/2"/>
                                          </p:val>
                                        </p:tav>
                                      </p:tavLst>
                                    </p:anim>
                                    <p:anim calcmode="lin" valueType="num">
                                      <p:cBhvr additive="base">
                                        <p:cTn id="118" dur="3000"/>
                                        <p:tgtEl>
                                          <p:spTgt spid="4"/>
                                        </p:tgtEl>
                                        <p:attrNameLst>
                                          <p:attrName>ppt_y</p:attrName>
                                        </p:attrNameLst>
                                      </p:cBhvr>
                                      <p:tavLst>
                                        <p:tav tm="0">
                                          <p:val>
                                            <p:strVal val="ppt_y"/>
                                          </p:val>
                                        </p:tav>
                                        <p:tav tm="100000">
                                          <p:val>
                                            <p:strVal val="ppt_y"/>
                                          </p:val>
                                        </p:tav>
                                      </p:tavLst>
                                    </p:anim>
                                    <p:set>
                                      <p:cBhvr>
                                        <p:cTn id="119" dur="1" fill="hold">
                                          <p:stCondLst>
                                            <p:cond delay="2999"/>
                                          </p:stCondLst>
                                        </p:cTn>
                                        <p:tgtEl>
                                          <p:spTgt spid="4"/>
                                        </p:tgtEl>
                                        <p:attrNameLst>
                                          <p:attrName>style.visibility</p:attrName>
                                        </p:attrNameLst>
                                      </p:cBhvr>
                                      <p:to>
                                        <p:strVal val="hidden"/>
                                      </p:to>
                                    </p:set>
                                  </p:childTnLst>
                                </p:cTn>
                              </p:par>
                              <p:par>
                                <p:cTn id="120" presetID="2" presetClass="exit" presetSubtype="2" fill="hold" nodeType="withEffect">
                                  <p:stCondLst>
                                    <p:cond delay="0"/>
                                  </p:stCondLst>
                                  <p:childTnLst>
                                    <p:anim calcmode="lin" valueType="num">
                                      <p:cBhvr additive="base">
                                        <p:cTn id="121" dur="3000"/>
                                        <p:tgtEl>
                                          <p:spTgt spid="6"/>
                                        </p:tgtEl>
                                        <p:attrNameLst>
                                          <p:attrName>ppt_x</p:attrName>
                                        </p:attrNameLst>
                                      </p:cBhvr>
                                      <p:tavLst>
                                        <p:tav tm="0">
                                          <p:val>
                                            <p:strVal val="ppt_x"/>
                                          </p:val>
                                        </p:tav>
                                        <p:tav tm="100000">
                                          <p:val>
                                            <p:strVal val="1+ppt_w/2"/>
                                          </p:val>
                                        </p:tav>
                                      </p:tavLst>
                                    </p:anim>
                                    <p:anim calcmode="lin" valueType="num">
                                      <p:cBhvr additive="base">
                                        <p:cTn id="122" dur="3000"/>
                                        <p:tgtEl>
                                          <p:spTgt spid="6"/>
                                        </p:tgtEl>
                                        <p:attrNameLst>
                                          <p:attrName>ppt_y</p:attrName>
                                        </p:attrNameLst>
                                      </p:cBhvr>
                                      <p:tavLst>
                                        <p:tav tm="0">
                                          <p:val>
                                            <p:strVal val="ppt_y"/>
                                          </p:val>
                                        </p:tav>
                                        <p:tav tm="100000">
                                          <p:val>
                                            <p:strVal val="ppt_y"/>
                                          </p:val>
                                        </p:tav>
                                      </p:tavLst>
                                    </p:anim>
                                    <p:set>
                                      <p:cBhvr>
                                        <p:cTn id="123" dur="1" fill="hold">
                                          <p:stCondLst>
                                            <p:cond delay="2999"/>
                                          </p:stCondLst>
                                        </p:cTn>
                                        <p:tgtEl>
                                          <p:spTgt spid="6"/>
                                        </p:tgtEl>
                                        <p:attrNameLst>
                                          <p:attrName>style.visibility</p:attrName>
                                        </p:attrNameLst>
                                      </p:cBhvr>
                                      <p:to>
                                        <p:strVal val="hidden"/>
                                      </p:to>
                                    </p:set>
                                  </p:childTnLst>
                                </p:cTn>
                              </p:par>
                              <p:par>
                                <p:cTn id="124" presetID="2" presetClass="exit" presetSubtype="2" fill="hold" nodeType="withEffect">
                                  <p:stCondLst>
                                    <p:cond delay="0"/>
                                  </p:stCondLst>
                                  <p:childTnLst>
                                    <p:anim calcmode="lin" valueType="num">
                                      <p:cBhvr additive="base">
                                        <p:cTn id="125" dur="3000"/>
                                        <p:tgtEl>
                                          <p:spTgt spid="8"/>
                                        </p:tgtEl>
                                        <p:attrNameLst>
                                          <p:attrName>ppt_x</p:attrName>
                                        </p:attrNameLst>
                                      </p:cBhvr>
                                      <p:tavLst>
                                        <p:tav tm="0">
                                          <p:val>
                                            <p:strVal val="ppt_x"/>
                                          </p:val>
                                        </p:tav>
                                        <p:tav tm="100000">
                                          <p:val>
                                            <p:strVal val="1+ppt_w/2"/>
                                          </p:val>
                                        </p:tav>
                                      </p:tavLst>
                                    </p:anim>
                                    <p:anim calcmode="lin" valueType="num">
                                      <p:cBhvr additive="base">
                                        <p:cTn id="126" dur="3000"/>
                                        <p:tgtEl>
                                          <p:spTgt spid="8"/>
                                        </p:tgtEl>
                                        <p:attrNameLst>
                                          <p:attrName>ppt_y</p:attrName>
                                        </p:attrNameLst>
                                      </p:cBhvr>
                                      <p:tavLst>
                                        <p:tav tm="0">
                                          <p:val>
                                            <p:strVal val="ppt_y"/>
                                          </p:val>
                                        </p:tav>
                                        <p:tav tm="100000">
                                          <p:val>
                                            <p:strVal val="ppt_y"/>
                                          </p:val>
                                        </p:tav>
                                      </p:tavLst>
                                    </p:anim>
                                    <p:set>
                                      <p:cBhvr>
                                        <p:cTn id="127" dur="1" fill="hold">
                                          <p:stCondLst>
                                            <p:cond delay="2999"/>
                                          </p:stCondLst>
                                        </p:cTn>
                                        <p:tgtEl>
                                          <p:spTgt spid="8"/>
                                        </p:tgtEl>
                                        <p:attrNameLst>
                                          <p:attrName>style.visibility</p:attrName>
                                        </p:attrNameLst>
                                      </p:cBhvr>
                                      <p:to>
                                        <p:strVal val="hidden"/>
                                      </p:to>
                                    </p:set>
                                  </p:childTnLst>
                                </p:cTn>
                              </p:par>
                              <p:par>
                                <p:cTn id="128" presetID="2" presetClass="exit" presetSubtype="2" fill="hold" nodeType="withEffect">
                                  <p:stCondLst>
                                    <p:cond delay="0"/>
                                  </p:stCondLst>
                                  <p:childTnLst>
                                    <p:anim calcmode="lin" valueType="num">
                                      <p:cBhvr additive="base">
                                        <p:cTn id="129" dur="3000"/>
                                        <p:tgtEl>
                                          <p:spTgt spid="10"/>
                                        </p:tgtEl>
                                        <p:attrNameLst>
                                          <p:attrName>ppt_x</p:attrName>
                                        </p:attrNameLst>
                                      </p:cBhvr>
                                      <p:tavLst>
                                        <p:tav tm="0">
                                          <p:val>
                                            <p:strVal val="ppt_x"/>
                                          </p:val>
                                        </p:tav>
                                        <p:tav tm="100000">
                                          <p:val>
                                            <p:strVal val="1+ppt_w/2"/>
                                          </p:val>
                                        </p:tav>
                                      </p:tavLst>
                                    </p:anim>
                                    <p:anim calcmode="lin" valueType="num">
                                      <p:cBhvr additive="base">
                                        <p:cTn id="130" dur="3000"/>
                                        <p:tgtEl>
                                          <p:spTgt spid="10"/>
                                        </p:tgtEl>
                                        <p:attrNameLst>
                                          <p:attrName>ppt_y</p:attrName>
                                        </p:attrNameLst>
                                      </p:cBhvr>
                                      <p:tavLst>
                                        <p:tav tm="0">
                                          <p:val>
                                            <p:strVal val="ppt_y"/>
                                          </p:val>
                                        </p:tav>
                                        <p:tav tm="100000">
                                          <p:val>
                                            <p:strVal val="ppt_y"/>
                                          </p:val>
                                        </p:tav>
                                      </p:tavLst>
                                    </p:anim>
                                    <p:set>
                                      <p:cBhvr>
                                        <p:cTn id="131" dur="1" fill="hold">
                                          <p:stCondLst>
                                            <p:cond delay="2999"/>
                                          </p:stCondLst>
                                        </p:cTn>
                                        <p:tgtEl>
                                          <p:spTgt spid="10"/>
                                        </p:tgtEl>
                                        <p:attrNameLst>
                                          <p:attrName>style.visibility</p:attrName>
                                        </p:attrNameLst>
                                      </p:cBhvr>
                                      <p:to>
                                        <p:strVal val="hidden"/>
                                      </p:to>
                                    </p:set>
                                  </p:childTnLst>
                                </p:cTn>
                              </p:par>
                              <p:par>
                                <p:cTn id="132" presetID="2" presetClass="exit" presetSubtype="2" fill="hold" nodeType="withEffect">
                                  <p:stCondLst>
                                    <p:cond delay="0"/>
                                  </p:stCondLst>
                                  <p:childTnLst>
                                    <p:anim calcmode="lin" valueType="num">
                                      <p:cBhvr additive="base">
                                        <p:cTn id="133" dur="3000"/>
                                        <p:tgtEl>
                                          <p:spTgt spid="12"/>
                                        </p:tgtEl>
                                        <p:attrNameLst>
                                          <p:attrName>ppt_x</p:attrName>
                                        </p:attrNameLst>
                                      </p:cBhvr>
                                      <p:tavLst>
                                        <p:tav tm="0">
                                          <p:val>
                                            <p:strVal val="ppt_x"/>
                                          </p:val>
                                        </p:tav>
                                        <p:tav tm="100000">
                                          <p:val>
                                            <p:strVal val="1+ppt_w/2"/>
                                          </p:val>
                                        </p:tav>
                                      </p:tavLst>
                                    </p:anim>
                                    <p:anim calcmode="lin" valueType="num">
                                      <p:cBhvr additive="base">
                                        <p:cTn id="134" dur="3000"/>
                                        <p:tgtEl>
                                          <p:spTgt spid="12"/>
                                        </p:tgtEl>
                                        <p:attrNameLst>
                                          <p:attrName>ppt_y</p:attrName>
                                        </p:attrNameLst>
                                      </p:cBhvr>
                                      <p:tavLst>
                                        <p:tav tm="0">
                                          <p:val>
                                            <p:strVal val="ppt_y"/>
                                          </p:val>
                                        </p:tav>
                                        <p:tav tm="100000">
                                          <p:val>
                                            <p:strVal val="ppt_y"/>
                                          </p:val>
                                        </p:tav>
                                      </p:tavLst>
                                    </p:anim>
                                    <p:set>
                                      <p:cBhvr>
                                        <p:cTn id="135" dur="1" fill="hold">
                                          <p:stCondLst>
                                            <p:cond delay="2999"/>
                                          </p:stCondLst>
                                        </p:cTn>
                                        <p:tgtEl>
                                          <p:spTgt spid="12"/>
                                        </p:tgtEl>
                                        <p:attrNameLst>
                                          <p:attrName>style.visibility</p:attrName>
                                        </p:attrNameLst>
                                      </p:cBhvr>
                                      <p:to>
                                        <p:strVal val="hidden"/>
                                      </p:to>
                                    </p:set>
                                  </p:childTnLst>
                                </p:cTn>
                              </p:par>
                              <p:par>
                                <p:cTn id="136" presetID="2" presetClass="exit" presetSubtype="2" fill="hold" nodeType="withEffect">
                                  <p:stCondLst>
                                    <p:cond delay="0"/>
                                  </p:stCondLst>
                                  <p:childTnLst>
                                    <p:anim calcmode="lin" valueType="num">
                                      <p:cBhvr additive="base">
                                        <p:cTn id="137" dur="3000"/>
                                        <p:tgtEl>
                                          <p:spTgt spid="14"/>
                                        </p:tgtEl>
                                        <p:attrNameLst>
                                          <p:attrName>ppt_x</p:attrName>
                                        </p:attrNameLst>
                                      </p:cBhvr>
                                      <p:tavLst>
                                        <p:tav tm="0">
                                          <p:val>
                                            <p:strVal val="ppt_x"/>
                                          </p:val>
                                        </p:tav>
                                        <p:tav tm="100000">
                                          <p:val>
                                            <p:strVal val="1+ppt_w/2"/>
                                          </p:val>
                                        </p:tav>
                                      </p:tavLst>
                                    </p:anim>
                                    <p:anim calcmode="lin" valueType="num">
                                      <p:cBhvr additive="base">
                                        <p:cTn id="138" dur="3000"/>
                                        <p:tgtEl>
                                          <p:spTgt spid="14"/>
                                        </p:tgtEl>
                                        <p:attrNameLst>
                                          <p:attrName>ppt_y</p:attrName>
                                        </p:attrNameLst>
                                      </p:cBhvr>
                                      <p:tavLst>
                                        <p:tav tm="0">
                                          <p:val>
                                            <p:strVal val="ppt_y"/>
                                          </p:val>
                                        </p:tav>
                                        <p:tav tm="100000">
                                          <p:val>
                                            <p:strVal val="ppt_y"/>
                                          </p:val>
                                        </p:tav>
                                      </p:tavLst>
                                    </p:anim>
                                    <p:set>
                                      <p:cBhvr>
                                        <p:cTn id="139" dur="1" fill="hold">
                                          <p:stCondLst>
                                            <p:cond delay="2999"/>
                                          </p:stCondLst>
                                        </p:cTn>
                                        <p:tgtEl>
                                          <p:spTgt spid="14"/>
                                        </p:tgtEl>
                                        <p:attrNameLst>
                                          <p:attrName>style.visibility</p:attrName>
                                        </p:attrNameLst>
                                      </p:cBhvr>
                                      <p:to>
                                        <p:strVal val="hidden"/>
                                      </p:to>
                                    </p:set>
                                  </p:childTnLst>
                                </p:cTn>
                              </p:par>
                              <p:par>
                                <p:cTn id="140" presetID="2" presetClass="exit" presetSubtype="2" fill="hold" nodeType="withEffect">
                                  <p:stCondLst>
                                    <p:cond delay="0"/>
                                  </p:stCondLst>
                                  <p:childTnLst>
                                    <p:anim calcmode="lin" valueType="num">
                                      <p:cBhvr additive="base">
                                        <p:cTn id="141" dur="3000"/>
                                        <p:tgtEl>
                                          <p:spTgt spid="16"/>
                                        </p:tgtEl>
                                        <p:attrNameLst>
                                          <p:attrName>ppt_x</p:attrName>
                                        </p:attrNameLst>
                                      </p:cBhvr>
                                      <p:tavLst>
                                        <p:tav tm="0">
                                          <p:val>
                                            <p:strVal val="ppt_x"/>
                                          </p:val>
                                        </p:tav>
                                        <p:tav tm="100000">
                                          <p:val>
                                            <p:strVal val="1+ppt_w/2"/>
                                          </p:val>
                                        </p:tav>
                                      </p:tavLst>
                                    </p:anim>
                                    <p:anim calcmode="lin" valueType="num">
                                      <p:cBhvr additive="base">
                                        <p:cTn id="142" dur="3000"/>
                                        <p:tgtEl>
                                          <p:spTgt spid="16"/>
                                        </p:tgtEl>
                                        <p:attrNameLst>
                                          <p:attrName>ppt_y</p:attrName>
                                        </p:attrNameLst>
                                      </p:cBhvr>
                                      <p:tavLst>
                                        <p:tav tm="0">
                                          <p:val>
                                            <p:strVal val="ppt_y"/>
                                          </p:val>
                                        </p:tav>
                                        <p:tav tm="100000">
                                          <p:val>
                                            <p:strVal val="ppt_y"/>
                                          </p:val>
                                        </p:tav>
                                      </p:tavLst>
                                    </p:anim>
                                    <p:set>
                                      <p:cBhvr>
                                        <p:cTn id="143" dur="1" fill="hold">
                                          <p:stCondLst>
                                            <p:cond delay="2999"/>
                                          </p:stCondLst>
                                        </p:cTn>
                                        <p:tgtEl>
                                          <p:spTgt spid="16"/>
                                        </p:tgtEl>
                                        <p:attrNameLst>
                                          <p:attrName>style.visibility</p:attrName>
                                        </p:attrNameLst>
                                      </p:cBhvr>
                                      <p:to>
                                        <p:strVal val="hidden"/>
                                      </p:to>
                                    </p:set>
                                  </p:childTnLst>
                                </p:cTn>
                              </p:par>
                              <p:par>
                                <p:cTn id="144" presetID="2" presetClass="exit" presetSubtype="2" fill="hold" nodeType="withEffect">
                                  <p:stCondLst>
                                    <p:cond delay="0"/>
                                  </p:stCondLst>
                                  <p:childTnLst>
                                    <p:anim calcmode="lin" valueType="num">
                                      <p:cBhvr additive="base">
                                        <p:cTn id="145" dur="3000"/>
                                        <p:tgtEl>
                                          <p:spTgt spid="18"/>
                                        </p:tgtEl>
                                        <p:attrNameLst>
                                          <p:attrName>ppt_x</p:attrName>
                                        </p:attrNameLst>
                                      </p:cBhvr>
                                      <p:tavLst>
                                        <p:tav tm="0">
                                          <p:val>
                                            <p:strVal val="ppt_x"/>
                                          </p:val>
                                        </p:tav>
                                        <p:tav tm="100000">
                                          <p:val>
                                            <p:strVal val="1+ppt_w/2"/>
                                          </p:val>
                                        </p:tav>
                                      </p:tavLst>
                                    </p:anim>
                                    <p:anim calcmode="lin" valueType="num">
                                      <p:cBhvr additive="base">
                                        <p:cTn id="146" dur="3000"/>
                                        <p:tgtEl>
                                          <p:spTgt spid="18"/>
                                        </p:tgtEl>
                                        <p:attrNameLst>
                                          <p:attrName>ppt_y</p:attrName>
                                        </p:attrNameLst>
                                      </p:cBhvr>
                                      <p:tavLst>
                                        <p:tav tm="0">
                                          <p:val>
                                            <p:strVal val="ppt_y"/>
                                          </p:val>
                                        </p:tav>
                                        <p:tav tm="100000">
                                          <p:val>
                                            <p:strVal val="ppt_y"/>
                                          </p:val>
                                        </p:tav>
                                      </p:tavLst>
                                    </p:anim>
                                    <p:set>
                                      <p:cBhvr>
                                        <p:cTn id="147" dur="1" fill="hold">
                                          <p:stCondLst>
                                            <p:cond delay="2999"/>
                                          </p:stCondLst>
                                        </p:cTn>
                                        <p:tgtEl>
                                          <p:spTgt spid="18"/>
                                        </p:tgtEl>
                                        <p:attrNameLst>
                                          <p:attrName>style.visibility</p:attrName>
                                        </p:attrNameLst>
                                      </p:cBhvr>
                                      <p:to>
                                        <p:strVal val="hidden"/>
                                      </p:to>
                                    </p:set>
                                  </p:childTnLst>
                                </p:cTn>
                              </p:par>
                              <p:par>
                                <p:cTn id="148" presetID="2" presetClass="exit" presetSubtype="2" fill="hold" nodeType="withEffect">
                                  <p:stCondLst>
                                    <p:cond delay="0"/>
                                  </p:stCondLst>
                                  <p:childTnLst>
                                    <p:anim calcmode="lin" valueType="num">
                                      <p:cBhvr additive="base">
                                        <p:cTn id="149" dur="3000"/>
                                        <p:tgtEl>
                                          <p:spTgt spid="20"/>
                                        </p:tgtEl>
                                        <p:attrNameLst>
                                          <p:attrName>ppt_x</p:attrName>
                                        </p:attrNameLst>
                                      </p:cBhvr>
                                      <p:tavLst>
                                        <p:tav tm="0">
                                          <p:val>
                                            <p:strVal val="ppt_x"/>
                                          </p:val>
                                        </p:tav>
                                        <p:tav tm="100000">
                                          <p:val>
                                            <p:strVal val="1+ppt_w/2"/>
                                          </p:val>
                                        </p:tav>
                                      </p:tavLst>
                                    </p:anim>
                                    <p:anim calcmode="lin" valueType="num">
                                      <p:cBhvr additive="base">
                                        <p:cTn id="150" dur="3000"/>
                                        <p:tgtEl>
                                          <p:spTgt spid="20"/>
                                        </p:tgtEl>
                                        <p:attrNameLst>
                                          <p:attrName>ppt_y</p:attrName>
                                        </p:attrNameLst>
                                      </p:cBhvr>
                                      <p:tavLst>
                                        <p:tav tm="0">
                                          <p:val>
                                            <p:strVal val="ppt_y"/>
                                          </p:val>
                                        </p:tav>
                                        <p:tav tm="100000">
                                          <p:val>
                                            <p:strVal val="ppt_y"/>
                                          </p:val>
                                        </p:tav>
                                      </p:tavLst>
                                    </p:anim>
                                    <p:set>
                                      <p:cBhvr>
                                        <p:cTn id="151" dur="1" fill="hold">
                                          <p:stCondLst>
                                            <p:cond delay="2999"/>
                                          </p:stCondLst>
                                        </p:cTn>
                                        <p:tgtEl>
                                          <p:spTgt spid="20"/>
                                        </p:tgtEl>
                                        <p:attrNameLst>
                                          <p:attrName>style.visibility</p:attrName>
                                        </p:attrNameLst>
                                      </p:cBhvr>
                                      <p:to>
                                        <p:strVal val="hidden"/>
                                      </p:to>
                                    </p:set>
                                  </p:childTnLst>
                                </p:cTn>
                              </p:par>
                              <p:par>
                                <p:cTn id="152" presetID="2" presetClass="exit" presetSubtype="8" fill="hold" nodeType="withEffect">
                                  <p:stCondLst>
                                    <p:cond delay="0"/>
                                  </p:stCondLst>
                                  <p:childTnLst>
                                    <p:anim calcmode="lin" valueType="num">
                                      <p:cBhvr additive="base">
                                        <p:cTn id="153" dur="3000"/>
                                        <p:tgtEl>
                                          <p:spTgt spid="3"/>
                                        </p:tgtEl>
                                        <p:attrNameLst>
                                          <p:attrName>ppt_x</p:attrName>
                                        </p:attrNameLst>
                                      </p:cBhvr>
                                      <p:tavLst>
                                        <p:tav tm="0">
                                          <p:val>
                                            <p:strVal val="ppt_x"/>
                                          </p:val>
                                        </p:tav>
                                        <p:tav tm="100000">
                                          <p:val>
                                            <p:strVal val="0-ppt_w/2"/>
                                          </p:val>
                                        </p:tav>
                                      </p:tavLst>
                                    </p:anim>
                                    <p:anim calcmode="lin" valueType="num">
                                      <p:cBhvr additive="base">
                                        <p:cTn id="154" dur="3000"/>
                                        <p:tgtEl>
                                          <p:spTgt spid="3"/>
                                        </p:tgtEl>
                                        <p:attrNameLst>
                                          <p:attrName>ppt_y</p:attrName>
                                        </p:attrNameLst>
                                      </p:cBhvr>
                                      <p:tavLst>
                                        <p:tav tm="0">
                                          <p:val>
                                            <p:strVal val="ppt_y"/>
                                          </p:val>
                                        </p:tav>
                                        <p:tav tm="100000">
                                          <p:val>
                                            <p:strVal val="ppt_y"/>
                                          </p:val>
                                        </p:tav>
                                      </p:tavLst>
                                    </p:anim>
                                    <p:set>
                                      <p:cBhvr>
                                        <p:cTn id="155" dur="1" fill="hold">
                                          <p:stCondLst>
                                            <p:cond delay="2999"/>
                                          </p:stCondLst>
                                        </p:cTn>
                                        <p:tgtEl>
                                          <p:spTgt spid="3"/>
                                        </p:tgtEl>
                                        <p:attrNameLst>
                                          <p:attrName>style.visibility</p:attrName>
                                        </p:attrNameLst>
                                      </p:cBhvr>
                                      <p:to>
                                        <p:strVal val="hidden"/>
                                      </p:to>
                                    </p:set>
                                  </p:childTnLst>
                                </p:cTn>
                              </p:par>
                              <p:par>
                                <p:cTn id="156" presetID="2" presetClass="exit" presetSubtype="8" fill="hold" nodeType="withEffect">
                                  <p:stCondLst>
                                    <p:cond delay="0"/>
                                  </p:stCondLst>
                                  <p:childTnLst>
                                    <p:anim calcmode="lin" valueType="num">
                                      <p:cBhvr additive="base">
                                        <p:cTn id="157" dur="3000"/>
                                        <p:tgtEl>
                                          <p:spTgt spid="5"/>
                                        </p:tgtEl>
                                        <p:attrNameLst>
                                          <p:attrName>ppt_x</p:attrName>
                                        </p:attrNameLst>
                                      </p:cBhvr>
                                      <p:tavLst>
                                        <p:tav tm="0">
                                          <p:val>
                                            <p:strVal val="ppt_x"/>
                                          </p:val>
                                        </p:tav>
                                        <p:tav tm="100000">
                                          <p:val>
                                            <p:strVal val="0-ppt_w/2"/>
                                          </p:val>
                                        </p:tav>
                                      </p:tavLst>
                                    </p:anim>
                                    <p:anim calcmode="lin" valueType="num">
                                      <p:cBhvr additive="base">
                                        <p:cTn id="158" dur="3000"/>
                                        <p:tgtEl>
                                          <p:spTgt spid="5"/>
                                        </p:tgtEl>
                                        <p:attrNameLst>
                                          <p:attrName>ppt_y</p:attrName>
                                        </p:attrNameLst>
                                      </p:cBhvr>
                                      <p:tavLst>
                                        <p:tav tm="0">
                                          <p:val>
                                            <p:strVal val="ppt_y"/>
                                          </p:val>
                                        </p:tav>
                                        <p:tav tm="100000">
                                          <p:val>
                                            <p:strVal val="ppt_y"/>
                                          </p:val>
                                        </p:tav>
                                      </p:tavLst>
                                    </p:anim>
                                    <p:set>
                                      <p:cBhvr>
                                        <p:cTn id="159" dur="1" fill="hold">
                                          <p:stCondLst>
                                            <p:cond delay="2999"/>
                                          </p:stCondLst>
                                        </p:cTn>
                                        <p:tgtEl>
                                          <p:spTgt spid="5"/>
                                        </p:tgtEl>
                                        <p:attrNameLst>
                                          <p:attrName>style.visibility</p:attrName>
                                        </p:attrNameLst>
                                      </p:cBhvr>
                                      <p:to>
                                        <p:strVal val="hidden"/>
                                      </p:to>
                                    </p:set>
                                  </p:childTnLst>
                                </p:cTn>
                              </p:par>
                              <p:par>
                                <p:cTn id="160" presetID="2" presetClass="exit" presetSubtype="8" fill="hold" nodeType="withEffect">
                                  <p:stCondLst>
                                    <p:cond delay="0"/>
                                  </p:stCondLst>
                                  <p:childTnLst>
                                    <p:anim calcmode="lin" valueType="num">
                                      <p:cBhvr additive="base">
                                        <p:cTn id="161" dur="3000"/>
                                        <p:tgtEl>
                                          <p:spTgt spid="7"/>
                                        </p:tgtEl>
                                        <p:attrNameLst>
                                          <p:attrName>ppt_x</p:attrName>
                                        </p:attrNameLst>
                                      </p:cBhvr>
                                      <p:tavLst>
                                        <p:tav tm="0">
                                          <p:val>
                                            <p:strVal val="ppt_x"/>
                                          </p:val>
                                        </p:tav>
                                        <p:tav tm="100000">
                                          <p:val>
                                            <p:strVal val="0-ppt_w/2"/>
                                          </p:val>
                                        </p:tav>
                                      </p:tavLst>
                                    </p:anim>
                                    <p:anim calcmode="lin" valueType="num">
                                      <p:cBhvr additive="base">
                                        <p:cTn id="162" dur="3000"/>
                                        <p:tgtEl>
                                          <p:spTgt spid="7"/>
                                        </p:tgtEl>
                                        <p:attrNameLst>
                                          <p:attrName>ppt_y</p:attrName>
                                        </p:attrNameLst>
                                      </p:cBhvr>
                                      <p:tavLst>
                                        <p:tav tm="0">
                                          <p:val>
                                            <p:strVal val="ppt_y"/>
                                          </p:val>
                                        </p:tav>
                                        <p:tav tm="100000">
                                          <p:val>
                                            <p:strVal val="ppt_y"/>
                                          </p:val>
                                        </p:tav>
                                      </p:tavLst>
                                    </p:anim>
                                    <p:set>
                                      <p:cBhvr>
                                        <p:cTn id="163" dur="1" fill="hold">
                                          <p:stCondLst>
                                            <p:cond delay="2999"/>
                                          </p:stCondLst>
                                        </p:cTn>
                                        <p:tgtEl>
                                          <p:spTgt spid="7"/>
                                        </p:tgtEl>
                                        <p:attrNameLst>
                                          <p:attrName>style.visibility</p:attrName>
                                        </p:attrNameLst>
                                      </p:cBhvr>
                                      <p:to>
                                        <p:strVal val="hidden"/>
                                      </p:to>
                                    </p:set>
                                  </p:childTnLst>
                                </p:cTn>
                              </p:par>
                              <p:par>
                                <p:cTn id="164" presetID="2" presetClass="exit" presetSubtype="8" fill="hold" nodeType="withEffect">
                                  <p:stCondLst>
                                    <p:cond delay="0"/>
                                  </p:stCondLst>
                                  <p:childTnLst>
                                    <p:anim calcmode="lin" valueType="num">
                                      <p:cBhvr additive="base">
                                        <p:cTn id="165" dur="3000"/>
                                        <p:tgtEl>
                                          <p:spTgt spid="9"/>
                                        </p:tgtEl>
                                        <p:attrNameLst>
                                          <p:attrName>ppt_x</p:attrName>
                                        </p:attrNameLst>
                                      </p:cBhvr>
                                      <p:tavLst>
                                        <p:tav tm="0">
                                          <p:val>
                                            <p:strVal val="ppt_x"/>
                                          </p:val>
                                        </p:tav>
                                        <p:tav tm="100000">
                                          <p:val>
                                            <p:strVal val="0-ppt_w/2"/>
                                          </p:val>
                                        </p:tav>
                                      </p:tavLst>
                                    </p:anim>
                                    <p:anim calcmode="lin" valueType="num">
                                      <p:cBhvr additive="base">
                                        <p:cTn id="166" dur="3000"/>
                                        <p:tgtEl>
                                          <p:spTgt spid="9"/>
                                        </p:tgtEl>
                                        <p:attrNameLst>
                                          <p:attrName>ppt_y</p:attrName>
                                        </p:attrNameLst>
                                      </p:cBhvr>
                                      <p:tavLst>
                                        <p:tav tm="0">
                                          <p:val>
                                            <p:strVal val="ppt_y"/>
                                          </p:val>
                                        </p:tav>
                                        <p:tav tm="100000">
                                          <p:val>
                                            <p:strVal val="ppt_y"/>
                                          </p:val>
                                        </p:tav>
                                      </p:tavLst>
                                    </p:anim>
                                    <p:set>
                                      <p:cBhvr>
                                        <p:cTn id="167" dur="1" fill="hold">
                                          <p:stCondLst>
                                            <p:cond delay="2999"/>
                                          </p:stCondLst>
                                        </p:cTn>
                                        <p:tgtEl>
                                          <p:spTgt spid="9"/>
                                        </p:tgtEl>
                                        <p:attrNameLst>
                                          <p:attrName>style.visibility</p:attrName>
                                        </p:attrNameLst>
                                      </p:cBhvr>
                                      <p:to>
                                        <p:strVal val="hidden"/>
                                      </p:to>
                                    </p:set>
                                  </p:childTnLst>
                                </p:cTn>
                              </p:par>
                              <p:par>
                                <p:cTn id="168" presetID="2" presetClass="exit" presetSubtype="8" fill="hold" nodeType="withEffect">
                                  <p:stCondLst>
                                    <p:cond delay="0"/>
                                  </p:stCondLst>
                                  <p:childTnLst>
                                    <p:anim calcmode="lin" valueType="num">
                                      <p:cBhvr additive="base">
                                        <p:cTn id="169" dur="3000"/>
                                        <p:tgtEl>
                                          <p:spTgt spid="11"/>
                                        </p:tgtEl>
                                        <p:attrNameLst>
                                          <p:attrName>ppt_x</p:attrName>
                                        </p:attrNameLst>
                                      </p:cBhvr>
                                      <p:tavLst>
                                        <p:tav tm="0">
                                          <p:val>
                                            <p:strVal val="ppt_x"/>
                                          </p:val>
                                        </p:tav>
                                        <p:tav tm="100000">
                                          <p:val>
                                            <p:strVal val="0-ppt_w/2"/>
                                          </p:val>
                                        </p:tav>
                                      </p:tavLst>
                                    </p:anim>
                                    <p:anim calcmode="lin" valueType="num">
                                      <p:cBhvr additive="base">
                                        <p:cTn id="170" dur="3000"/>
                                        <p:tgtEl>
                                          <p:spTgt spid="11"/>
                                        </p:tgtEl>
                                        <p:attrNameLst>
                                          <p:attrName>ppt_y</p:attrName>
                                        </p:attrNameLst>
                                      </p:cBhvr>
                                      <p:tavLst>
                                        <p:tav tm="0">
                                          <p:val>
                                            <p:strVal val="ppt_y"/>
                                          </p:val>
                                        </p:tav>
                                        <p:tav tm="100000">
                                          <p:val>
                                            <p:strVal val="ppt_y"/>
                                          </p:val>
                                        </p:tav>
                                      </p:tavLst>
                                    </p:anim>
                                    <p:set>
                                      <p:cBhvr>
                                        <p:cTn id="171" dur="1" fill="hold">
                                          <p:stCondLst>
                                            <p:cond delay="2999"/>
                                          </p:stCondLst>
                                        </p:cTn>
                                        <p:tgtEl>
                                          <p:spTgt spid="11"/>
                                        </p:tgtEl>
                                        <p:attrNameLst>
                                          <p:attrName>style.visibility</p:attrName>
                                        </p:attrNameLst>
                                      </p:cBhvr>
                                      <p:to>
                                        <p:strVal val="hidden"/>
                                      </p:to>
                                    </p:set>
                                  </p:childTnLst>
                                </p:cTn>
                              </p:par>
                              <p:par>
                                <p:cTn id="172" presetID="2" presetClass="exit" presetSubtype="8" fill="hold" nodeType="withEffect">
                                  <p:stCondLst>
                                    <p:cond delay="0"/>
                                  </p:stCondLst>
                                  <p:childTnLst>
                                    <p:anim calcmode="lin" valueType="num">
                                      <p:cBhvr additive="base">
                                        <p:cTn id="173" dur="3000"/>
                                        <p:tgtEl>
                                          <p:spTgt spid="13"/>
                                        </p:tgtEl>
                                        <p:attrNameLst>
                                          <p:attrName>ppt_x</p:attrName>
                                        </p:attrNameLst>
                                      </p:cBhvr>
                                      <p:tavLst>
                                        <p:tav tm="0">
                                          <p:val>
                                            <p:strVal val="ppt_x"/>
                                          </p:val>
                                        </p:tav>
                                        <p:tav tm="100000">
                                          <p:val>
                                            <p:strVal val="0-ppt_w/2"/>
                                          </p:val>
                                        </p:tav>
                                      </p:tavLst>
                                    </p:anim>
                                    <p:anim calcmode="lin" valueType="num">
                                      <p:cBhvr additive="base">
                                        <p:cTn id="174" dur="3000"/>
                                        <p:tgtEl>
                                          <p:spTgt spid="13"/>
                                        </p:tgtEl>
                                        <p:attrNameLst>
                                          <p:attrName>ppt_y</p:attrName>
                                        </p:attrNameLst>
                                      </p:cBhvr>
                                      <p:tavLst>
                                        <p:tav tm="0">
                                          <p:val>
                                            <p:strVal val="ppt_y"/>
                                          </p:val>
                                        </p:tav>
                                        <p:tav tm="100000">
                                          <p:val>
                                            <p:strVal val="ppt_y"/>
                                          </p:val>
                                        </p:tav>
                                      </p:tavLst>
                                    </p:anim>
                                    <p:set>
                                      <p:cBhvr>
                                        <p:cTn id="175" dur="1" fill="hold">
                                          <p:stCondLst>
                                            <p:cond delay="2999"/>
                                          </p:stCondLst>
                                        </p:cTn>
                                        <p:tgtEl>
                                          <p:spTgt spid="13"/>
                                        </p:tgtEl>
                                        <p:attrNameLst>
                                          <p:attrName>style.visibility</p:attrName>
                                        </p:attrNameLst>
                                      </p:cBhvr>
                                      <p:to>
                                        <p:strVal val="hidden"/>
                                      </p:to>
                                    </p:set>
                                  </p:childTnLst>
                                </p:cTn>
                              </p:par>
                              <p:par>
                                <p:cTn id="176" presetID="2" presetClass="exit" presetSubtype="8" fill="hold" nodeType="withEffect">
                                  <p:stCondLst>
                                    <p:cond delay="0"/>
                                  </p:stCondLst>
                                  <p:childTnLst>
                                    <p:anim calcmode="lin" valueType="num">
                                      <p:cBhvr additive="base">
                                        <p:cTn id="177" dur="3000"/>
                                        <p:tgtEl>
                                          <p:spTgt spid="15"/>
                                        </p:tgtEl>
                                        <p:attrNameLst>
                                          <p:attrName>ppt_x</p:attrName>
                                        </p:attrNameLst>
                                      </p:cBhvr>
                                      <p:tavLst>
                                        <p:tav tm="0">
                                          <p:val>
                                            <p:strVal val="ppt_x"/>
                                          </p:val>
                                        </p:tav>
                                        <p:tav tm="100000">
                                          <p:val>
                                            <p:strVal val="0-ppt_w/2"/>
                                          </p:val>
                                        </p:tav>
                                      </p:tavLst>
                                    </p:anim>
                                    <p:anim calcmode="lin" valueType="num">
                                      <p:cBhvr additive="base">
                                        <p:cTn id="178" dur="3000"/>
                                        <p:tgtEl>
                                          <p:spTgt spid="15"/>
                                        </p:tgtEl>
                                        <p:attrNameLst>
                                          <p:attrName>ppt_y</p:attrName>
                                        </p:attrNameLst>
                                      </p:cBhvr>
                                      <p:tavLst>
                                        <p:tav tm="0">
                                          <p:val>
                                            <p:strVal val="ppt_y"/>
                                          </p:val>
                                        </p:tav>
                                        <p:tav tm="100000">
                                          <p:val>
                                            <p:strVal val="ppt_y"/>
                                          </p:val>
                                        </p:tav>
                                      </p:tavLst>
                                    </p:anim>
                                    <p:set>
                                      <p:cBhvr>
                                        <p:cTn id="179" dur="1" fill="hold">
                                          <p:stCondLst>
                                            <p:cond delay="2999"/>
                                          </p:stCondLst>
                                        </p:cTn>
                                        <p:tgtEl>
                                          <p:spTgt spid="15"/>
                                        </p:tgtEl>
                                        <p:attrNameLst>
                                          <p:attrName>style.visibility</p:attrName>
                                        </p:attrNameLst>
                                      </p:cBhvr>
                                      <p:to>
                                        <p:strVal val="hidden"/>
                                      </p:to>
                                    </p:set>
                                  </p:childTnLst>
                                </p:cTn>
                              </p:par>
                              <p:par>
                                <p:cTn id="180" presetID="2" presetClass="exit" presetSubtype="8" fill="hold" nodeType="withEffect">
                                  <p:stCondLst>
                                    <p:cond delay="0"/>
                                  </p:stCondLst>
                                  <p:childTnLst>
                                    <p:anim calcmode="lin" valueType="num">
                                      <p:cBhvr additive="base">
                                        <p:cTn id="181" dur="3000"/>
                                        <p:tgtEl>
                                          <p:spTgt spid="17"/>
                                        </p:tgtEl>
                                        <p:attrNameLst>
                                          <p:attrName>ppt_x</p:attrName>
                                        </p:attrNameLst>
                                      </p:cBhvr>
                                      <p:tavLst>
                                        <p:tav tm="0">
                                          <p:val>
                                            <p:strVal val="ppt_x"/>
                                          </p:val>
                                        </p:tav>
                                        <p:tav tm="100000">
                                          <p:val>
                                            <p:strVal val="0-ppt_w/2"/>
                                          </p:val>
                                        </p:tav>
                                      </p:tavLst>
                                    </p:anim>
                                    <p:anim calcmode="lin" valueType="num">
                                      <p:cBhvr additive="base">
                                        <p:cTn id="182" dur="3000"/>
                                        <p:tgtEl>
                                          <p:spTgt spid="17"/>
                                        </p:tgtEl>
                                        <p:attrNameLst>
                                          <p:attrName>ppt_y</p:attrName>
                                        </p:attrNameLst>
                                      </p:cBhvr>
                                      <p:tavLst>
                                        <p:tav tm="0">
                                          <p:val>
                                            <p:strVal val="ppt_y"/>
                                          </p:val>
                                        </p:tav>
                                        <p:tav tm="100000">
                                          <p:val>
                                            <p:strVal val="ppt_y"/>
                                          </p:val>
                                        </p:tav>
                                      </p:tavLst>
                                    </p:anim>
                                    <p:set>
                                      <p:cBhvr>
                                        <p:cTn id="183" dur="1" fill="hold">
                                          <p:stCondLst>
                                            <p:cond delay="2999"/>
                                          </p:stCondLst>
                                        </p:cTn>
                                        <p:tgtEl>
                                          <p:spTgt spid="17"/>
                                        </p:tgtEl>
                                        <p:attrNameLst>
                                          <p:attrName>style.visibility</p:attrName>
                                        </p:attrNameLst>
                                      </p:cBhvr>
                                      <p:to>
                                        <p:strVal val="hidden"/>
                                      </p:to>
                                    </p:set>
                                  </p:childTnLst>
                                </p:cTn>
                              </p:par>
                              <p:par>
                                <p:cTn id="184" presetID="2" presetClass="exit" presetSubtype="8" fill="hold" nodeType="withEffect">
                                  <p:stCondLst>
                                    <p:cond delay="0"/>
                                  </p:stCondLst>
                                  <p:childTnLst>
                                    <p:anim calcmode="lin" valueType="num">
                                      <p:cBhvr additive="base">
                                        <p:cTn id="185" dur="3000"/>
                                        <p:tgtEl>
                                          <p:spTgt spid="19"/>
                                        </p:tgtEl>
                                        <p:attrNameLst>
                                          <p:attrName>ppt_x</p:attrName>
                                        </p:attrNameLst>
                                      </p:cBhvr>
                                      <p:tavLst>
                                        <p:tav tm="0">
                                          <p:val>
                                            <p:strVal val="ppt_x"/>
                                          </p:val>
                                        </p:tav>
                                        <p:tav tm="100000">
                                          <p:val>
                                            <p:strVal val="0-ppt_w/2"/>
                                          </p:val>
                                        </p:tav>
                                      </p:tavLst>
                                    </p:anim>
                                    <p:anim calcmode="lin" valueType="num">
                                      <p:cBhvr additive="base">
                                        <p:cTn id="186" dur="3000"/>
                                        <p:tgtEl>
                                          <p:spTgt spid="19"/>
                                        </p:tgtEl>
                                        <p:attrNameLst>
                                          <p:attrName>ppt_y</p:attrName>
                                        </p:attrNameLst>
                                      </p:cBhvr>
                                      <p:tavLst>
                                        <p:tav tm="0">
                                          <p:val>
                                            <p:strVal val="ppt_y"/>
                                          </p:val>
                                        </p:tav>
                                        <p:tav tm="100000">
                                          <p:val>
                                            <p:strVal val="ppt_y"/>
                                          </p:val>
                                        </p:tav>
                                      </p:tavLst>
                                    </p:anim>
                                    <p:set>
                                      <p:cBhvr>
                                        <p:cTn id="187" dur="1" fill="hold">
                                          <p:stCondLst>
                                            <p:cond delay="2999"/>
                                          </p:stCondLst>
                                        </p:cTn>
                                        <p:tgtEl>
                                          <p:spTgt spid="19"/>
                                        </p:tgtEl>
                                        <p:attrNameLst>
                                          <p:attrName>style.visibility</p:attrName>
                                        </p:attrNameLst>
                                      </p:cBhvr>
                                      <p:to>
                                        <p:strVal val="hidden"/>
                                      </p:to>
                                    </p:set>
                                  </p:childTnLst>
                                </p:cTn>
                              </p:par>
                              <p:par>
                                <p:cTn id="188" presetID="8" presetClass="emph" presetSubtype="0" fill="hold" nodeType="withEffect">
                                  <p:stCondLst>
                                    <p:cond delay="0"/>
                                  </p:stCondLst>
                                  <p:childTnLst>
                                    <p:animRot by="-21600000">
                                      <p:cBhvr>
                                        <p:cTn id="189" dur="3000" fill="hold"/>
                                        <p:tgtEl>
                                          <p:spTgt spid="3"/>
                                        </p:tgtEl>
                                        <p:attrNameLst>
                                          <p:attrName>r</p:attrName>
                                        </p:attrNameLst>
                                      </p:cBhvr>
                                    </p:animRot>
                                  </p:childTnLst>
                                </p:cTn>
                              </p:par>
                              <p:par>
                                <p:cTn id="190" presetID="8" presetClass="emph" presetSubtype="0" fill="hold" nodeType="withEffect">
                                  <p:stCondLst>
                                    <p:cond delay="0"/>
                                  </p:stCondLst>
                                  <p:childTnLst>
                                    <p:animRot by="-21600000">
                                      <p:cBhvr>
                                        <p:cTn id="191" dur="3000" fill="hold"/>
                                        <p:tgtEl>
                                          <p:spTgt spid="5"/>
                                        </p:tgtEl>
                                        <p:attrNameLst>
                                          <p:attrName>r</p:attrName>
                                        </p:attrNameLst>
                                      </p:cBhvr>
                                    </p:animRot>
                                  </p:childTnLst>
                                </p:cTn>
                              </p:par>
                              <p:par>
                                <p:cTn id="192" presetID="8" presetClass="emph" presetSubtype="0" fill="hold" nodeType="withEffect">
                                  <p:stCondLst>
                                    <p:cond delay="0"/>
                                  </p:stCondLst>
                                  <p:childTnLst>
                                    <p:animRot by="-21600000">
                                      <p:cBhvr>
                                        <p:cTn id="193" dur="3000" fill="hold"/>
                                        <p:tgtEl>
                                          <p:spTgt spid="7"/>
                                        </p:tgtEl>
                                        <p:attrNameLst>
                                          <p:attrName>r</p:attrName>
                                        </p:attrNameLst>
                                      </p:cBhvr>
                                    </p:animRot>
                                  </p:childTnLst>
                                </p:cTn>
                              </p:par>
                              <p:par>
                                <p:cTn id="194" presetID="8" presetClass="emph" presetSubtype="0" fill="hold" nodeType="withEffect">
                                  <p:stCondLst>
                                    <p:cond delay="0"/>
                                  </p:stCondLst>
                                  <p:childTnLst>
                                    <p:animRot by="-21600000">
                                      <p:cBhvr>
                                        <p:cTn id="195" dur="3000" fill="hold"/>
                                        <p:tgtEl>
                                          <p:spTgt spid="9"/>
                                        </p:tgtEl>
                                        <p:attrNameLst>
                                          <p:attrName>r</p:attrName>
                                        </p:attrNameLst>
                                      </p:cBhvr>
                                    </p:animRot>
                                  </p:childTnLst>
                                </p:cTn>
                              </p:par>
                              <p:par>
                                <p:cTn id="196" presetID="8" presetClass="emph" presetSubtype="0" fill="hold" nodeType="withEffect">
                                  <p:stCondLst>
                                    <p:cond delay="0"/>
                                  </p:stCondLst>
                                  <p:childTnLst>
                                    <p:animRot by="-21600000">
                                      <p:cBhvr>
                                        <p:cTn id="197" dur="3000" fill="hold"/>
                                        <p:tgtEl>
                                          <p:spTgt spid="11"/>
                                        </p:tgtEl>
                                        <p:attrNameLst>
                                          <p:attrName>r</p:attrName>
                                        </p:attrNameLst>
                                      </p:cBhvr>
                                    </p:animRot>
                                  </p:childTnLst>
                                </p:cTn>
                              </p:par>
                              <p:par>
                                <p:cTn id="198" presetID="8" presetClass="emph" presetSubtype="0" fill="hold" nodeType="withEffect">
                                  <p:stCondLst>
                                    <p:cond delay="0"/>
                                  </p:stCondLst>
                                  <p:childTnLst>
                                    <p:animRot by="-21600000">
                                      <p:cBhvr>
                                        <p:cTn id="199" dur="3000" fill="hold"/>
                                        <p:tgtEl>
                                          <p:spTgt spid="13"/>
                                        </p:tgtEl>
                                        <p:attrNameLst>
                                          <p:attrName>r</p:attrName>
                                        </p:attrNameLst>
                                      </p:cBhvr>
                                    </p:animRot>
                                  </p:childTnLst>
                                </p:cTn>
                              </p:par>
                              <p:par>
                                <p:cTn id="200" presetID="8" presetClass="emph" presetSubtype="0" fill="hold" nodeType="withEffect">
                                  <p:stCondLst>
                                    <p:cond delay="0"/>
                                  </p:stCondLst>
                                  <p:childTnLst>
                                    <p:animRot by="-21600000">
                                      <p:cBhvr>
                                        <p:cTn id="201" dur="3000" fill="hold"/>
                                        <p:tgtEl>
                                          <p:spTgt spid="15"/>
                                        </p:tgtEl>
                                        <p:attrNameLst>
                                          <p:attrName>r</p:attrName>
                                        </p:attrNameLst>
                                      </p:cBhvr>
                                    </p:animRot>
                                  </p:childTnLst>
                                </p:cTn>
                              </p:par>
                              <p:par>
                                <p:cTn id="202" presetID="8" presetClass="emph" presetSubtype="0" fill="hold" nodeType="withEffect">
                                  <p:stCondLst>
                                    <p:cond delay="0"/>
                                  </p:stCondLst>
                                  <p:childTnLst>
                                    <p:animRot by="-21600000">
                                      <p:cBhvr>
                                        <p:cTn id="203" dur="3000" fill="hold"/>
                                        <p:tgtEl>
                                          <p:spTgt spid="17"/>
                                        </p:tgtEl>
                                        <p:attrNameLst>
                                          <p:attrName>r</p:attrName>
                                        </p:attrNameLst>
                                      </p:cBhvr>
                                    </p:animRot>
                                  </p:childTnLst>
                                </p:cTn>
                              </p:par>
                              <p:par>
                                <p:cTn id="204" presetID="8" presetClass="emph" presetSubtype="0" fill="hold" nodeType="withEffect">
                                  <p:stCondLst>
                                    <p:cond delay="0"/>
                                  </p:stCondLst>
                                  <p:childTnLst>
                                    <p:animRot by="-21600000">
                                      <p:cBhvr>
                                        <p:cTn id="205" dur="3000" fill="hold"/>
                                        <p:tgtEl>
                                          <p:spTgt spid="19"/>
                                        </p:tgtEl>
                                        <p:attrNameLst>
                                          <p:attrName>r</p:attrName>
                                        </p:attrNameLst>
                                      </p:cBhvr>
                                    </p:animRot>
                                  </p:childTnLst>
                                </p:cTn>
                              </p:par>
                              <p:par>
                                <p:cTn id="206" presetID="8" presetClass="emph" presetSubtype="0" fill="hold" nodeType="withEffect">
                                  <p:stCondLst>
                                    <p:cond delay="0"/>
                                  </p:stCondLst>
                                  <p:childTnLst>
                                    <p:animRot by="21600000">
                                      <p:cBhvr>
                                        <p:cTn id="207" dur="3000" fill="hold"/>
                                        <p:tgtEl>
                                          <p:spTgt spid="4"/>
                                        </p:tgtEl>
                                        <p:attrNameLst>
                                          <p:attrName>r</p:attrName>
                                        </p:attrNameLst>
                                      </p:cBhvr>
                                    </p:animRot>
                                  </p:childTnLst>
                                </p:cTn>
                              </p:par>
                              <p:par>
                                <p:cTn id="208" presetID="8" presetClass="emph" presetSubtype="0" fill="hold" nodeType="withEffect">
                                  <p:stCondLst>
                                    <p:cond delay="0"/>
                                  </p:stCondLst>
                                  <p:childTnLst>
                                    <p:animRot by="21600000">
                                      <p:cBhvr>
                                        <p:cTn id="209" dur="3000" fill="hold"/>
                                        <p:tgtEl>
                                          <p:spTgt spid="6"/>
                                        </p:tgtEl>
                                        <p:attrNameLst>
                                          <p:attrName>r</p:attrName>
                                        </p:attrNameLst>
                                      </p:cBhvr>
                                    </p:animRot>
                                  </p:childTnLst>
                                </p:cTn>
                              </p:par>
                              <p:par>
                                <p:cTn id="210" presetID="8" presetClass="emph" presetSubtype="0" fill="hold" nodeType="withEffect">
                                  <p:stCondLst>
                                    <p:cond delay="0"/>
                                  </p:stCondLst>
                                  <p:childTnLst>
                                    <p:animRot by="21600000">
                                      <p:cBhvr>
                                        <p:cTn id="211" dur="3000" fill="hold"/>
                                        <p:tgtEl>
                                          <p:spTgt spid="8"/>
                                        </p:tgtEl>
                                        <p:attrNameLst>
                                          <p:attrName>r</p:attrName>
                                        </p:attrNameLst>
                                      </p:cBhvr>
                                    </p:animRot>
                                  </p:childTnLst>
                                </p:cTn>
                              </p:par>
                              <p:par>
                                <p:cTn id="212" presetID="8" presetClass="emph" presetSubtype="0" fill="hold" nodeType="withEffect">
                                  <p:stCondLst>
                                    <p:cond delay="0"/>
                                  </p:stCondLst>
                                  <p:childTnLst>
                                    <p:animRot by="21600000">
                                      <p:cBhvr>
                                        <p:cTn id="213" dur="3000" fill="hold"/>
                                        <p:tgtEl>
                                          <p:spTgt spid="10"/>
                                        </p:tgtEl>
                                        <p:attrNameLst>
                                          <p:attrName>r</p:attrName>
                                        </p:attrNameLst>
                                      </p:cBhvr>
                                    </p:animRot>
                                  </p:childTnLst>
                                </p:cTn>
                              </p:par>
                              <p:par>
                                <p:cTn id="214" presetID="8" presetClass="emph" presetSubtype="0" fill="hold" nodeType="withEffect">
                                  <p:stCondLst>
                                    <p:cond delay="0"/>
                                  </p:stCondLst>
                                  <p:childTnLst>
                                    <p:animRot by="21600000">
                                      <p:cBhvr>
                                        <p:cTn id="215" dur="3000" fill="hold"/>
                                        <p:tgtEl>
                                          <p:spTgt spid="12"/>
                                        </p:tgtEl>
                                        <p:attrNameLst>
                                          <p:attrName>r</p:attrName>
                                        </p:attrNameLst>
                                      </p:cBhvr>
                                    </p:animRot>
                                  </p:childTnLst>
                                </p:cTn>
                              </p:par>
                              <p:par>
                                <p:cTn id="216" presetID="8" presetClass="emph" presetSubtype="0" fill="hold" nodeType="withEffect">
                                  <p:stCondLst>
                                    <p:cond delay="0"/>
                                  </p:stCondLst>
                                  <p:childTnLst>
                                    <p:animRot by="21600000">
                                      <p:cBhvr>
                                        <p:cTn id="217" dur="3000" fill="hold"/>
                                        <p:tgtEl>
                                          <p:spTgt spid="14"/>
                                        </p:tgtEl>
                                        <p:attrNameLst>
                                          <p:attrName>r</p:attrName>
                                        </p:attrNameLst>
                                      </p:cBhvr>
                                    </p:animRot>
                                  </p:childTnLst>
                                </p:cTn>
                              </p:par>
                              <p:par>
                                <p:cTn id="218" presetID="8" presetClass="emph" presetSubtype="0" fill="hold" nodeType="withEffect">
                                  <p:stCondLst>
                                    <p:cond delay="0"/>
                                  </p:stCondLst>
                                  <p:childTnLst>
                                    <p:animRot by="21600000">
                                      <p:cBhvr>
                                        <p:cTn id="219" dur="3000" fill="hold"/>
                                        <p:tgtEl>
                                          <p:spTgt spid="16"/>
                                        </p:tgtEl>
                                        <p:attrNameLst>
                                          <p:attrName>r</p:attrName>
                                        </p:attrNameLst>
                                      </p:cBhvr>
                                    </p:animRot>
                                  </p:childTnLst>
                                </p:cTn>
                              </p:par>
                              <p:par>
                                <p:cTn id="220" presetID="8" presetClass="emph" presetSubtype="0" fill="hold" nodeType="withEffect">
                                  <p:stCondLst>
                                    <p:cond delay="0"/>
                                  </p:stCondLst>
                                  <p:childTnLst>
                                    <p:animRot by="21600000">
                                      <p:cBhvr>
                                        <p:cTn id="221" dur="3000" fill="hold"/>
                                        <p:tgtEl>
                                          <p:spTgt spid="18"/>
                                        </p:tgtEl>
                                        <p:attrNameLst>
                                          <p:attrName>r</p:attrName>
                                        </p:attrNameLst>
                                      </p:cBhvr>
                                    </p:animRot>
                                  </p:childTnLst>
                                </p:cTn>
                              </p:par>
                              <p:par>
                                <p:cTn id="222" presetID="8" presetClass="emph" presetSubtype="0" fill="hold" nodeType="withEffect">
                                  <p:stCondLst>
                                    <p:cond delay="0"/>
                                  </p:stCondLst>
                                  <p:childTnLst>
                                    <p:animRot by="21600000">
                                      <p:cBhvr>
                                        <p:cTn id="223" dur="3000" fill="hold"/>
                                        <p:tgtEl>
                                          <p:spTgt spid="20"/>
                                        </p:tgtEl>
                                        <p:attrNameLst>
                                          <p:attrName>r</p:attrName>
                                        </p:attrNameLst>
                                      </p:cBhvr>
                                    </p:animRot>
                                  </p:childTnLst>
                                </p:cTn>
                              </p:par>
                              <p:par>
                                <p:cTn id="224" presetID="17" presetClass="entr" presetSubtype="10" fill="hold" nodeType="withEffect">
                                  <p:stCondLst>
                                    <p:cond delay="0"/>
                                  </p:stCondLst>
                                  <p:childTnLst>
                                    <p:set>
                                      <p:cBhvr>
                                        <p:cTn id="225" dur="1" fill="hold">
                                          <p:stCondLst>
                                            <p:cond delay="0"/>
                                          </p:stCondLst>
                                        </p:cTn>
                                        <p:tgtEl>
                                          <p:spTgt spid="2"/>
                                        </p:tgtEl>
                                        <p:attrNameLst>
                                          <p:attrName>style.visibility</p:attrName>
                                        </p:attrNameLst>
                                      </p:cBhvr>
                                      <p:to>
                                        <p:strVal val="visible"/>
                                      </p:to>
                                    </p:set>
                                    <p:anim calcmode="lin" valueType="num">
                                      <p:cBhvr>
                                        <p:cTn id="226" dur="3000" fill="hold"/>
                                        <p:tgtEl>
                                          <p:spTgt spid="2"/>
                                        </p:tgtEl>
                                        <p:attrNameLst>
                                          <p:attrName>ppt_w</p:attrName>
                                        </p:attrNameLst>
                                      </p:cBhvr>
                                      <p:tavLst>
                                        <p:tav tm="0">
                                          <p:val>
                                            <p:fltVal val="0"/>
                                          </p:val>
                                        </p:tav>
                                        <p:tav tm="100000">
                                          <p:val>
                                            <p:strVal val="#ppt_w"/>
                                          </p:val>
                                        </p:tav>
                                      </p:tavLst>
                                    </p:anim>
                                    <p:anim calcmode="lin" valueType="num">
                                      <p:cBhvr>
                                        <p:cTn id="227" dur="3000" fill="hold"/>
                                        <p:tgtEl>
                                          <p:spTgt spid="2"/>
                                        </p:tgtEl>
                                        <p:attrNameLst>
                                          <p:attrName>ppt_h</p:attrName>
                                        </p:attrNameLst>
                                      </p:cBhvr>
                                      <p:tavLst>
                                        <p:tav tm="0">
                                          <p:val>
                                            <p:strVal val="#ppt_h"/>
                                          </p:val>
                                        </p:tav>
                                        <p:tav tm="100000">
                                          <p:val>
                                            <p:strVal val="#ppt_h"/>
                                          </p:val>
                                        </p:tav>
                                      </p:tavLst>
                                    </p:anim>
                                  </p:childTnLst>
                                </p:cTn>
                              </p:par>
                            </p:childTnLst>
                          </p:cTn>
                        </p:par>
                        <p:par>
                          <p:cTn id="228" fill="hold">
                            <p:stCondLst>
                              <p:cond delay="6000"/>
                            </p:stCondLst>
                            <p:childTnLst>
                              <p:par>
                                <p:cTn id="229" presetID="15" presetClass="entr" presetSubtype="0" fill="hold" nodeType="afterEffect">
                                  <p:stCondLst>
                                    <p:cond delay="0"/>
                                  </p:stCondLst>
                                  <p:childTnLst>
                                    <p:set>
                                      <p:cBhvr>
                                        <p:cTn id="230" dur="1" fill="hold">
                                          <p:stCondLst>
                                            <p:cond delay="0"/>
                                          </p:stCondLst>
                                        </p:cTn>
                                        <p:tgtEl>
                                          <p:spTgt spid="21"/>
                                        </p:tgtEl>
                                        <p:attrNameLst>
                                          <p:attrName>style.visibility</p:attrName>
                                        </p:attrNameLst>
                                      </p:cBhvr>
                                      <p:to>
                                        <p:strVal val="visible"/>
                                      </p:to>
                                    </p:set>
                                    <p:anim calcmode="lin" valueType="num">
                                      <p:cBhvr>
                                        <p:cTn id="231" dur="2000" fill="hold"/>
                                        <p:tgtEl>
                                          <p:spTgt spid="21"/>
                                        </p:tgtEl>
                                        <p:attrNameLst>
                                          <p:attrName>ppt_w</p:attrName>
                                        </p:attrNameLst>
                                      </p:cBhvr>
                                      <p:tavLst>
                                        <p:tav tm="0">
                                          <p:val>
                                            <p:fltVal val="0"/>
                                          </p:val>
                                        </p:tav>
                                        <p:tav tm="100000">
                                          <p:val>
                                            <p:strVal val="#ppt_w"/>
                                          </p:val>
                                        </p:tav>
                                      </p:tavLst>
                                    </p:anim>
                                    <p:anim calcmode="lin" valueType="num">
                                      <p:cBhvr>
                                        <p:cTn id="232" dur="2000" fill="hold"/>
                                        <p:tgtEl>
                                          <p:spTgt spid="21"/>
                                        </p:tgtEl>
                                        <p:attrNameLst>
                                          <p:attrName>ppt_h</p:attrName>
                                        </p:attrNameLst>
                                      </p:cBhvr>
                                      <p:tavLst>
                                        <p:tav tm="0">
                                          <p:val>
                                            <p:fltVal val="0"/>
                                          </p:val>
                                        </p:tav>
                                        <p:tav tm="100000">
                                          <p:val>
                                            <p:strVal val="#ppt_h"/>
                                          </p:val>
                                        </p:tav>
                                      </p:tavLst>
                                    </p:anim>
                                    <p:anim calcmode="lin" valueType="num">
                                      <p:cBhvr>
                                        <p:cTn id="233" dur="2000" fill="hold"/>
                                        <p:tgtEl>
                                          <p:spTgt spid="21"/>
                                        </p:tgtEl>
                                        <p:attrNameLst>
                                          <p:attrName>ppt_x</p:attrName>
                                        </p:attrNameLst>
                                      </p:cBhvr>
                                      <p:tavLst>
                                        <p:tav tm="0" fmla="#ppt_x+(cos(-2*pi*(1-$))*-#ppt_x-sin(-2*pi*(1-$))*(1-#ppt_y))*(1-$)">
                                          <p:val>
                                            <p:fltVal val="0"/>
                                          </p:val>
                                        </p:tav>
                                        <p:tav tm="100000">
                                          <p:val>
                                            <p:fltVal val="1"/>
                                          </p:val>
                                        </p:tav>
                                      </p:tavLst>
                                    </p:anim>
                                    <p:anim calcmode="lin" valueType="num">
                                      <p:cBhvr>
                                        <p:cTn id="234" dur="2000" fill="hold"/>
                                        <p:tgtEl>
                                          <p:spTgt spid="21"/>
                                        </p:tgtEl>
                                        <p:attrNameLst>
                                          <p:attrName>ppt_y</p:attrName>
                                        </p:attrNameLst>
                                      </p:cBhvr>
                                      <p:tavLst>
                                        <p:tav tm="0" fmla="#ppt_y+(sin(-2*pi*(1-$))*-#ppt_x+cos(-2*pi*(1-$))*(1-#ppt_y))*(1-$)">
                                          <p:val>
                                            <p:fltVal val="0"/>
                                          </p:val>
                                        </p:tav>
                                        <p:tav tm="100000">
                                          <p:val>
                                            <p:fltVal val="1"/>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Lst>
  </p:timing>
</p:sld>
</file>

<file path=ppt/slides/slide47.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pic>
        <p:nvPicPr>
          <p:cNvPr id="4124" name="sound001.wav">
            <a:hlinkClick r:id="" action="ppaction://media"/>
          </p:cNvPr>
          <p:cNvPicPr>
            <a:picLocks noRot="1" noChangeAspect="1" noChangeArrowheads="1"/>
          </p:cNvPicPr>
          <p:nvPr>
            <a:audioFile r:link="rId1"/>
          </p:nvPr>
        </p:nvPicPr>
        <p:blipFill>
          <a:blip r:embed="rId4"/>
          <a:srcRect/>
          <a:stretch>
            <a:fillRect/>
          </a:stretch>
        </p:blipFill>
        <p:spPr bwMode="auto">
          <a:xfrm>
            <a:off x="4419600" y="2457450"/>
            <a:ext cx="304800" cy="228600"/>
          </a:xfrm>
          <a:prstGeom prst="rect">
            <a:avLst/>
          </a:prstGeom>
          <a:noFill/>
        </p:spPr>
      </p:pic>
      <p:sp>
        <p:nvSpPr>
          <p:cNvPr id="4100" name="Rectangle 4"/>
          <p:cNvSpPr>
            <a:spLocks noChangeArrowheads="1"/>
          </p:cNvSpPr>
          <p:nvPr/>
        </p:nvSpPr>
        <p:spPr bwMode="auto">
          <a:xfrm>
            <a:off x="0" y="1200150"/>
            <a:ext cx="9144000" cy="171450"/>
          </a:xfrm>
          <a:prstGeom prst="rect">
            <a:avLst/>
          </a:prstGeom>
          <a:solidFill>
            <a:schemeClr val="bg1"/>
          </a:solidFill>
          <a:ln w="19050">
            <a:solidFill>
              <a:srgbClr val="C0C0C0"/>
            </a:solidFill>
            <a:miter lim="800000"/>
            <a:headEnd/>
            <a:tailEnd/>
          </a:ln>
          <a:effectLst/>
        </p:spPr>
        <p:txBody>
          <a:bodyPr wrap="none" anchor="ctr"/>
          <a:lstStyle/>
          <a:p>
            <a:endParaRPr lang="es-PE"/>
          </a:p>
        </p:txBody>
      </p:sp>
      <p:sp>
        <p:nvSpPr>
          <p:cNvPr id="4101" name="Rectangle 5"/>
          <p:cNvSpPr>
            <a:spLocks noChangeArrowheads="1"/>
          </p:cNvSpPr>
          <p:nvPr/>
        </p:nvSpPr>
        <p:spPr bwMode="auto">
          <a:xfrm>
            <a:off x="0" y="1371600"/>
            <a:ext cx="9144000" cy="3771900"/>
          </a:xfrm>
          <a:prstGeom prst="rect">
            <a:avLst/>
          </a:prstGeom>
          <a:solidFill>
            <a:srgbClr val="B6E8FC"/>
          </a:solidFill>
          <a:ln w="9525">
            <a:noFill/>
            <a:miter lim="800000"/>
            <a:headEnd/>
            <a:tailEnd/>
          </a:ln>
          <a:effectLst/>
        </p:spPr>
        <p:txBody>
          <a:bodyPr wrap="none" anchor="ctr"/>
          <a:lstStyle/>
          <a:p>
            <a:pPr algn="ctr"/>
            <a:endParaRPr lang="es-PE"/>
          </a:p>
        </p:txBody>
      </p:sp>
      <p:pic>
        <p:nvPicPr>
          <p:cNvPr id="4103" name="Picture 7" descr="logo_grande">
            <a:hlinkClick r:id="rId5"/>
          </p:cNvPr>
          <p:cNvPicPr>
            <a:picLocks noChangeAspect="1" noChangeArrowheads="1"/>
          </p:cNvPicPr>
          <p:nvPr/>
        </p:nvPicPr>
        <p:blipFill>
          <a:blip r:embed="rId6"/>
          <a:srcRect/>
          <a:stretch>
            <a:fillRect/>
          </a:stretch>
        </p:blipFill>
        <p:spPr bwMode="auto">
          <a:xfrm>
            <a:off x="1981200" y="1"/>
            <a:ext cx="4876800" cy="1171575"/>
          </a:xfrm>
          <a:prstGeom prst="rect">
            <a:avLst/>
          </a:prstGeom>
          <a:noFill/>
        </p:spPr>
      </p:pic>
      <p:sp>
        <p:nvSpPr>
          <p:cNvPr id="4104" name="Text Box 8"/>
          <p:cNvSpPr txBox="1">
            <a:spLocks noChangeArrowheads="1"/>
          </p:cNvSpPr>
          <p:nvPr/>
        </p:nvSpPr>
        <p:spPr bwMode="auto">
          <a:xfrm>
            <a:off x="0" y="1428750"/>
            <a:ext cx="9144000" cy="2369880"/>
          </a:xfrm>
          <a:prstGeom prst="rect">
            <a:avLst/>
          </a:prstGeom>
          <a:noFill/>
          <a:ln w="9525">
            <a:noFill/>
            <a:miter lim="800000"/>
            <a:headEnd/>
            <a:tailEnd/>
          </a:ln>
          <a:effectLst/>
        </p:spPr>
        <p:txBody>
          <a:bodyPr>
            <a:spAutoFit/>
          </a:bodyPr>
          <a:lstStyle/>
          <a:p>
            <a:pPr algn="ctr">
              <a:spcBef>
                <a:spcPct val="50000"/>
              </a:spcBef>
            </a:pPr>
            <a:r>
              <a:rPr lang="es-ES" sz="6000" b="1">
                <a:latin typeface="Kristen ITC" pitchFamily="66" charset="0"/>
              </a:rPr>
              <a:t>¿Te ha gustado?</a:t>
            </a:r>
            <a:r>
              <a:rPr lang="es-ES" sz="4800">
                <a:latin typeface="Kristen ITC" pitchFamily="66" charset="0"/>
              </a:rPr>
              <a:t> </a:t>
            </a:r>
            <a:br>
              <a:rPr lang="es-ES" sz="4800">
                <a:latin typeface="Kristen ITC" pitchFamily="66" charset="0"/>
              </a:rPr>
            </a:br>
            <a:r>
              <a:rPr lang="es-ES" sz="4400">
                <a:latin typeface="Kristen ITC" pitchFamily="66" charset="0"/>
              </a:rPr>
              <a:t>Puedes ver más entrando </a:t>
            </a:r>
            <a:br>
              <a:rPr lang="es-ES" sz="4400">
                <a:latin typeface="Kristen ITC" pitchFamily="66" charset="0"/>
              </a:rPr>
            </a:br>
            <a:r>
              <a:rPr lang="es-ES" sz="4400" b="1">
                <a:solidFill>
                  <a:srgbClr val="40F903"/>
                </a:solidFill>
                <a:latin typeface="Kristen ITC" pitchFamily="66" charset="0"/>
                <a:hlinkClick r:id="rId5"/>
              </a:rPr>
              <a:t>Aquí</a:t>
            </a:r>
            <a:endParaRPr lang="es-ES" sz="4400" b="1">
              <a:solidFill>
                <a:srgbClr val="40F903"/>
              </a:solidFill>
              <a:latin typeface="Kristen ITC" pitchFamily="66" charset="0"/>
            </a:endParaRPr>
          </a:p>
        </p:txBody>
      </p:sp>
      <p:sp>
        <p:nvSpPr>
          <p:cNvPr id="4107" name="Text Box 11"/>
          <p:cNvSpPr txBox="1">
            <a:spLocks noChangeArrowheads="1"/>
          </p:cNvSpPr>
          <p:nvPr/>
        </p:nvSpPr>
        <p:spPr bwMode="auto">
          <a:xfrm>
            <a:off x="1143000" y="3543300"/>
            <a:ext cx="2667000" cy="1892826"/>
          </a:xfrm>
          <a:prstGeom prst="rect">
            <a:avLst/>
          </a:prstGeom>
          <a:noFill/>
          <a:ln w="19050">
            <a:noFill/>
            <a:prstDash val="sysDot"/>
            <a:miter lim="800000"/>
            <a:headEnd/>
            <a:tailEnd/>
          </a:ln>
          <a:effectLst/>
        </p:spPr>
        <p:txBody>
          <a:bodyPr>
            <a:spAutoFit/>
          </a:bodyPr>
          <a:lstStyle/>
          <a:p>
            <a:pPr algn="ctr">
              <a:spcBef>
                <a:spcPct val="50000"/>
              </a:spcBef>
            </a:pPr>
            <a:r>
              <a:rPr lang="es-ES_tradnl" b="1">
                <a:latin typeface="Kristen ITC" pitchFamily="66" charset="0"/>
              </a:rPr>
              <a:t>Además puedes recibir powerpoints en tu correo electrónico suscribiéndote aquí:</a:t>
            </a:r>
            <a:r>
              <a:rPr lang="es-ES_tradnl" b="1">
                <a:solidFill>
                  <a:srgbClr val="0066FF"/>
                </a:solidFill>
              </a:rPr>
              <a:t> </a:t>
            </a:r>
          </a:p>
          <a:p>
            <a:pPr>
              <a:spcBef>
                <a:spcPct val="50000"/>
              </a:spcBef>
            </a:pPr>
            <a:endParaRPr lang="es-ES" b="1">
              <a:solidFill>
                <a:srgbClr val="0066FF"/>
              </a:solidFill>
            </a:endParaRPr>
          </a:p>
        </p:txBody>
      </p:sp>
      <p:pic>
        <p:nvPicPr>
          <p:cNvPr id="4106" name="Picture 10" descr="email">
            <a:hlinkClick r:id="rId7"/>
          </p:cNvPr>
          <p:cNvPicPr>
            <a:picLocks noChangeAspect="1" noChangeArrowheads="1"/>
          </p:cNvPicPr>
          <p:nvPr/>
        </p:nvPicPr>
        <p:blipFill>
          <a:blip r:embed="rId8"/>
          <a:srcRect/>
          <a:stretch>
            <a:fillRect/>
          </a:stretch>
        </p:blipFill>
        <p:spPr bwMode="auto">
          <a:xfrm>
            <a:off x="5638800" y="3143250"/>
            <a:ext cx="2362200" cy="1771650"/>
          </a:xfrm>
          <a:prstGeom prst="rect">
            <a:avLst/>
          </a:prstGeom>
          <a:noFill/>
        </p:spPr>
      </p:pic>
      <p:pic>
        <p:nvPicPr>
          <p:cNvPr id="4113" name="Picture 17" descr="flechas-8"/>
          <p:cNvPicPr>
            <a:picLocks noChangeAspect="1" noChangeArrowheads="1"/>
          </p:cNvPicPr>
          <p:nvPr/>
        </p:nvPicPr>
        <p:blipFill>
          <a:blip r:embed="rId9"/>
          <a:srcRect/>
          <a:stretch>
            <a:fillRect/>
          </a:stretch>
        </p:blipFill>
        <p:spPr bwMode="auto">
          <a:xfrm>
            <a:off x="4038600" y="3657600"/>
            <a:ext cx="1219200" cy="742950"/>
          </a:xfrm>
          <a:prstGeom prst="rect">
            <a:avLst/>
          </a:prstGeom>
          <a:noFill/>
        </p:spPr>
      </p:pic>
      <p:pic>
        <p:nvPicPr>
          <p:cNvPr id="4117" name="Picture 21" descr="facebook-icon">
            <a:hlinkClick r:id="rId10"/>
          </p:cNvPr>
          <p:cNvPicPr>
            <a:picLocks noChangeAspect="1" noChangeArrowheads="1"/>
          </p:cNvPicPr>
          <p:nvPr/>
        </p:nvPicPr>
        <p:blipFill>
          <a:blip r:embed="rId11" cstate="print"/>
          <a:srcRect/>
          <a:stretch>
            <a:fillRect/>
          </a:stretch>
        </p:blipFill>
        <p:spPr bwMode="auto">
          <a:xfrm>
            <a:off x="0" y="2228850"/>
            <a:ext cx="533400" cy="400050"/>
          </a:xfrm>
          <a:prstGeom prst="rect">
            <a:avLst/>
          </a:prstGeom>
          <a:noFill/>
        </p:spPr>
      </p:pic>
      <p:pic>
        <p:nvPicPr>
          <p:cNvPr id="4118" name="Picture 22" descr="twitter-icon">
            <a:hlinkClick r:id="rId12"/>
          </p:cNvPr>
          <p:cNvPicPr>
            <a:picLocks noChangeAspect="1" noChangeArrowheads="1"/>
          </p:cNvPicPr>
          <p:nvPr/>
        </p:nvPicPr>
        <p:blipFill>
          <a:blip r:embed="rId13" cstate="print"/>
          <a:srcRect/>
          <a:stretch>
            <a:fillRect/>
          </a:stretch>
        </p:blipFill>
        <p:spPr bwMode="auto">
          <a:xfrm>
            <a:off x="0" y="2628900"/>
            <a:ext cx="533400" cy="400050"/>
          </a:xfrm>
          <a:prstGeom prst="rect">
            <a:avLst/>
          </a:prstGeom>
          <a:noFill/>
        </p:spPr>
      </p:pic>
      <p:pic>
        <p:nvPicPr>
          <p:cNvPr id="4119" name="Picture 23" descr="Web-Google-plus-Metro-icon">
            <a:hlinkClick r:id="rId14"/>
          </p:cNvPr>
          <p:cNvPicPr>
            <a:picLocks noChangeAspect="1" noChangeArrowheads="1"/>
          </p:cNvPicPr>
          <p:nvPr/>
        </p:nvPicPr>
        <p:blipFill>
          <a:blip r:embed="rId15" cstate="print"/>
          <a:srcRect/>
          <a:stretch>
            <a:fillRect/>
          </a:stretch>
        </p:blipFill>
        <p:spPr bwMode="auto">
          <a:xfrm>
            <a:off x="0" y="3028950"/>
            <a:ext cx="533400" cy="400050"/>
          </a:xfrm>
          <a:prstGeom prst="rect">
            <a:avLst/>
          </a:prstGeom>
          <a:noFill/>
        </p:spPr>
      </p:pic>
      <p:pic>
        <p:nvPicPr>
          <p:cNvPr id="4120" name="Picture 24" descr="vkontakte-256">
            <a:hlinkClick r:id="rId16"/>
          </p:cNvPr>
          <p:cNvPicPr>
            <a:picLocks noChangeAspect="1" noChangeArrowheads="1"/>
          </p:cNvPicPr>
          <p:nvPr/>
        </p:nvPicPr>
        <p:blipFill>
          <a:blip r:embed="rId17" cstate="print"/>
          <a:srcRect/>
          <a:stretch>
            <a:fillRect/>
          </a:stretch>
        </p:blipFill>
        <p:spPr bwMode="auto">
          <a:xfrm>
            <a:off x="0" y="3429000"/>
            <a:ext cx="533400" cy="400050"/>
          </a:xfrm>
          <a:prstGeom prst="rect">
            <a:avLst/>
          </a:prstGeom>
          <a:noFill/>
        </p:spPr>
      </p:pic>
      <p:sp>
        <p:nvSpPr>
          <p:cNvPr id="4122" name="Text Box 26"/>
          <p:cNvSpPr txBox="1">
            <a:spLocks noChangeArrowheads="1"/>
          </p:cNvSpPr>
          <p:nvPr/>
        </p:nvSpPr>
        <p:spPr bwMode="auto">
          <a:xfrm>
            <a:off x="0" y="4914901"/>
            <a:ext cx="9144000" cy="307777"/>
          </a:xfrm>
          <a:prstGeom prst="rect">
            <a:avLst/>
          </a:prstGeom>
          <a:solidFill>
            <a:srgbClr val="34495E"/>
          </a:solidFill>
          <a:ln w="9525">
            <a:noFill/>
            <a:miter lim="800000"/>
            <a:headEnd/>
            <a:tailEnd/>
          </a:ln>
          <a:effectLst/>
        </p:spPr>
        <p:txBody>
          <a:bodyPr>
            <a:spAutoFit/>
          </a:bodyPr>
          <a:lstStyle/>
          <a:p>
            <a:pPr algn="ctr">
              <a:spcBef>
                <a:spcPct val="50000"/>
              </a:spcBef>
            </a:pPr>
            <a:r>
              <a:rPr lang="es-ES" sz="1400">
                <a:solidFill>
                  <a:srgbClr val="40F903"/>
                </a:solidFill>
                <a:latin typeface="Kristen ITC" pitchFamily="66" charset="0"/>
              </a:rPr>
              <a:t>Esta presentación powerpoint ha sido creada y compartida única y exclusivamente para mispps.com</a:t>
            </a:r>
          </a:p>
        </p:txBody>
      </p:sp>
      <p:pic>
        <p:nvPicPr>
          <p:cNvPr id="4123" name="Picture 27" descr="slide0006_image010"/>
          <p:cNvPicPr>
            <a:picLocks noChangeAspect="1" noChangeArrowheads="1"/>
          </p:cNvPicPr>
          <p:nvPr/>
        </p:nvPicPr>
        <p:blipFill>
          <a:blip r:embed="rId18"/>
          <a:srcRect/>
          <a:stretch>
            <a:fillRect/>
          </a:stretch>
        </p:blipFill>
        <p:spPr bwMode="auto">
          <a:xfrm rot="20093988">
            <a:off x="4114800" y="628650"/>
            <a:ext cx="4826000" cy="1581150"/>
          </a:xfrm>
          <a:prstGeom prst="rect">
            <a:avLst/>
          </a:prstGeom>
          <a:noFill/>
        </p:spPr>
      </p:pic>
    </p:spTree>
  </p:cSld>
  <p:clrMapOvr>
    <a:masterClrMapping/>
  </p:clrMapOvr>
  <p:transition spd="slow">
    <p:fade thruBlk="1"/>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1500"/>
                                  </p:stCondLst>
                                  <p:childTnLst>
                                    <p:set>
                                      <p:cBhvr>
                                        <p:cTn id="6" dur="1" fill="hold">
                                          <p:stCondLst>
                                            <p:cond delay="0"/>
                                          </p:stCondLst>
                                        </p:cTn>
                                        <p:tgtEl>
                                          <p:spTgt spid="4123"/>
                                        </p:tgtEl>
                                        <p:attrNameLst>
                                          <p:attrName>style.visibility</p:attrName>
                                        </p:attrNameLst>
                                      </p:cBhvr>
                                      <p:to>
                                        <p:strVal val="visible"/>
                                      </p:to>
                                    </p:set>
                                  </p:childTnLst>
                                  <p:subTnLst>
                                    <p:audio>
                                      <p:cMediaNode>
                                        <p:cTn display="0" masterRel="sameClick">
                                          <p:stCondLst>
                                            <p:cond evt="begin" delay="0">
                                              <p:tn val="5"/>
                                            </p:cond>
                                          </p:stCondLst>
                                          <p:endCondLst>
                                            <p:cond evt="onStopAudio" delay="0">
                                              <p:tgtEl>
                                                <p:sldTgt/>
                                              </p:tgtEl>
                                            </p:cond>
                                          </p:endCondLst>
                                        </p:cTn>
                                        <p:tgtEl>
                                          <p:sndTgt r:embed="rId3" name="sound001.wav"/>
                                        </p:tgtEl>
                                      </p:cMediaNode>
                                    </p:audio>
                                  </p:subTnLst>
                                </p:cTn>
                              </p:par>
                            </p:childTnLst>
                          </p:cTn>
                        </p:par>
                      </p:childTnLst>
                    </p:cTn>
                  </p:par>
                </p:childTnLst>
              </p:cTn>
              <p:prevCondLst>
                <p:cond evt="onPrev" delay="0">
                  <p:tgtEl>
                    <p:sldTgt/>
                  </p:tgtEl>
                </p:cond>
              </p:prevCondLst>
              <p:nextCondLst>
                <p:cond evt="onNext" delay="0">
                  <p:tgtEl>
                    <p:sldTgt/>
                  </p:tgtEl>
                </p:cond>
              </p:nextCondLst>
            </p:seq>
            <p:audio>
              <p:cMediaNode vol="100000" showWhenStopped="0">
                <p:cTn id="7" fill="hold" display="0">
                  <p:stCondLst>
                    <p:cond delay="indefinite"/>
                  </p:stCondLst>
                  <p:endCondLst>
                    <p:cond evt="onNext" delay="0">
                      <p:tgtEl>
                        <p:sldTgt/>
                      </p:tgtEl>
                    </p:cond>
                    <p:cond evt="onPrev" delay="0">
                      <p:tgtEl>
                        <p:sldTgt/>
                      </p:tgtEl>
                    </p:cond>
                    <p:cond evt="onStopAudio" delay="0">
                      <p:tgtEl>
                        <p:sldTgt/>
                      </p:tgtEl>
                    </p:cond>
                  </p:endCondLst>
                </p:cTn>
                <p:tgtEl>
                  <p:spTgt spid="4124"/>
                </p:tgtEl>
              </p:cMediaNode>
            </p:audio>
          </p:childTnLst>
        </p:cTn>
      </p:par>
    </p:tnLst>
  </p:timing>
</p:sld>
</file>

<file path=ppt/theme/theme1.xml><?xml version="1.0" encoding="utf-8"?>
<a:theme xmlns:a="http://schemas.openxmlformats.org/drawingml/2006/main" name="PresentaciónAurora boreal">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PresentaciónAurora boreal</Template>
  <TotalTime>0</TotalTime>
  <Words>263</Words>
  <Application>Microsoft Office PowerPoint</Application>
  <PresentationFormat>Presentación en pantalla (16:9)</PresentationFormat>
  <Paragraphs>12</Paragraphs>
  <Slides>47</Slides>
  <Notes>1</Notes>
  <HiddenSlides>0</HiddenSlides>
  <MMClips>1</MMClips>
  <ScaleCrop>false</ScaleCrop>
  <HeadingPairs>
    <vt:vector size="4" baseType="variant">
      <vt:variant>
        <vt:lpstr>Tema</vt:lpstr>
      </vt:variant>
      <vt:variant>
        <vt:i4>2</vt:i4>
      </vt:variant>
      <vt:variant>
        <vt:lpstr>Títulos de diapositiva</vt:lpstr>
      </vt:variant>
      <vt:variant>
        <vt:i4>47</vt:i4>
      </vt:variant>
    </vt:vector>
  </HeadingPairs>
  <TitlesOfParts>
    <vt:vector size="49" baseType="lpstr">
      <vt:lpstr>PresentaciónAurora boreal</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lpstr>Diapositiva 44</vt:lpstr>
      <vt:lpstr>Diapositiva 45</vt:lpstr>
      <vt:lpstr>Diapositiva 46</vt:lpstr>
      <vt:lpstr>Diapositiva 47</vt:lpstr>
    </vt:vector>
  </TitlesOfParts>
  <Manager/>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
  <cp:lastModifiedBy/>
  <cp:revision>164</cp:revision>
  <dcterms:created xsi:type="dcterms:W3CDTF">2017-05-02T14:04:18Z</dcterms:created>
  <dcterms:modified xsi:type="dcterms:W3CDTF">2017-05-03T16:52:57Z</dcterms:modified>
</cp:coreProperties>
</file>