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0" r:id="rId3"/>
    <p:sldId id="294" r:id="rId4"/>
    <p:sldId id="292" r:id="rId5"/>
    <p:sldId id="291" r:id="rId6"/>
    <p:sldId id="256" r:id="rId7"/>
    <p:sldId id="295" r:id="rId8"/>
    <p:sldId id="289" r:id="rId9"/>
    <p:sldId id="288" r:id="rId10"/>
    <p:sldId id="280" r:id="rId11"/>
    <p:sldId id="296" r:id="rId12"/>
    <p:sldId id="279" r:id="rId13"/>
    <p:sldId id="278" r:id="rId14"/>
    <p:sldId id="277" r:id="rId15"/>
    <p:sldId id="298" r:id="rId16"/>
    <p:sldId id="275" r:id="rId17"/>
    <p:sldId id="276" r:id="rId18"/>
    <p:sldId id="274" r:id="rId19"/>
    <p:sldId id="297" r:id="rId20"/>
    <p:sldId id="273" r:id="rId21"/>
    <p:sldId id="272" r:id="rId22"/>
    <p:sldId id="270" r:id="rId23"/>
    <p:sldId id="271" r:id="rId24"/>
    <p:sldId id="269" r:id="rId25"/>
    <p:sldId id="268" r:id="rId26"/>
    <p:sldId id="267" r:id="rId27"/>
    <p:sldId id="257" r:id="rId28"/>
    <p:sldId id="266" r:id="rId29"/>
    <p:sldId id="265" r:id="rId30"/>
    <p:sldId id="264" r:id="rId31"/>
    <p:sldId id="263" r:id="rId32"/>
    <p:sldId id="262" r:id="rId33"/>
    <p:sldId id="287" r:id="rId34"/>
    <p:sldId id="283" r:id="rId35"/>
    <p:sldId id="299" r:id="rId3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A5TvjfxpCAGAcQ2nqlwoQ" hashData="VT0p9Y5q6JsvWTwp1fT5KTocua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5400"/>
    <a:srgbClr val="006600"/>
    <a:srgbClr val="00CC00"/>
    <a:srgbClr val="1E810D"/>
    <a:srgbClr val="00CC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2769" autoAdjust="0"/>
  </p:normalViewPr>
  <p:slideViewPr>
    <p:cSldViewPr>
      <p:cViewPr>
        <p:scale>
          <a:sx n="50" d="100"/>
          <a:sy n="50" d="100"/>
        </p:scale>
        <p:origin x="-1086"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E64616-8A2B-496F-8215-5E85CABC89CC}" type="datetimeFigureOut">
              <a:rPr lang="es-ES" smtClean="0"/>
              <a:pPr/>
              <a:t>21/01/2014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76F9BB-3CBE-42F3-ABFD-8AEC6CAD7728}"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02B8215-9BA7-4D17-87F1-A47616187B6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E64616-8A2B-496F-8215-5E85CABC89CC}" type="datetimeFigureOut">
              <a:rPr lang="es-ES" smtClean="0"/>
              <a:pPr/>
              <a:t>21/01/2014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76F9BB-3CBE-42F3-ABFD-8AEC6CAD772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F598C95-BAC1-4E74-B708-6D7922AFE2A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3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9.png"/><Relationship Id="rId7" Type="http://schemas.openxmlformats.org/officeDocument/2006/relationships/image" Target="../media/image7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omo-fotografiar-la-aurora-boreal_05.jpg"/>
          <p:cNvPicPr>
            <a:picLocks noChangeAspect="1"/>
          </p:cNvPicPr>
          <p:nvPr/>
        </p:nvPicPr>
        <p:blipFill>
          <a:blip r:embed="rId3"/>
          <a:stretch>
            <a:fillRect/>
          </a:stretch>
        </p:blipFill>
        <p:spPr>
          <a:xfrm>
            <a:off x="0" y="0"/>
            <a:ext cx="9144000" cy="6858000"/>
          </a:xfrm>
          <a:prstGeom prst="rect">
            <a:avLst/>
          </a:prstGeom>
        </p:spPr>
      </p:pic>
      <p:pic>
        <p:nvPicPr>
          <p:cNvPr id="12" name="11 Imagen" descr="nature-landscapes_widewallpaper_aurora-borealis_3069.jpg"/>
          <p:cNvPicPr>
            <a:picLocks noChangeAspect="1"/>
          </p:cNvPicPr>
          <p:nvPr/>
        </p:nvPicPr>
        <p:blipFill>
          <a:blip r:embed="rId4"/>
          <a:stretch>
            <a:fillRect/>
          </a:stretch>
        </p:blipFill>
        <p:spPr>
          <a:xfrm>
            <a:off x="0" y="0"/>
            <a:ext cx="9144000" cy="6858000"/>
          </a:xfrm>
          <a:prstGeom prst="rect">
            <a:avLst/>
          </a:prstGeom>
        </p:spPr>
      </p:pic>
      <p:pic>
        <p:nvPicPr>
          <p:cNvPr id="31756" name="Picture 12" descr="Rendered Image"/>
          <p:cNvPicPr>
            <a:picLocks noChangeAspect="1" noChangeArrowheads="1"/>
          </p:cNvPicPr>
          <p:nvPr/>
        </p:nvPicPr>
        <p:blipFill>
          <a:blip r:embed="rId5">
            <a:duotone>
              <a:prstClr val="black"/>
              <a:srgbClr val="00B050">
                <a:tint val="45000"/>
                <a:satMod val="400000"/>
              </a:srgbClr>
            </a:duotone>
            <a:lum contrast="40000"/>
          </a:blip>
          <a:srcRect/>
          <a:stretch>
            <a:fillRect/>
          </a:stretch>
        </p:blipFill>
        <p:spPr bwMode="auto">
          <a:xfrm>
            <a:off x="6858016" y="6287559"/>
            <a:ext cx="1976433" cy="222798"/>
          </a:xfrm>
          <a:prstGeom prst="rect">
            <a:avLst/>
          </a:prstGeom>
          <a:noFill/>
        </p:spPr>
      </p:pic>
      <p:pic>
        <p:nvPicPr>
          <p:cNvPr id="13" name="12 Imagen" descr="cooltext1387494346.png"/>
          <p:cNvPicPr>
            <a:picLocks noChangeAspect="1"/>
          </p:cNvPicPr>
          <p:nvPr/>
        </p:nvPicPr>
        <p:blipFill>
          <a:blip r:embed="rId6">
            <a:lum contrast="20000"/>
          </a:blip>
          <a:stretch>
            <a:fillRect/>
          </a:stretch>
        </p:blipFill>
        <p:spPr>
          <a:xfrm>
            <a:off x="1643042" y="571480"/>
            <a:ext cx="3123810" cy="685714"/>
          </a:xfrm>
          <a:prstGeom prst="rect">
            <a:avLst/>
          </a:prstGeom>
        </p:spPr>
      </p:pic>
      <p:pic>
        <p:nvPicPr>
          <p:cNvPr id="14" name="13 Imagen" descr="cooltext1387494619.png"/>
          <p:cNvPicPr>
            <a:picLocks noChangeAspect="1"/>
          </p:cNvPicPr>
          <p:nvPr/>
        </p:nvPicPr>
        <p:blipFill>
          <a:blip r:embed="rId7">
            <a:lum contrast="20000"/>
          </a:blip>
          <a:stretch>
            <a:fillRect/>
          </a:stretch>
        </p:blipFill>
        <p:spPr>
          <a:xfrm>
            <a:off x="5214942" y="571480"/>
            <a:ext cx="2882540" cy="685714"/>
          </a:xfrm>
          <a:prstGeom prst="rect">
            <a:avLst/>
          </a:prstGeom>
        </p:spPr>
      </p:pic>
      <p:pic>
        <p:nvPicPr>
          <p:cNvPr id="15" name="14 Imagen" descr="cooltext1387494822.png"/>
          <p:cNvPicPr>
            <a:picLocks noChangeAspect="1"/>
          </p:cNvPicPr>
          <p:nvPr/>
        </p:nvPicPr>
        <p:blipFill>
          <a:blip r:embed="rId8">
            <a:lum contrast="20000"/>
          </a:blip>
          <a:stretch>
            <a:fillRect/>
          </a:stretch>
        </p:blipFill>
        <p:spPr>
          <a:xfrm>
            <a:off x="928663" y="1825336"/>
            <a:ext cx="2714644" cy="574866"/>
          </a:xfrm>
          <a:prstGeom prst="rect">
            <a:avLst/>
          </a:prstGeom>
        </p:spPr>
      </p:pic>
      <p:pic>
        <p:nvPicPr>
          <p:cNvPr id="16" name="15 Imagen" descr="cooltext1387494998.png"/>
          <p:cNvPicPr>
            <a:picLocks noChangeAspect="1"/>
          </p:cNvPicPr>
          <p:nvPr/>
        </p:nvPicPr>
        <p:blipFill>
          <a:blip r:embed="rId9">
            <a:lum contrast="20000"/>
          </a:blip>
          <a:stretch>
            <a:fillRect/>
          </a:stretch>
        </p:blipFill>
        <p:spPr>
          <a:xfrm>
            <a:off x="4000496" y="1785926"/>
            <a:ext cx="920243" cy="530140"/>
          </a:xfrm>
          <a:prstGeom prst="rect">
            <a:avLst/>
          </a:prstGeom>
        </p:spPr>
      </p:pic>
      <p:pic>
        <p:nvPicPr>
          <p:cNvPr id="17" name="16 Imagen" descr="cooltext1387495102.png"/>
          <p:cNvPicPr>
            <a:picLocks noChangeAspect="1"/>
          </p:cNvPicPr>
          <p:nvPr/>
        </p:nvPicPr>
        <p:blipFill>
          <a:blip r:embed="rId10">
            <a:lum contrast="20000"/>
          </a:blip>
          <a:stretch>
            <a:fillRect/>
          </a:stretch>
        </p:blipFill>
        <p:spPr>
          <a:xfrm>
            <a:off x="5286380" y="1785926"/>
            <a:ext cx="1857388" cy="563477"/>
          </a:xfrm>
          <a:prstGeom prst="rect">
            <a:avLst/>
          </a:prstGeom>
        </p:spPr>
      </p:pic>
      <p:pic>
        <p:nvPicPr>
          <p:cNvPr id="18" name="17 Imagen" descr="cooltext1387495298.png"/>
          <p:cNvPicPr>
            <a:picLocks noChangeAspect="1"/>
          </p:cNvPicPr>
          <p:nvPr/>
        </p:nvPicPr>
        <p:blipFill>
          <a:blip r:embed="rId11">
            <a:lum contrast="20000"/>
          </a:blip>
          <a:stretch>
            <a:fillRect/>
          </a:stretch>
        </p:blipFill>
        <p:spPr>
          <a:xfrm>
            <a:off x="7429520" y="1792235"/>
            <a:ext cx="928694" cy="549228"/>
          </a:xfrm>
          <a:prstGeom prst="rect">
            <a:avLst/>
          </a:prstGeom>
        </p:spPr>
      </p:pic>
      <p:pic>
        <p:nvPicPr>
          <p:cNvPr id="19" name="18 Imagen" descr="cooltext1387495477.png"/>
          <p:cNvPicPr>
            <a:picLocks noChangeAspect="1"/>
          </p:cNvPicPr>
          <p:nvPr/>
        </p:nvPicPr>
        <p:blipFill>
          <a:blip r:embed="rId12">
            <a:lum contrast="20000"/>
          </a:blip>
          <a:stretch>
            <a:fillRect/>
          </a:stretch>
        </p:blipFill>
        <p:spPr>
          <a:xfrm>
            <a:off x="1928794" y="2857496"/>
            <a:ext cx="1857388" cy="486888"/>
          </a:xfrm>
          <a:prstGeom prst="rect">
            <a:avLst/>
          </a:prstGeom>
        </p:spPr>
      </p:pic>
      <p:pic>
        <p:nvPicPr>
          <p:cNvPr id="20" name="19 Imagen" descr="cooltext1387495597.png"/>
          <p:cNvPicPr>
            <a:picLocks noChangeAspect="1"/>
          </p:cNvPicPr>
          <p:nvPr/>
        </p:nvPicPr>
        <p:blipFill>
          <a:blip r:embed="rId13">
            <a:lum contrast="20000"/>
          </a:blip>
          <a:stretch>
            <a:fillRect/>
          </a:stretch>
        </p:blipFill>
        <p:spPr>
          <a:xfrm>
            <a:off x="4143372" y="2857496"/>
            <a:ext cx="928694" cy="491661"/>
          </a:xfrm>
          <a:prstGeom prst="rect">
            <a:avLst/>
          </a:prstGeom>
        </p:spPr>
      </p:pic>
      <p:pic>
        <p:nvPicPr>
          <p:cNvPr id="21" name="20 Imagen" descr="cooltext1387496131.png"/>
          <p:cNvPicPr>
            <a:picLocks noChangeAspect="1"/>
          </p:cNvPicPr>
          <p:nvPr/>
        </p:nvPicPr>
        <p:blipFill>
          <a:blip r:embed="rId14">
            <a:lum contrast="20000"/>
          </a:blip>
          <a:stretch>
            <a:fillRect/>
          </a:stretch>
        </p:blipFill>
        <p:spPr>
          <a:xfrm>
            <a:off x="5357818" y="2857496"/>
            <a:ext cx="2071702" cy="575950"/>
          </a:xfrm>
          <a:prstGeom prst="rect">
            <a:avLst/>
          </a:prstGeom>
        </p:spPr>
      </p:pic>
    </p:spTree>
  </p:cSld>
  <p:clrMapOvr>
    <a:masterClrMapping/>
  </p:clrMapOvr>
  <p:transition spd="slow" advTm="23000">
    <p:sndAc>
      <p:stSnd loop="1">
        <p:snd r:embed="rId2" name="violin song- violin-luminality violi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12"/>
                                        </p:tgtEl>
                                        <p:attrNameLst>
                                          <p:attrName>ppt_x</p:attrName>
                                        </p:attrNameLst>
                                      </p:cBhvr>
                                      <p:tavLst>
                                        <p:tav tm="0">
                                          <p:val>
                                            <p:strVal val="ppt_x"/>
                                          </p:val>
                                        </p:tav>
                                        <p:tav tm="100000">
                                          <p:val>
                                            <p:strVal val="ppt_x+ppt_w/2"/>
                                          </p:val>
                                        </p:tav>
                                      </p:tavLst>
                                    </p:anim>
                                    <p:anim calcmode="lin" valueType="num">
                                      <p:cBhvr>
                                        <p:cTn id="7" dur="3000"/>
                                        <p:tgtEl>
                                          <p:spTgt spid="12"/>
                                        </p:tgtEl>
                                        <p:attrNameLst>
                                          <p:attrName>ppt_y</p:attrName>
                                        </p:attrNameLst>
                                      </p:cBhvr>
                                      <p:tavLst>
                                        <p:tav tm="0">
                                          <p:val>
                                            <p:strVal val="ppt_y"/>
                                          </p:val>
                                        </p:tav>
                                        <p:tav tm="100000">
                                          <p:val>
                                            <p:strVal val="ppt_y"/>
                                          </p:val>
                                        </p:tav>
                                      </p:tavLst>
                                    </p:anim>
                                    <p:anim calcmode="lin" valueType="num">
                                      <p:cBhvr>
                                        <p:cTn id="8" dur="3000"/>
                                        <p:tgtEl>
                                          <p:spTgt spid="12"/>
                                        </p:tgtEl>
                                        <p:attrNameLst>
                                          <p:attrName>ppt_w</p:attrName>
                                        </p:attrNameLst>
                                      </p:cBhvr>
                                      <p:tavLst>
                                        <p:tav tm="0">
                                          <p:val>
                                            <p:strVal val="ppt_w"/>
                                          </p:val>
                                        </p:tav>
                                        <p:tav tm="100000">
                                          <p:val>
                                            <p:fltVal val="0"/>
                                          </p:val>
                                        </p:tav>
                                      </p:tavLst>
                                    </p:anim>
                                    <p:anim calcmode="lin" valueType="num">
                                      <p:cBhvr>
                                        <p:cTn id="9" dur="3000"/>
                                        <p:tgtEl>
                                          <p:spTgt spid="12"/>
                                        </p:tgtEl>
                                        <p:attrNameLst>
                                          <p:attrName>ppt_h</p:attrName>
                                        </p:attrNameLst>
                                      </p:cBhvr>
                                      <p:tavLst>
                                        <p:tav tm="0">
                                          <p:val>
                                            <p:strVal val="ppt_h"/>
                                          </p:val>
                                        </p:tav>
                                        <p:tav tm="100000">
                                          <p:val>
                                            <p:strVal val="ppt_h"/>
                                          </p:val>
                                        </p:tav>
                                      </p:tavLst>
                                    </p:anim>
                                    <p:set>
                                      <p:cBhvr>
                                        <p:cTn id="10" dur="1" fill="hold">
                                          <p:stCondLst>
                                            <p:cond delay="2999"/>
                                          </p:stCondLst>
                                        </p:cTn>
                                        <p:tgtEl>
                                          <p:spTgt spid="12"/>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3000"/>
                                        <p:tgtEl>
                                          <p:spTgt spid="5"/>
                                        </p:tgtEl>
                                      </p:cBhvr>
                                    </p:animEffect>
                                  </p:childTnLst>
                                </p:cTn>
                              </p:par>
                            </p:childTnLst>
                          </p:cTn>
                        </p:par>
                        <p:par>
                          <p:cTn id="23" fill="hold">
                            <p:stCondLst>
                              <p:cond delay="800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13"/>
                                        </p:tgtEl>
                                        <p:attrNameLst>
                                          <p:attrName>style.visibility</p:attrName>
                                        </p:attrNameLst>
                                      </p:cBhvr>
                                      <p:to>
                                        <p:strVal val="visible"/>
                                      </p:to>
                                    </p:set>
                                    <p:anim calcmode="lin" valueType="num">
                                      <p:cBhvr>
                                        <p:cTn id="26" dur="1000" fill="hold"/>
                                        <p:tgtEl>
                                          <p:spTgt spid="13"/>
                                        </p:tgtEl>
                                        <p:attrNameLst>
                                          <p:attrName>ppt_w</p:attrName>
                                        </p:attrNameLst>
                                      </p:cBhvr>
                                      <p:tavLst>
                                        <p:tav tm="0">
                                          <p:val>
                                            <p:fltVal val="0"/>
                                          </p:val>
                                        </p:tav>
                                        <p:tav tm="100000">
                                          <p:val>
                                            <p:strVal val="#ppt_w"/>
                                          </p:val>
                                        </p:tav>
                                      </p:tavLst>
                                    </p:anim>
                                    <p:anim calcmode="lin" valueType="num">
                                      <p:cBhvr>
                                        <p:cTn id="27" dur="1000" fill="hold"/>
                                        <p:tgtEl>
                                          <p:spTgt spid="13"/>
                                        </p:tgtEl>
                                        <p:attrNameLst>
                                          <p:attrName>ppt_h</p:attrName>
                                        </p:attrNameLst>
                                      </p:cBhvr>
                                      <p:tavLst>
                                        <p:tav tm="0">
                                          <p:val>
                                            <p:fltVal val="0"/>
                                          </p:val>
                                        </p:tav>
                                        <p:tav tm="100000">
                                          <p:val>
                                            <p:strVal val="#ppt_h"/>
                                          </p:val>
                                        </p:tav>
                                      </p:tavLst>
                                    </p:anim>
                                    <p:anim calcmode="lin" valueType="num">
                                      <p:cBhvr>
                                        <p:cTn id="28" dur="1000" fill="hold"/>
                                        <p:tgtEl>
                                          <p:spTgt spid="13"/>
                                        </p:tgtEl>
                                        <p:attrNameLst>
                                          <p:attrName>style.rotation</p:attrName>
                                        </p:attrNameLst>
                                      </p:cBhvr>
                                      <p:tavLst>
                                        <p:tav tm="0">
                                          <p:val>
                                            <p:fltVal val="90"/>
                                          </p:val>
                                        </p:tav>
                                        <p:tav tm="100000">
                                          <p:val>
                                            <p:fltVal val="0"/>
                                          </p:val>
                                        </p:tav>
                                      </p:tavLst>
                                    </p:anim>
                                    <p:animEffect transition="in" filter="fade">
                                      <p:cBhvr>
                                        <p:cTn id="29" dur="1000"/>
                                        <p:tgtEl>
                                          <p:spTgt spid="13"/>
                                        </p:tgtEl>
                                      </p:cBhvr>
                                    </p:animEffect>
                                  </p:childTnLst>
                                </p:cTn>
                              </p:par>
                            </p:childTnLst>
                          </p:cTn>
                        </p:par>
                        <p:par>
                          <p:cTn id="30" fill="hold">
                            <p:stCondLst>
                              <p:cond delay="9000"/>
                            </p:stCondLst>
                            <p:childTnLst>
                              <p:par>
                                <p:cTn id="31" presetID="31" presetClass="entr" presetSubtype="0" fill="hold" nodeType="afterEffect">
                                  <p:stCondLst>
                                    <p:cond delay="0"/>
                                  </p:stCondLst>
                                  <p:iterate type="lt">
                                    <p:tmPct val="5000"/>
                                  </p:iterate>
                                  <p:childTnLst>
                                    <p:set>
                                      <p:cBhvr>
                                        <p:cTn id="32" dur="1" fill="hold">
                                          <p:stCondLst>
                                            <p:cond delay="0"/>
                                          </p:stCondLst>
                                        </p:cTn>
                                        <p:tgtEl>
                                          <p:spTgt spid="14"/>
                                        </p:tgtEl>
                                        <p:attrNameLst>
                                          <p:attrName>style.visibility</p:attrName>
                                        </p:attrNameLst>
                                      </p:cBhvr>
                                      <p:to>
                                        <p:strVal val="visible"/>
                                      </p:to>
                                    </p:set>
                                    <p:anim calcmode="lin" valueType="num">
                                      <p:cBhvr>
                                        <p:cTn id="33" dur="1000" fill="hold"/>
                                        <p:tgtEl>
                                          <p:spTgt spid="14"/>
                                        </p:tgtEl>
                                        <p:attrNameLst>
                                          <p:attrName>ppt_w</p:attrName>
                                        </p:attrNameLst>
                                      </p:cBhvr>
                                      <p:tavLst>
                                        <p:tav tm="0">
                                          <p:val>
                                            <p:fltVal val="0"/>
                                          </p:val>
                                        </p:tav>
                                        <p:tav tm="100000">
                                          <p:val>
                                            <p:strVal val="#ppt_w"/>
                                          </p:val>
                                        </p:tav>
                                      </p:tavLst>
                                    </p:anim>
                                    <p:anim calcmode="lin" valueType="num">
                                      <p:cBhvr>
                                        <p:cTn id="34" dur="1000" fill="hold"/>
                                        <p:tgtEl>
                                          <p:spTgt spid="14"/>
                                        </p:tgtEl>
                                        <p:attrNameLst>
                                          <p:attrName>ppt_h</p:attrName>
                                        </p:attrNameLst>
                                      </p:cBhvr>
                                      <p:tavLst>
                                        <p:tav tm="0">
                                          <p:val>
                                            <p:fltVal val="0"/>
                                          </p:val>
                                        </p:tav>
                                        <p:tav tm="100000">
                                          <p:val>
                                            <p:strVal val="#ppt_h"/>
                                          </p:val>
                                        </p:tav>
                                      </p:tavLst>
                                    </p:anim>
                                    <p:anim calcmode="lin" valueType="num">
                                      <p:cBhvr>
                                        <p:cTn id="35" dur="1000" fill="hold"/>
                                        <p:tgtEl>
                                          <p:spTgt spid="14"/>
                                        </p:tgtEl>
                                        <p:attrNameLst>
                                          <p:attrName>style.rotation</p:attrName>
                                        </p:attrNameLst>
                                      </p:cBhvr>
                                      <p:tavLst>
                                        <p:tav tm="0">
                                          <p:val>
                                            <p:fltVal val="90"/>
                                          </p:val>
                                        </p:tav>
                                        <p:tav tm="100000">
                                          <p:val>
                                            <p:fltVal val="0"/>
                                          </p:val>
                                        </p:tav>
                                      </p:tavLst>
                                    </p:anim>
                                    <p:animEffect transition="in" filter="fade">
                                      <p:cBhvr>
                                        <p:cTn id="36" dur="1000"/>
                                        <p:tgtEl>
                                          <p:spTgt spid="14"/>
                                        </p:tgtEl>
                                      </p:cBhvr>
                                    </p:animEffect>
                                  </p:childTnLst>
                                </p:cTn>
                              </p:par>
                            </p:childTnLst>
                          </p:cTn>
                        </p:par>
                        <p:par>
                          <p:cTn id="37" fill="hold">
                            <p:stCondLst>
                              <p:cond delay="10000"/>
                            </p:stCondLst>
                            <p:childTnLst>
                              <p:par>
                                <p:cTn id="38" presetID="31" presetClass="entr" presetSubtype="0" fill="hold" nodeType="afterEffect">
                                  <p:stCondLst>
                                    <p:cond delay="0"/>
                                  </p:stCondLst>
                                  <p:iterate type="lt">
                                    <p:tmPct val="5000"/>
                                  </p:iterate>
                                  <p:childTnLst>
                                    <p:set>
                                      <p:cBhvr>
                                        <p:cTn id="39" dur="1" fill="hold">
                                          <p:stCondLst>
                                            <p:cond delay="0"/>
                                          </p:stCondLst>
                                        </p:cTn>
                                        <p:tgtEl>
                                          <p:spTgt spid="15"/>
                                        </p:tgtEl>
                                        <p:attrNameLst>
                                          <p:attrName>style.visibility</p:attrName>
                                        </p:attrNameLst>
                                      </p:cBhvr>
                                      <p:to>
                                        <p:strVal val="visible"/>
                                      </p:to>
                                    </p:set>
                                    <p:anim calcmode="lin" valueType="num">
                                      <p:cBhvr>
                                        <p:cTn id="40" dur="1000" fill="hold"/>
                                        <p:tgtEl>
                                          <p:spTgt spid="15"/>
                                        </p:tgtEl>
                                        <p:attrNameLst>
                                          <p:attrName>ppt_w</p:attrName>
                                        </p:attrNameLst>
                                      </p:cBhvr>
                                      <p:tavLst>
                                        <p:tav tm="0">
                                          <p:val>
                                            <p:fltVal val="0"/>
                                          </p:val>
                                        </p:tav>
                                        <p:tav tm="100000">
                                          <p:val>
                                            <p:strVal val="#ppt_w"/>
                                          </p:val>
                                        </p:tav>
                                      </p:tavLst>
                                    </p:anim>
                                    <p:anim calcmode="lin" valueType="num">
                                      <p:cBhvr>
                                        <p:cTn id="41" dur="1000" fill="hold"/>
                                        <p:tgtEl>
                                          <p:spTgt spid="15"/>
                                        </p:tgtEl>
                                        <p:attrNameLst>
                                          <p:attrName>ppt_h</p:attrName>
                                        </p:attrNameLst>
                                      </p:cBhvr>
                                      <p:tavLst>
                                        <p:tav tm="0">
                                          <p:val>
                                            <p:fltVal val="0"/>
                                          </p:val>
                                        </p:tav>
                                        <p:tav tm="100000">
                                          <p:val>
                                            <p:strVal val="#ppt_h"/>
                                          </p:val>
                                        </p:tav>
                                      </p:tavLst>
                                    </p:anim>
                                    <p:anim calcmode="lin" valueType="num">
                                      <p:cBhvr>
                                        <p:cTn id="42" dur="1000" fill="hold"/>
                                        <p:tgtEl>
                                          <p:spTgt spid="15"/>
                                        </p:tgtEl>
                                        <p:attrNameLst>
                                          <p:attrName>style.rotation</p:attrName>
                                        </p:attrNameLst>
                                      </p:cBhvr>
                                      <p:tavLst>
                                        <p:tav tm="0">
                                          <p:val>
                                            <p:fltVal val="90"/>
                                          </p:val>
                                        </p:tav>
                                        <p:tav tm="100000">
                                          <p:val>
                                            <p:fltVal val="0"/>
                                          </p:val>
                                        </p:tav>
                                      </p:tavLst>
                                    </p:anim>
                                    <p:animEffect transition="in" filter="fade">
                                      <p:cBhvr>
                                        <p:cTn id="43" dur="1000"/>
                                        <p:tgtEl>
                                          <p:spTgt spid="15"/>
                                        </p:tgtEl>
                                      </p:cBhvr>
                                    </p:animEffect>
                                  </p:childTnLst>
                                </p:cTn>
                              </p:par>
                            </p:childTnLst>
                          </p:cTn>
                        </p:par>
                        <p:par>
                          <p:cTn id="44" fill="hold">
                            <p:stCondLst>
                              <p:cond delay="11000"/>
                            </p:stCondLst>
                            <p:childTnLst>
                              <p:par>
                                <p:cTn id="45" presetID="31" presetClass="entr" presetSubtype="0" fill="hold" nodeType="afterEffect">
                                  <p:stCondLst>
                                    <p:cond delay="0"/>
                                  </p:stCondLst>
                                  <p:iterate type="lt">
                                    <p:tmPct val="5000"/>
                                  </p:iterate>
                                  <p:childTnLst>
                                    <p:set>
                                      <p:cBhvr>
                                        <p:cTn id="46" dur="1" fill="hold">
                                          <p:stCondLst>
                                            <p:cond delay="0"/>
                                          </p:stCondLst>
                                        </p:cTn>
                                        <p:tgtEl>
                                          <p:spTgt spid="16"/>
                                        </p:tgtEl>
                                        <p:attrNameLst>
                                          <p:attrName>style.visibility</p:attrName>
                                        </p:attrNameLst>
                                      </p:cBhvr>
                                      <p:to>
                                        <p:strVal val="visible"/>
                                      </p:to>
                                    </p:set>
                                    <p:anim calcmode="lin" valueType="num">
                                      <p:cBhvr>
                                        <p:cTn id="47" dur="1000" fill="hold"/>
                                        <p:tgtEl>
                                          <p:spTgt spid="16"/>
                                        </p:tgtEl>
                                        <p:attrNameLst>
                                          <p:attrName>ppt_w</p:attrName>
                                        </p:attrNameLst>
                                      </p:cBhvr>
                                      <p:tavLst>
                                        <p:tav tm="0">
                                          <p:val>
                                            <p:fltVal val="0"/>
                                          </p:val>
                                        </p:tav>
                                        <p:tav tm="100000">
                                          <p:val>
                                            <p:strVal val="#ppt_w"/>
                                          </p:val>
                                        </p:tav>
                                      </p:tavLst>
                                    </p:anim>
                                    <p:anim calcmode="lin" valueType="num">
                                      <p:cBhvr>
                                        <p:cTn id="48" dur="1000" fill="hold"/>
                                        <p:tgtEl>
                                          <p:spTgt spid="16"/>
                                        </p:tgtEl>
                                        <p:attrNameLst>
                                          <p:attrName>ppt_h</p:attrName>
                                        </p:attrNameLst>
                                      </p:cBhvr>
                                      <p:tavLst>
                                        <p:tav tm="0">
                                          <p:val>
                                            <p:fltVal val="0"/>
                                          </p:val>
                                        </p:tav>
                                        <p:tav tm="100000">
                                          <p:val>
                                            <p:strVal val="#ppt_h"/>
                                          </p:val>
                                        </p:tav>
                                      </p:tavLst>
                                    </p:anim>
                                    <p:anim calcmode="lin" valueType="num">
                                      <p:cBhvr>
                                        <p:cTn id="49" dur="1000" fill="hold"/>
                                        <p:tgtEl>
                                          <p:spTgt spid="16"/>
                                        </p:tgtEl>
                                        <p:attrNameLst>
                                          <p:attrName>style.rotation</p:attrName>
                                        </p:attrNameLst>
                                      </p:cBhvr>
                                      <p:tavLst>
                                        <p:tav tm="0">
                                          <p:val>
                                            <p:fltVal val="90"/>
                                          </p:val>
                                        </p:tav>
                                        <p:tav tm="100000">
                                          <p:val>
                                            <p:fltVal val="0"/>
                                          </p:val>
                                        </p:tav>
                                      </p:tavLst>
                                    </p:anim>
                                    <p:animEffect transition="in" filter="fade">
                                      <p:cBhvr>
                                        <p:cTn id="50" dur="1000"/>
                                        <p:tgtEl>
                                          <p:spTgt spid="16"/>
                                        </p:tgtEl>
                                      </p:cBhvr>
                                    </p:animEffect>
                                  </p:childTnLst>
                                </p:cTn>
                              </p:par>
                            </p:childTnLst>
                          </p:cTn>
                        </p:par>
                        <p:par>
                          <p:cTn id="51" fill="hold">
                            <p:stCondLst>
                              <p:cond delay="12000"/>
                            </p:stCondLst>
                            <p:childTnLst>
                              <p:par>
                                <p:cTn id="52" presetID="31" presetClass="entr" presetSubtype="0" fill="hold" nodeType="afterEffect">
                                  <p:stCondLst>
                                    <p:cond delay="0"/>
                                  </p:stCondLst>
                                  <p:iterate type="lt">
                                    <p:tmPct val="5000"/>
                                  </p:iterate>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 calcmode="lin" valueType="num">
                                      <p:cBhvr>
                                        <p:cTn id="56" dur="1000" fill="hold"/>
                                        <p:tgtEl>
                                          <p:spTgt spid="17"/>
                                        </p:tgtEl>
                                        <p:attrNameLst>
                                          <p:attrName>style.rotation</p:attrName>
                                        </p:attrNameLst>
                                      </p:cBhvr>
                                      <p:tavLst>
                                        <p:tav tm="0">
                                          <p:val>
                                            <p:fltVal val="90"/>
                                          </p:val>
                                        </p:tav>
                                        <p:tav tm="100000">
                                          <p:val>
                                            <p:fltVal val="0"/>
                                          </p:val>
                                        </p:tav>
                                      </p:tavLst>
                                    </p:anim>
                                    <p:animEffect transition="in" filter="fade">
                                      <p:cBhvr>
                                        <p:cTn id="57" dur="1000"/>
                                        <p:tgtEl>
                                          <p:spTgt spid="17"/>
                                        </p:tgtEl>
                                      </p:cBhvr>
                                    </p:animEffect>
                                  </p:childTnLst>
                                </p:cTn>
                              </p:par>
                            </p:childTnLst>
                          </p:cTn>
                        </p:par>
                        <p:par>
                          <p:cTn id="58" fill="hold">
                            <p:stCondLst>
                              <p:cond delay="13000"/>
                            </p:stCondLst>
                            <p:childTnLst>
                              <p:par>
                                <p:cTn id="59" presetID="31" presetClass="entr" presetSubtype="0" fill="hold" nodeType="afterEffect">
                                  <p:stCondLst>
                                    <p:cond delay="0"/>
                                  </p:stCondLst>
                                  <p:iterate type="lt">
                                    <p:tmPct val="5000"/>
                                  </p:iterate>
                                  <p:childTnLst>
                                    <p:set>
                                      <p:cBhvr>
                                        <p:cTn id="60" dur="1" fill="hold">
                                          <p:stCondLst>
                                            <p:cond delay="0"/>
                                          </p:stCondLst>
                                        </p:cTn>
                                        <p:tgtEl>
                                          <p:spTgt spid="18"/>
                                        </p:tgtEl>
                                        <p:attrNameLst>
                                          <p:attrName>style.visibility</p:attrName>
                                        </p:attrNameLst>
                                      </p:cBhvr>
                                      <p:to>
                                        <p:strVal val="visible"/>
                                      </p:to>
                                    </p:set>
                                    <p:anim calcmode="lin" valueType="num">
                                      <p:cBhvr>
                                        <p:cTn id="61" dur="1000" fill="hold"/>
                                        <p:tgtEl>
                                          <p:spTgt spid="18"/>
                                        </p:tgtEl>
                                        <p:attrNameLst>
                                          <p:attrName>ppt_w</p:attrName>
                                        </p:attrNameLst>
                                      </p:cBhvr>
                                      <p:tavLst>
                                        <p:tav tm="0">
                                          <p:val>
                                            <p:fltVal val="0"/>
                                          </p:val>
                                        </p:tav>
                                        <p:tav tm="100000">
                                          <p:val>
                                            <p:strVal val="#ppt_w"/>
                                          </p:val>
                                        </p:tav>
                                      </p:tavLst>
                                    </p:anim>
                                    <p:anim calcmode="lin" valueType="num">
                                      <p:cBhvr>
                                        <p:cTn id="62" dur="1000" fill="hold"/>
                                        <p:tgtEl>
                                          <p:spTgt spid="18"/>
                                        </p:tgtEl>
                                        <p:attrNameLst>
                                          <p:attrName>ppt_h</p:attrName>
                                        </p:attrNameLst>
                                      </p:cBhvr>
                                      <p:tavLst>
                                        <p:tav tm="0">
                                          <p:val>
                                            <p:fltVal val="0"/>
                                          </p:val>
                                        </p:tav>
                                        <p:tav tm="100000">
                                          <p:val>
                                            <p:strVal val="#ppt_h"/>
                                          </p:val>
                                        </p:tav>
                                      </p:tavLst>
                                    </p:anim>
                                    <p:anim calcmode="lin" valueType="num">
                                      <p:cBhvr>
                                        <p:cTn id="63" dur="1000" fill="hold"/>
                                        <p:tgtEl>
                                          <p:spTgt spid="18"/>
                                        </p:tgtEl>
                                        <p:attrNameLst>
                                          <p:attrName>style.rotation</p:attrName>
                                        </p:attrNameLst>
                                      </p:cBhvr>
                                      <p:tavLst>
                                        <p:tav tm="0">
                                          <p:val>
                                            <p:fltVal val="90"/>
                                          </p:val>
                                        </p:tav>
                                        <p:tav tm="100000">
                                          <p:val>
                                            <p:fltVal val="0"/>
                                          </p:val>
                                        </p:tav>
                                      </p:tavLst>
                                    </p:anim>
                                    <p:animEffect transition="in" filter="fade">
                                      <p:cBhvr>
                                        <p:cTn id="64" dur="1000"/>
                                        <p:tgtEl>
                                          <p:spTgt spid="18"/>
                                        </p:tgtEl>
                                      </p:cBhvr>
                                    </p:animEffect>
                                  </p:childTnLst>
                                </p:cTn>
                              </p:par>
                            </p:childTnLst>
                          </p:cTn>
                        </p:par>
                        <p:par>
                          <p:cTn id="65" fill="hold">
                            <p:stCondLst>
                              <p:cond delay="14000"/>
                            </p:stCondLst>
                            <p:childTnLst>
                              <p:par>
                                <p:cTn id="66" presetID="31" presetClass="entr" presetSubtype="0" fill="hold" nodeType="afterEffect">
                                  <p:stCondLst>
                                    <p:cond delay="0"/>
                                  </p:stCondLst>
                                  <p:iterate type="lt">
                                    <p:tmPct val="5000"/>
                                  </p:iterate>
                                  <p:childTnLst>
                                    <p:set>
                                      <p:cBhvr>
                                        <p:cTn id="67" dur="1" fill="hold">
                                          <p:stCondLst>
                                            <p:cond delay="0"/>
                                          </p:stCondLst>
                                        </p:cTn>
                                        <p:tgtEl>
                                          <p:spTgt spid="19"/>
                                        </p:tgtEl>
                                        <p:attrNameLst>
                                          <p:attrName>style.visibility</p:attrName>
                                        </p:attrNameLst>
                                      </p:cBhvr>
                                      <p:to>
                                        <p:strVal val="visible"/>
                                      </p:to>
                                    </p:set>
                                    <p:anim calcmode="lin" valueType="num">
                                      <p:cBhvr>
                                        <p:cTn id="68" dur="1000" fill="hold"/>
                                        <p:tgtEl>
                                          <p:spTgt spid="19"/>
                                        </p:tgtEl>
                                        <p:attrNameLst>
                                          <p:attrName>ppt_w</p:attrName>
                                        </p:attrNameLst>
                                      </p:cBhvr>
                                      <p:tavLst>
                                        <p:tav tm="0">
                                          <p:val>
                                            <p:fltVal val="0"/>
                                          </p:val>
                                        </p:tav>
                                        <p:tav tm="100000">
                                          <p:val>
                                            <p:strVal val="#ppt_w"/>
                                          </p:val>
                                        </p:tav>
                                      </p:tavLst>
                                    </p:anim>
                                    <p:anim calcmode="lin" valueType="num">
                                      <p:cBhvr>
                                        <p:cTn id="69" dur="1000" fill="hold"/>
                                        <p:tgtEl>
                                          <p:spTgt spid="19"/>
                                        </p:tgtEl>
                                        <p:attrNameLst>
                                          <p:attrName>ppt_h</p:attrName>
                                        </p:attrNameLst>
                                      </p:cBhvr>
                                      <p:tavLst>
                                        <p:tav tm="0">
                                          <p:val>
                                            <p:fltVal val="0"/>
                                          </p:val>
                                        </p:tav>
                                        <p:tav tm="100000">
                                          <p:val>
                                            <p:strVal val="#ppt_h"/>
                                          </p:val>
                                        </p:tav>
                                      </p:tavLst>
                                    </p:anim>
                                    <p:anim calcmode="lin" valueType="num">
                                      <p:cBhvr>
                                        <p:cTn id="70" dur="1000" fill="hold"/>
                                        <p:tgtEl>
                                          <p:spTgt spid="19"/>
                                        </p:tgtEl>
                                        <p:attrNameLst>
                                          <p:attrName>style.rotation</p:attrName>
                                        </p:attrNameLst>
                                      </p:cBhvr>
                                      <p:tavLst>
                                        <p:tav tm="0">
                                          <p:val>
                                            <p:fltVal val="90"/>
                                          </p:val>
                                        </p:tav>
                                        <p:tav tm="100000">
                                          <p:val>
                                            <p:fltVal val="0"/>
                                          </p:val>
                                        </p:tav>
                                      </p:tavLst>
                                    </p:anim>
                                    <p:animEffect transition="in" filter="fade">
                                      <p:cBhvr>
                                        <p:cTn id="71" dur="1000"/>
                                        <p:tgtEl>
                                          <p:spTgt spid="19"/>
                                        </p:tgtEl>
                                      </p:cBhvr>
                                    </p:animEffect>
                                  </p:childTnLst>
                                </p:cTn>
                              </p:par>
                            </p:childTnLst>
                          </p:cTn>
                        </p:par>
                        <p:par>
                          <p:cTn id="72" fill="hold">
                            <p:stCondLst>
                              <p:cond delay="15000"/>
                            </p:stCondLst>
                            <p:childTnLst>
                              <p:par>
                                <p:cTn id="73" presetID="31" presetClass="entr" presetSubtype="0" fill="hold" nodeType="afterEffect">
                                  <p:stCondLst>
                                    <p:cond delay="0"/>
                                  </p:stCondLst>
                                  <p:iterate type="lt">
                                    <p:tmPct val="5000"/>
                                  </p:iterate>
                                  <p:childTnLst>
                                    <p:set>
                                      <p:cBhvr>
                                        <p:cTn id="74" dur="1" fill="hold">
                                          <p:stCondLst>
                                            <p:cond delay="0"/>
                                          </p:stCondLst>
                                        </p:cTn>
                                        <p:tgtEl>
                                          <p:spTgt spid="20"/>
                                        </p:tgtEl>
                                        <p:attrNameLst>
                                          <p:attrName>style.visibility</p:attrName>
                                        </p:attrNameLst>
                                      </p:cBhvr>
                                      <p:to>
                                        <p:strVal val="visible"/>
                                      </p:to>
                                    </p:set>
                                    <p:anim calcmode="lin" valueType="num">
                                      <p:cBhvr>
                                        <p:cTn id="75" dur="1000" fill="hold"/>
                                        <p:tgtEl>
                                          <p:spTgt spid="20"/>
                                        </p:tgtEl>
                                        <p:attrNameLst>
                                          <p:attrName>ppt_w</p:attrName>
                                        </p:attrNameLst>
                                      </p:cBhvr>
                                      <p:tavLst>
                                        <p:tav tm="0">
                                          <p:val>
                                            <p:fltVal val="0"/>
                                          </p:val>
                                        </p:tav>
                                        <p:tav tm="100000">
                                          <p:val>
                                            <p:strVal val="#ppt_w"/>
                                          </p:val>
                                        </p:tav>
                                      </p:tavLst>
                                    </p:anim>
                                    <p:anim calcmode="lin" valueType="num">
                                      <p:cBhvr>
                                        <p:cTn id="76" dur="1000" fill="hold"/>
                                        <p:tgtEl>
                                          <p:spTgt spid="20"/>
                                        </p:tgtEl>
                                        <p:attrNameLst>
                                          <p:attrName>ppt_h</p:attrName>
                                        </p:attrNameLst>
                                      </p:cBhvr>
                                      <p:tavLst>
                                        <p:tav tm="0">
                                          <p:val>
                                            <p:fltVal val="0"/>
                                          </p:val>
                                        </p:tav>
                                        <p:tav tm="100000">
                                          <p:val>
                                            <p:strVal val="#ppt_h"/>
                                          </p:val>
                                        </p:tav>
                                      </p:tavLst>
                                    </p:anim>
                                    <p:anim calcmode="lin" valueType="num">
                                      <p:cBhvr>
                                        <p:cTn id="77" dur="1000" fill="hold"/>
                                        <p:tgtEl>
                                          <p:spTgt spid="20"/>
                                        </p:tgtEl>
                                        <p:attrNameLst>
                                          <p:attrName>style.rotation</p:attrName>
                                        </p:attrNameLst>
                                      </p:cBhvr>
                                      <p:tavLst>
                                        <p:tav tm="0">
                                          <p:val>
                                            <p:fltVal val="90"/>
                                          </p:val>
                                        </p:tav>
                                        <p:tav tm="100000">
                                          <p:val>
                                            <p:fltVal val="0"/>
                                          </p:val>
                                        </p:tav>
                                      </p:tavLst>
                                    </p:anim>
                                    <p:animEffect transition="in" filter="fade">
                                      <p:cBhvr>
                                        <p:cTn id="78" dur="1000"/>
                                        <p:tgtEl>
                                          <p:spTgt spid="20"/>
                                        </p:tgtEl>
                                      </p:cBhvr>
                                    </p:animEffect>
                                  </p:childTnLst>
                                </p:cTn>
                              </p:par>
                            </p:childTnLst>
                          </p:cTn>
                        </p:par>
                        <p:par>
                          <p:cTn id="79" fill="hold">
                            <p:stCondLst>
                              <p:cond delay="16000"/>
                            </p:stCondLst>
                            <p:childTnLst>
                              <p:par>
                                <p:cTn id="80" presetID="31" presetClass="entr" presetSubtype="0" fill="hold" nodeType="afterEffect">
                                  <p:stCondLst>
                                    <p:cond delay="0"/>
                                  </p:stCondLst>
                                  <p:iterate type="lt">
                                    <p:tmPct val="5000"/>
                                  </p:iterate>
                                  <p:childTnLst>
                                    <p:set>
                                      <p:cBhvr>
                                        <p:cTn id="81" dur="1" fill="hold">
                                          <p:stCondLst>
                                            <p:cond delay="0"/>
                                          </p:stCondLst>
                                        </p:cTn>
                                        <p:tgtEl>
                                          <p:spTgt spid="21"/>
                                        </p:tgtEl>
                                        <p:attrNameLst>
                                          <p:attrName>style.visibility</p:attrName>
                                        </p:attrNameLst>
                                      </p:cBhvr>
                                      <p:to>
                                        <p:strVal val="visible"/>
                                      </p:to>
                                    </p:set>
                                    <p:anim calcmode="lin" valueType="num">
                                      <p:cBhvr>
                                        <p:cTn id="82" dur="1000" fill="hold"/>
                                        <p:tgtEl>
                                          <p:spTgt spid="21"/>
                                        </p:tgtEl>
                                        <p:attrNameLst>
                                          <p:attrName>ppt_w</p:attrName>
                                        </p:attrNameLst>
                                      </p:cBhvr>
                                      <p:tavLst>
                                        <p:tav tm="0">
                                          <p:val>
                                            <p:fltVal val="0"/>
                                          </p:val>
                                        </p:tav>
                                        <p:tav tm="100000">
                                          <p:val>
                                            <p:strVal val="#ppt_w"/>
                                          </p:val>
                                        </p:tav>
                                      </p:tavLst>
                                    </p:anim>
                                    <p:anim calcmode="lin" valueType="num">
                                      <p:cBhvr>
                                        <p:cTn id="83" dur="1000" fill="hold"/>
                                        <p:tgtEl>
                                          <p:spTgt spid="21"/>
                                        </p:tgtEl>
                                        <p:attrNameLst>
                                          <p:attrName>ppt_h</p:attrName>
                                        </p:attrNameLst>
                                      </p:cBhvr>
                                      <p:tavLst>
                                        <p:tav tm="0">
                                          <p:val>
                                            <p:fltVal val="0"/>
                                          </p:val>
                                        </p:tav>
                                        <p:tav tm="100000">
                                          <p:val>
                                            <p:strVal val="#ppt_h"/>
                                          </p:val>
                                        </p:tav>
                                      </p:tavLst>
                                    </p:anim>
                                    <p:anim calcmode="lin" valueType="num">
                                      <p:cBhvr>
                                        <p:cTn id="84" dur="1000" fill="hold"/>
                                        <p:tgtEl>
                                          <p:spTgt spid="21"/>
                                        </p:tgtEl>
                                        <p:attrNameLst>
                                          <p:attrName>style.rotation</p:attrName>
                                        </p:attrNameLst>
                                      </p:cBhvr>
                                      <p:tavLst>
                                        <p:tav tm="0">
                                          <p:val>
                                            <p:fltVal val="90"/>
                                          </p:val>
                                        </p:tav>
                                        <p:tav tm="100000">
                                          <p:val>
                                            <p:fltVal val="0"/>
                                          </p:val>
                                        </p:tav>
                                      </p:tavLst>
                                    </p:anim>
                                    <p:animEffect transition="in" filter="fade">
                                      <p:cBhvr>
                                        <p:cTn id="85" dur="1000"/>
                                        <p:tgtEl>
                                          <p:spTgt spid="21"/>
                                        </p:tgtEl>
                                      </p:cBhvr>
                                    </p:animEffect>
                                  </p:childTnLst>
                                </p:cTn>
                              </p:par>
                            </p:childTnLst>
                          </p:cTn>
                        </p:par>
                        <p:par>
                          <p:cTn id="86" fill="hold">
                            <p:stCondLst>
                              <p:cond delay="17000"/>
                            </p:stCondLst>
                            <p:childTnLst>
                              <p:par>
                                <p:cTn id="87" presetID="29" presetClass="entr" presetSubtype="0" fill="hold" nodeType="afterEffect">
                                  <p:stCondLst>
                                    <p:cond delay="0"/>
                                  </p:stCondLst>
                                  <p:childTnLst>
                                    <p:set>
                                      <p:cBhvr>
                                        <p:cTn id="88" dur="1" fill="hold">
                                          <p:stCondLst>
                                            <p:cond delay="0"/>
                                          </p:stCondLst>
                                        </p:cTn>
                                        <p:tgtEl>
                                          <p:spTgt spid="31756"/>
                                        </p:tgtEl>
                                        <p:attrNameLst>
                                          <p:attrName>style.visibility</p:attrName>
                                        </p:attrNameLst>
                                      </p:cBhvr>
                                      <p:to>
                                        <p:strVal val="visible"/>
                                      </p:to>
                                    </p:set>
                                    <p:anim calcmode="lin" valueType="num">
                                      <p:cBhvr>
                                        <p:cTn id="89" dur="2000" fill="hold"/>
                                        <p:tgtEl>
                                          <p:spTgt spid="31756"/>
                                        </p:tgtEl>
                                        <p:attrNameLst>
                                          <p:attrName>ppt_x</p:attrName>
                                        </p:attrNameLst>
                                      </p:cBhvr>
                                      <p:tavLst>
                                        <p:tav tm="0">
                                          <p:val>
                                            <p:strVal val="#ppt_x-.2"/>
                                          </p:val>
                                        </p:tav>
                                        <p:tav tm="100000">
                                          <p:val>
                                            <p:strVal val="#ppt_x"/>
                                          </p:val>
                                        </p:tav>
                                      </p:tavLst>
                                    </p:anim>
                                    <p:anim calcmode="lin" valueType="num">
                                      <p:cBhvr>
                                        <p:cTn id="90" dur="2000" fill="hold"/>
                                        <p:tgtEl>
                                          <p:spTgt spid="31756"/>
                                        </p:tgtEl>
                                        <p:attrNameLst>
                                          <p:attrName>ppt_y</p:attrName>
                                        </p:attrNameLst>
                                      </p:cBhvr>
                                      <p:tavLst>
                                        <p:tav tm="0">
                                          <p:val>
                                            <p:strVal val="#ppt_y"/>
                                          </p:val>
                                        </p:tav>
                                        <p:tav tm="100000">
                                          <p:val>
                                            <p:strVal val="#ppt_y"/>
                                          </p:val>
                                        </p:tav>
                                      </p:tavLst>
                                    </p:anim>
                                    <p:animEffect transition="in" filter="wipe(right)" prLst="gradientSize: 0.1">
                                      <p:cBhvr>
                                        <p:cTn id="91" dur="2000"/>
                                        <p:tgtEl>
                                          <p:spTgt spid="317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1E810D"/>
          </a:solidFill>
        </p:spPr>
        <p:txBody>
          <a:bodyPr/>
          <a:lstStyle/>
          <a:p>
            <a:endParaRPr lang="es-ES" dirty="0"/>
          </a:p>
        </p:txBody>
      </p:sp>
      <p:sp>
        <p:nvSpPr>
          <p:cNvPr id="4" name="3 Rectángulo"/>
          <p:cNvSpPr/>
          <p:nvPr/>
        </p:nvSpPr>
        <p:spPr>
          <a:xfrm>
            <a:off x="0" y="0"/>
            <a:ext cx="9144000" cy="685800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6220"/>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785794"/>
            <a:ext cx="7929618" cy="526297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Harrington" pitchFamily="82" charset="0"/>
              </a:rPr>
              <a:t>La Aurora es un brillo que aparece en el cielo nocturno, usualmente en zonas polares. Por esta razón algunos científicos la llaman "aurora polar" o “Aurora </a:t>
            </a:r>
            <a:r>
              <a:rPr lang="es-ES" sz="2400" dirty="0" err="1" smtClean="0">
                <a:solidFill>
                  <a:srgbClr val="FFFF00"/>
                </a:solidFill>
                <a:effectLst>
                  <a:outerShdw blurRad="38100" dist="38100" dir="2700000" algn="tl">
                    <a:srgbClr val="000000">
                      <a:alpha val="43137"/>
                    </a:srgbClr>
                  </a:outerShdw>
                </a:effectLst>
                <a:latin typeface="Harrington" pitchFamily="82" charset="0"/>
              </a:rPr>
              <a:t>Polaris</a:t>
            </a:r>
            <a:r>
              <a:rPr lang="es-ES" sz="2400" dirty="0" smtClean="0">
                <a:solidFill>
                  <a:srgbClr val="FFFF00"/>
                </a:solidFill>
                <a:effectLst>
                  <a:outerShdw blurRad="38100" dist="38100" dir="2700000" algn="tl">
                    <a:srgbClr val="000000">
                      <a:alpha val="43137"/>
                    </a:srgbClr>
                  </a:outerShdw>
                </a:effectLst>
                <a:latin typeface="Harrington" pitchFamily="82" charset="0"/>
              </a:rPr>
              <a:t>". En el hemisferio norte se conoce como "aurora boreal", y en el hemisferio sur como "aurora austral", cuyo nombre proviene de Aurora la diosa romana del amanecer, y de la palabra griega </a:t>
            </a:r>
            <a:r>
              <a:rPr lang="es-ES" sz="2400" dirty="0" err="1" smtClean="0">
                <a:solidFill>
                  <a:srgbClr val="FFFF00"/>
                </a:solidFill>
                <a:effectLst>
                  <a:outerShdw blurRad="38100" dist="38100" dir="2700000" algn="tl">
                    <a:srgbClr val="000000">
                      <a:alpha val="43137"/>
                    </a:srgbClr>
                  </a:outerShdw>
                </a:effectLst>
                <a:latin typeface="Harrington" pitchFamily="82" charset="0"/>
              </a:rPr>
              <a:t>Boreas</a:t>
            </a:r>
            <a:r>
              <a:rPr lang="es-ES" sz="2400" dirty="0" smtClean="0">
                <a:solidFill>
                  <a:srgbClr val="FFFF00"/>
                </a:solidFill>
                <a:effectLst>
                  <a:outerShdw blurRad="38100" dist="38100" dir="2700000" algn="tl">
                    <a:srgbClr val="000000">
                      <a:alpha val="43137"/>
                    </a:srgbClr>
                  </a:outerShdw>
                </a:effectLst>
                <a:latin typeface="Harrington" pitchFamily="82" charset="0"/>
              </a:rPr>
              <a:t> que significa norte, debido a que en Europa comúnmente aparece en el horizonte de un tono rojizo como si el sol emergiera de una dirección inusual. </a:t>
            </a:r>
            <a:br>
              <a:rPr lang="es-ES" sz="2400" dirty="0" smtClean="0">
                <a:solidFill>
                  <a:srgbClr val="FFFF00"/>
                </a:solidFill>
                <a:effectLst>
                  <a:outerShdw blurRad="38100" dist="38100" dir="2700000" algn="tl">
                    <a:srgbClr val="000000">
                      <a:alpha val="43137"/>
                    </a:srgbClr>
                  </a:outerShdw>
                </a:effectLst>
                <a:latin typeface="Harrington" pitchFamily="82" charset="0"/>
              </a:rPr>
            </a:br>
            <a:r>
              <a:rPr lang="es-ES" sz="2400" dirty="0" smtClean="0">
                <a:solidFill>
                  <a:srgbClr val="FFFF00"/>
                </a:solidFill>
                <a:effectLst>
                  <a:outerShdw blurRad="38100" dist="38100" dir="2700000" algn="tl">
                    <a:srgbClr val="000000">
                      <a:alpha val="43137"/>
                    </a:srgbClr>
                  </a:outerShdw>
                </a:effectLst>
                <a:latin typeface="Harrington" pitchFamily="82" charset="0"/>
              </a:rPr>
              <a:t/>
            </a:r>
            <a:br>
              <a:rPr lang="es-ES" sz="2400" dirty="0" smtClean="0">
                <a:solidFill>
                  <a:srgbClr val="FFFF00"/>
                </a:solidFill>
                <a:effectLst>
                  <a:outerShdw blurRad="38100" dist="38100" dir="2700000" algn="tl">
                    <a:srgbClr val="000000">
                      <a:alpha val="43137"/>
                    </a:srgbClr>
                  </a:outerShdw>
                </a:effectLst>
                <a:latin typeface="Harrington" pitchFamily="82" charset="0"/>
              </a:rPr>
            </a:br>
            <a:r>
              <a:rPr lang="es-ES" sz="2400" dirty="0" smtClean="0">
                <a:solidFill>
                  <a:srgbClr val="FFFF00"/>
                </a:solidFill>
                <a:effectLst>
                  <a:outerShdw blurRad="38100" dist="38100" dir="2700000" algn="tl">
                    <a:srgbClr val="000000">
                      <a:alpha val="43137"/>
                    </a:srgbClr>
                  </a:outerShdw>
                </a:effectLst>
                <a:latin typeface="Harrington" pitchFamily="82" charset="0"/>
              </a:rPr>
              <a:t>La Aurora Boreal, comúnmente ocurre de septiembre a octubre y de marzo a abril. Su equivalente en latitud sur, Aurora Austral posee propiedades similares.</a:t>
            </a:r>
            <a:endParaRPr lang="es-ES" sz="2400"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 BOREAL-10.jpg"/>
          <p:cNvPicPr>
            <a:picLocks noChangeAspect="1"/>
          </p:cNvPicPr>
          <p:nvPr/>
        </p:nvPicPr>
        <p:blipFill>
          <a:blip r:embed="rId2"/>
          <a:stretch>
            <a:fillRect/>
          </a:stretch>
        </p:blipFill>
        <p:spPr>
          <a:xfrm>
            <a:off x="0" y="-214337"/>
            <a:ext cx="9144000" cy="7068992"/>
          </a:xfrm>
          <a:prstGeom prst="rect">
            <a:avLst/>
          </a:prstGeom>
        </p:spPr>
      </p:pic>
      <p:pic>
        <p:nvPicPr>
          <p:cNvPr id="5" name="4 Imagen" descr="9781743217177-2.jpg"/>
          <p:cNvPicPr>
            <a:picLocks noChangeAspect="1"/>
          </p:cNvPicPr>
          <p:nvPr/>
        </p:nvPicPr>
        <p:blipFill>
          <a:blip r:embed="rId3"/>
          <a:stretch>
            <a:fillRect/>
          </a:stretch>
        </p:blipFill>
        <p:spPr>
          <a:xfrm>
            <a:off x="0" y="0"/>
            <a:ext cx="9144000" cy="6844632"/>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t-Braafhart-B.Art-CollectionSallaFinnish-LaplandDSC04412a_1378258542.jpg"/>
          <p:cNvPicPr>
            <a:picLocks noChangeAspect="1"/>
          </p:cNvPicPr>
          <p:nvPr/>
        </p:nvPicPr>
        <p:blipFill>
          <a:blip r:embed="rId2"/>
          <a:stretch>
            <a:fillRect/>
          </a:stretch>
        </p:blipFill>
        <p:spPr>
          <a:xfrm>
            <a:off x="-8930" y="0"/>
            <a:ext cx="9152930" cy="6858000"/>
          </a:xfrm>
          <a:prstGeom prst="rect">
            <a:avLst/>
          </a:prstGeom>
        </p:spPr>
      </p:pic>
      <p:pic>
        <p:nvPicPr>
          <p:cNvPr id="5" name="4 Imagen" descr="546bea3af4dad7d32ab536ef0b660dca.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D2X4163.jpg"/>
          <p:cNvPicPr>
            <a:picLocks noChangeAspect="1"/>
          </p:cNvPicPr>
          <p:nvPr/>
        </p:nvPicPr>
        <p:blipFill>
          <a:blip r:embed="rId2"/>
          <a:stretch>
            <a:fillRect/>
          </a:stretch>
        </p:blipFill>
        <p:spPr>
          <a:xfrm>
            <a:off x="0" y="0"/>
            <a:ext cx="9144000" cy="6858000"/>
          </a:xfrm>
          <a:prstGeom prst="rect">
            <a:avLst/>
          </a:prstGeom>
        </p:spPr>
      </p:pic>
      <p:pic>
        <p:nvPicPr>
          <p:cNvPr id="5" name="4 Imagen" descr="Chad-Blakley-DSC_3268_1381265647.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3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1E810D"/>
          </a:solidFill>
        </p:spPr>
        <p:txBody>
          <a:bodyPr/>
          <a:lstStyle/>
          <a:p>
            <a:endParaRPr lang="es-ES" dirty="0"/>
          </a:p>
        </p:txBody>
      </p:sp>
      <p:sp>
        <p:nvSpPr>
          <p:cNvPr id="4" name="3 Rectángulo"/>
          <p:cNvSpPr/>
          <p:nvPr/>
        </p:nvSpPr>
        <p:spPr>
          <a:xfrm>
            <a:off x="0" y="0"/>
            <a:ext cx="9144000" cy="685800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8596" y="487025"/>
            <a:ext cx="8215370" cy="6001643"/>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Harrington" pitchFamily="82" charset="0"/>
              </a:rPr>
              <a:t>¿Cómo se produce este efecto ? El sol desprende partículas cargadas de energía, iones, principalmente protones, y electrones, los cuales viajan a grandes velocidades, llegando a la tierra en tan solo entre 130 y 60 horas. A este conjunto de partículas se les llama viento solar. </a:t>
            </a:r>
          </a:p>
          <a:p>
            <a:r>
              <a:rPr lang="es-ES" sz="2400" dirty="0" smtClean="0">
                <a:solidFill>
                  <a:srgbClr val="FFFF00"/>
                </a:solidFill>
                <a:effectLst>
                  <a:outerShdw blurRad="38100" dist="38100" dir="2700000" algn="tl">
                    <a:srgbClr val="000000">
                      <a:alpha val="43137"/>
                    </a:srgbClr>
                  </a:outerShdw>
                </a:effectLst>
                <a:latin typeface="Harrington" pitchFamily="82" charset="0"/>
              </a:rPr>
              <a:t>Cuando éste interactúa con los bordes del campo magnético terrestre, originado por el movimiento del núcleo terrestre en estado semilíquido, algunas de las partículas quedan atrapadas por él y siguen el curso de las líneas de fuerza magnética en dirección a la ionosfera.</a:t>
            </a:r>
          </a:p>
          <a:p>
            <a:r>
              <a:rPr lang="es-ES" sz="2400" dirty="0" smtClean="0">
                <a:solidFill>
                  <a:srgbClr val="FFFF00"/>
                </a:solidFill>
                <a:effectLst>
                  <a:outerShdw blurRad="38100" dist="38100" dir="2700000" algn="tl">
                    <a:srgbClr val="000000">
                      <a:alpha val="43137"/>
                    </a:srgbClr>
                  </a:outerShdw>
                </a:effectLst>
                <a:latin typeface="Harrington" pitchFamily="82" charset="0"/>
              </a:rPr>
              <a:t>Cuando las mencionadas partículas chocan con los gases en la ionosfera, empiezan a brillar, produciendo el espectáculo que conocemos como aurora boreal y austral. La variedad de colores, rojo, verde, azul y violeta que aparecen en el cielo se deben a los diferentes gases que componen la ionosfera.</a:t>
            </a:r>
          </a:p>
        </p:txBody>
      </p:sp>
      <p:sp>
        <p:nvSpPr>
          <p:cNvPr id="7" name="6 Marco"/>
          <p:cNvSpPr/>
          <p:nvPr/>
        </p:nvSpPr>
        <p:spPr>
          <a:xfrm>
            <a:off x="0" y="0"/>
            <a:ext cx="9144000" cy="6858000"/>
          </a:xfrm>
          <a:prstGeom prst="frame">
            <a:avLst>
              <a:gd name="adj1" fmla="val 464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4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jpg"/>
          <p:cNvPicPr>
            <a:picLocks noChangeAspect="1"/>
          </p:cNvPicPr>
          <p:nvPr/>
        </p:nvPicPr>
        <p:blipFill>
          <a:blip r:embed="rId2"/>
          <a:stretch>
            <a:fillRect/>
          </a:stretch>
        </p:blipFill>
        <p:spPr>
          <a:xfrm>
            <a:off x="0" y="0"/>
            <a:ext cx="9144000" cy="6858000"/>
          </a:xfrm>
          <a:prstGeom prst="rect">
            <a:avLst/>
          </a:prstGeom>
        </p:spPr>
      </p:pic>
      <p:pic>
        <p:nvPicPr>
          <p:cNvPr id="5" name="4 Imagen" descr="colin-palmer-1235_1113-2_1388407868.jpg"/>
          <p:cNvPicPr>
            <a:picLocks noChangeAspect="1"/>
          </p:cNvPicPr>
          <p:nvPr/>
        </p:nvPicPr>
        <p:blipFill>
          <a:blip r:embed="rId3"/>
          <a:srcRect t="833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3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76aurora.jpg"/>
          <p:cNvPicPr>
            <a:picLocks noChangeAspect="1"/>
          </p:cNvPicPr>
          <p:nvPr/>
        </p:nvPicPr>
        <p:blipFill>
          <a:blip r:embed="rId2"/>
          <a:stretch>
            <a:fillRect/>
          </a:stretch>
        </p:blipFill>
        <p:spPr>
          <a:xfrm>
            <a:off x="0" y="0"/>
            <a:ext cx="9144000" cy="6858000"/>
          </a:xfrm>
          <a:prstGeom prst="rect">
            <a:avLst/>
          </a:prstGeom>
        </p:spPr>
      </p:pic>
      <p:pic>
        <p:nvPicPr>
          <p:cNvPr id="5" name="4 Imagen" descr="DSC_0125a.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30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0496_(www.GdeFon.com).jpg"/>
          <p:cNvPicPr>
            <a:picLocks noChangeAspect="1"/>
          </p:cNvPicPr>
          <p:nvPr/>
        </p:nvPicPr>
        <p:blipFill>
          <a:blip r:embed="rId2"/>
          <a:stretch>
            <a:fillRect/>
          </a:stretch>
        </p:blipFill>
        <p:spPr>
          <a:xfrm>
            <a:off x="0" y="6684"/>
            <a:ext cx="9144000" cy="7065654"/>
          </a:xfrm>
          <a:prstGeom prst="rect">
            <a:avLst/>
          </a:prstGeom>
        </p:spPr>
      </p:pic>
      <p:pic>
        <p:nvPicPr>
          <p:cNvPr id="5" name="4 Imagen" descr="DSC_0202a.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1E810D"/>
          </a:solidFill>
        </p:spPr>
        <p:txBody>
          <a:bodyPr/>
          <a:lstStyle/>
          <a:p>
            <a:endParaRPr lang="es-ES" dirty="0"/>
          </a:p>
        </p:txBody>
      </p:sp>
      <p:sp>
        <p:nvSpPr>
          <p:cNvPr id="4" name="3 Rectángulo"/>
          <p:cNvSpPr/>
          <p:nvPr/>
        </p:nvSpPr>
        <p:spPr>
          <a:xfrm>
            <a:off x="0" y="0"/>
            <a:ext cx="9144000" cy="685800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4927"/>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571472" y="785794"/>
            <a:ext cx="8001056" cy="526297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Harrington" pitchFamily="82" charset="0"/>
              </a:rPr>
              <a:t>Las auroras tienen formas y colores muy diversos. En la noche, puede apreciarse como un arco alargado que se extiende en el horizonte. Pero ya a la medianoche el arco incrementa su brillo. Comienzan a formarse ondas o rizos a lo largo y también delgados rayos de luz en sentido vertical. </a:t>
            </a:r>
          </a:p>
          <a:p>
            <a:r>
              <a:rPr lang="es-ES" sz="2400" dirty="0" smtClean="0">
                <a:solidFill>
                  <a:srgbClr val="FFFF00"/>
                </a:solidFill>
                <a:effectLst>
                  <a:outerShdw blurRad="38100" dist="38100" dir="2700000" algn="tl">
                    <a:srgbClr val="000000">
                      <a:alpha val="43137"/>
                    </a:srgbClr>
                  </a:outerShdw>
                </a:effectLst>
                <a:latin typeface="Harrington" pitchFamily="82" charset="0"/>
              </a:rPr>
              <a:t>Al llegar el amanecer, este proceso parece calmarse, quedando pequeños restos luminosos. Pero sin embargo, hay muchas mas variaciones sobre la formación de las Auroras. Los colores que vemos en las auroras dependen de la especie atómica o molecular que las partículas del viento solar emanan y del nivel de energía que esos átomos o moléculas alcanzan.</a:t>
            </a:r>
          </a:p>
          <a:p>
            <a:endParaRPr lang="es-ES" sz="2000" dirty="0">
              <a:solidFill>
                <a:srgbClr val="FFFF00"/>
              </a:solidFill>
              <a:latin typeface="Harrington" pitchFamily="82" charset="0"/>
            </a:endParaRPr>
          </a:p>
        </p:txBody>
      </p:sp>
    </p:spTree>
  </p:cSld>
  <p:clrMapOvr>
    <a:masterClrMapping/>
  </p:clrMapOvr>
  <p:transition spd="slow" advTm="3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052011-DSC_0124.jpg"/>
          <p:cNvPicPr>
            <a:picLocks noChangeAspect="1"/>
          </p:cNvPicPr>
          <p:nvPr/>
        </p:nvPicPr>
        <p:blipFill>
          <a:blip r:embed="rId2"/>
          <a:stretch>
            <a:fillRect/>
          </a:stretch>
        </p:blipFill>
        <p:spPr>
          <a:xfrm>
            <a:off x="0" y="3345"/>
            <a:ext cx="9144000" cy="6851309"/>
          </a:xfrm>
          <a:prstGeom prst="rect">
            <a:avLst/>
          </a:prstGeom>
        </p:spPr>
      </p:pic>
      <p:pic>
        <p:nvPicPr>
          <p:cNvPr id="5" name="4 Imagen" descr="Eric-Fokke-Lofoten-Unstad-3099_138749588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ister-Chapman-1st-night-tour-2_1360365713.jpg"/>
          <p:cNvPicPr>
            <a:picLocks noChangeAspect="1"/>
          </p:cNvPicPr>
          <p:nvPr/>
        </p:nvPicPr>
        <p:blipFill>
          <a:blip r:embed="rId2"/>
          <a:stretch>
            <a:fillRect/>
          </a:stretch>
        </p:blipFill>
        <p:spPr>
          <a:xfrm>
            <a:off x="0" y="0"/>
            <a:ext cx="9144000" cy="6851316"/>
          </a:xfrm>
          <a:prstGeom prst="rect">
            <a:avLst/>
          </a:prstGeom>
        </p:spPr>
      </p:pic>
      <p:pic>
        <p:nvPicPr>
          <p:cNvPr id="5" name="4 Imagen" descr="FC7239A23.jpg"/>
          <p:cNvPicPr>
            <a:picLocks noChangeAspect="1"/>
          </p:cNvPicPr>
          <p:nvPr/>
        </p:nvPicPr>
        <p:blipFill>
          <a:blip r:embed="rId3"/>
          <a:stretch>
            <a:fillRect/>
          </a:stretch>
        </p:blipFill>
        <p:spPr>
          <a:xfrm>
            <a:off x="0" y="0"/>
            <a:ext cx="9144000" cy="684465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nodeType="withEffect">
                                  <p:stCondLst>
                                    <p:cond delay="3000"/>
                                  </p:stCondLst>
                                  <p:childTnLst>
                                    <p:animEffect transition="out" filter="circle(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ister-Chapman-last-night-web1_1360194497.jpg"/>
          <p:cNvPicPr>
            <a:picLocks noChangeAspect="1"/>
          </p:cNvPicPr>
          <p:nvPr/>
        </p:nvPicPr>
        <p:blipFill>
          <a:blip r:embed="rId2"/>
          <a:stretch>
            <a:fillRect/>
          </a:stretch>
        </p:blipFill>
        <p:spPr>
          <a:xfrm>
            <a:off x="0" y="-214338"/>
            <a:ext cx="9144000" cy="7072338"/>
          </a:xfrm>
          <a:prstGeom prst="rect">
            <a:avLst/>
          </a:prstGeom>
        </p:spPr>
      </p:pic>
      <p:pic>
        <p:nvPicPr>
          <p:cNvPr id="5" name="4 Imagen" descr="Finland-aurora_boreal-Northern_lights_s-.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1E810D"/>
          </a:solidFill>
        </p:spPr>
        <p:txBody>
          <a:bodyPr/>
          <a:lstStyle/>
          <a:p>
            <a:endParaRPr lang="es-ES" dirty="0"/>
          </a:p>
        </p:txBody>
      </p:sp>
      <p:sp>
        <p:nvSpPr>
          <p:cNvPr id="4" name="3 Rectángulo"/>
          <p:cNvSpPr/>
          <p:nvPr/>
        </p:nvSpPr>
        <p:spPr>
          <a:xfrm>
            <a:off x="0" y="0"/>
            <a:ext cx="9144000" cy="685800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1472" y="571480"/>
            <a:ext cx="8001056" cy="5539978"/>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Harrington" pitchFamily="82" charset="0"/>
              </a:rPr>
              <a:t>El nitrógeno, al que una colisión le puede arrancar alguno de sus electrones más externos, produce luz azulada, y las moléculas de helio son responsables de la coloración rojo/púrpura de las partes más externas curvadas.</a:t>
            </a:r>
          </a:p>
          <a:p>
            <a:r>
              <a:rPr lang="es-ES" sz="2400" dirty="0" smtClean="0">
                <a:solidFill>
                  <a:srgbClr val="FFFF00"/>
                </a:solidFill>
                <a:effectLst>
                  <a:outerShdw blurRad="38100" dist="38100" dir="2700000" algn="tl">
                    <a:srgbClr val="000000">
                      <a:alpha val="43137"/>
                    </a:srgbClr>
                  </a:outerShdw>
                </a:effectLst>
                <a:latin typeface="Harrington" pitchFamily="82" charset="0"/>
              </a:rPr>
              <a:t>Antiguas leyendas en finés a la aurora la llamaban, ‘’</a:t>
            </a:r>
            <a:r>
              <a:rPr lang="es-ES" sz="2400" dirty="0" err="1" smtClean="0">
                <a:solidFill>
                  <a:srgbClr val="FFFF00"/>
                </a:solidFill>
                <a:effectLst>
                  <a:outerShdw blurRad="38100" dist="38100" dir="2700000" algn="tl">
                    <a:srgbClr val="000000">
                      <a:alpha val="43137"/>
                    </a:srgbClr>
                  </a:outerShdw>
                </a:effectLst>
                <a:latin typeface="Harrington" pitchFamily="82" charset="0"/>
              </a:rPr>
              <a:t>revontulet</a:t>
            </a:r>
            <a:r>
              <a:rPr lang="es-ES" sz="2400" dirty="0" smtClean="0">
                <a:solidFill>
                  <a:srgbClr val="FFFF00"/>
                </a:solidFill>
                <a:effectLst>
                  <a:outerShdw blurRad="38100" dist="38100" dir="2700000" algn="tl">
                    <a:srgbClr val="000000">
                      <a:alpha val="43137"/>
                    </a:srgbClr>
                  </a:outerShdw>
                </a:effectLst>
                <a:latin typeface="Harrington" pitchFamily="82" charset="0"/>
              </a:rPr>
              <a:t>’’ o ‘’fuegos del zorro’’, leyenda que trata de zorros que corrían por los montes lapones, golpeándose contra la nieve, y que de estas chispas, era el reflejo en el cielo.</a:t>
            </a:r>
          </a:p>
          <a:p>
            <a:r>
              <a:rPr lang="es-ES" sz="2400" dirty="0" smtClean="0">
                <a:solidFill>
                  <a:srgbClr val="FFFF00"/>
                </a:solidFill>
                <a:effectLst>
                  <a:outerShdw blurRad="38100" dist="38100" dir="2700000" algn="tl">
                    <a:srgbClr val="000000">
                      <a:alpha val="43137"/>
                    </a:srgbClr>
                  </a:outerShdw>
                </a:effectLst>
                <a:latin typeface="Harrington" pitchFamily="82" charset="0"/>
              </a:rPr>
              <a:t>Los esquimales, los lapones, los habitantes de Groenlandia, e incluso las tribus del noreste de la india estaban familiarizados con esta luz misteriosa del cielo. Sus leyendas tomaban muchas formas y estaban asociadas con sus ideas de la vida en el otro mundo. </a:t>
            </a:r>
          </a:p>
          <a:p>
            <a:endParaRPr lang="es-ES" sz="1600" dirty="0">
              <a:latin typeface="Harrington" pitchFamily="82" charset="0"/>
            </a:endParaRPr>
          </a:p>
        </p:txBody>
      </p:sp>
      <p:sp>
        <p:nvSpPr>
          <p:cNvPr id="8" name="7 Marco"/>
          <p:cNvSpPr/>
          <p:nvPr/>
        </p:nvSpPr>
        <p:spPr>
          <a:xfrm>
            <a:off x="0" y="0"/>
            <a:ext cx="9144000" cy="6858000"/>
          </a:xfrm>
          <a:prstGeom prst="frame">
            <a:avLst>
              <a:gd name="adj1" fmla="val 4927"/>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4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Birgitte-Fyhn-DSC_0859_1360714185.jpg"/>
          <p:cNvPicPr>
            <a:picLocks noChangeAspect="1"/>
          </p:cNvPicPr>
          <p:nvPr/>
        </p:nvPicPr>
        <p:blipFill>
          <a:blip r:embed="rId2"/>
          <a:stretch>
            <a:fillRect/>
          </a:stretch>
        </p:blipFill>
        <p:spPr>
          <a:xfrm>
            <a:off x="0" y="0"/>
            <a:ext cx="9179719" cy="6858000"/>
          </a:xfrm>
          <a:prstGeom prst="rect">
            <a:avLst/>
          </a:prstGeom>
        </p:spPr>
      </p:pic>
      <p:pic>
        <p:nvPicPr>
          <p:cNvPr id="5" name="4 Imagen" descr="groelandia-aurora.jpg"/>
          <p:cNvPicPr>
            <a:picLocks noChangeAspect="1"/>
          </p:cNvPicPr>
          <p:nvPr/>
        </p:nvPicPr>
        <p:blipFill>
          <a:blip r:embed="rId3"/>
          <a:stretch>
            <a:fillRect/>
          </a:stretch>
        </p:blipFill>
        <p:spPr>
          <a:xfrm>
            <a:off x="0" y="0"/>
            <a:ext cx="9144000" cy="6844657"/>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3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Birgitte-Fyhn-DSC_0699_1383341004.jpg"/>
          <p:cNvPicPr>
            <a:picLocks noChangeAspect="1"/>
          </p:cNvPicPr>
          <p:nvPr/>
        </p:nvPicPr>
        <p:blipFill>
          <a:blip r:embed="rId2"/>
          <a:stretch>
            <a:fillRect/>
          </a:stretch>
        </p:blipFill>
        <p:spPr>
          <a:xfrm>
            <a:off x="-1" y="0"/>
            <a:ext cx="9170789" cy="6858000"/>
          </a:xfrm>
          <a:prstGeom prst="rect">
            <a:avLst/>
          </a:prstGeom>
        </p:spPr>
      </p:pic>
      <p:pic>
        <p:nvPicPr>
          <p:cNvPr id="5" name="4 Imagen" descr="Finland-Northern_lights_Leuku_s-.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5.jpg"/>
          <p:cNvPicPr>
            <a:picLocks noChangeAspect="1"/>
          </p:cNvPicPr>
          <p:nvPr/>
        </p:nvPicPr>
        <p:blipFill>
          <a:blip r:embed="rId2"/>
          <a:stretch>
            <a:fillRect/>
          </a:stretch>
        </p:blipFill>
        <p:spPr>
          <a:xfrm>
            <a:off x="0" y="-214338"/>
            <a:ext cx="9144000" cy="7065654"/>
          </a:xfrm>
          <a:prstGeom prst="rect">
            <a:avLst/>
          </a:prstGeom>
        </p:spPr>
      </p:pic>
      <p:pic>
        <p:nvPicPr>
          <p:cNvPr id="5" name="4 Imagen" descr="Guide-Gunnar-aurora2013.09.03_1_1380472439.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1E810D"/>
          </a:solidFill>
        </p:spPr>
        <p:txBody>
          <a:bodyPr/>
          <a:lstStyle/>
          <a:p>
            <a:endParaRPr lang="es-ES" dirty="0"/>
          </a:p>
        </p:txBody>
      </p:sp>
      <p:sp>
        <p:nvSpPr>
          <p:cNvPr id="4" name="3 Rectángulo"/>
          <p:cNvSpPr/>
          <p:nvPr/>
        </p:nvSpPr>
        <p:spPr>
          <a:xfrm>
            <a:off x="0" y="0"/>
            <a:ext cx="9144000" cy="685800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1214422"/>
            <a:ext cx="7929618" cy="4339650"/>
          </a:xfrm>
          <a:prstGeom prst="rect">
            <a:avLst/>
          </a:prstGeom>
          <a:noFill/>
        </p:spPr>
        <p:txBody>
          <a:bodyPr wrap="square" rtlCol="0">
            <a:spAutoFit/>
          </a:bodyPr>
          <a:lstStyle/>
          <a:p>
            <a:r>
              <a:rPr lang="es-ES" sz="2800" dirty="0" smtClean="0">
                <a:solidFill>
                  <a:srgbClr val="FFFF00"/>
                </a:solidFill>
                <a:effectLst>
                  <a:outerShdw blurRad="38100" dist="38100" dir="2700000" algn="tl">
                    <a:srgbClr val="000000">
                      <a:alpha val="43137"/>
                    </a:srgbClr>
                  </a:outerShdw>
                </a:effectLst>
                <a:latin typeface="Harrington" pitchFamily="82" charset="0"/>
              </a:rPr>
              <a:t>Según una leyenda esquimal, la aurora boreal era un sendero estrecho,  sinuoso y peligroso que conducía a las regiones celestiales y su luz se debía a la llegada de los nuevos espíritus.</a:t>
            </a:r>
          </a:p>
          <a:p>
            <a:r>
              <a:rPr lang="es-ES" sz="2800" dirty="0" smtClean="0">
                <a:solidFill>
                  <a:srgbClr val="FFFF00"/>
                </a:solidFill>
                <a:effectLst>
                  <a:outerShdw blurRad="38100" dist="38100" dir="2700000" algn="tl">
                    <a:srgbClr val="000000">
                      <a:alpha val="43137"/>
                    </a:srgbClr>
                  </a:outerShdw>
                </a:effectLst>
                <a:latin typeface="Harrington" pitchFamily="82" charset="0"/>
              </a:rPr>
              <a:t>Pero a través del estudio de las auroras los científicos pueden aprender más sobre el viento solar, cómo éste afecta a nuestra atmósfera y cómo la energía de las auroras podría ser usada para objetivos útiles.</a:t>
            </a:r>
            <a:endParaRPr lang="es-ES" sz="2400" dirty="0" smtClean="0">
              <a:solidFill>
                <a:srgbClr val="FFFF00"/>
              </a:solidFill>
              <a:effectLst>
                <a:outerShdw blurRad="38100" dist="38100" dir="2700000" algn="tl">
                  <a:srgbClr val="000000">
                    <a:alpha val="43137"/>
                  </a:srgbClr>
                </a:outerShdw>
              </a:effectLst>
              <a:latin typeface="Harrington" pitchFamily="82" charset="0"/>
            </a:endParaRPr>
          </a:p>
          <a:p>
            <a:endParaRPr lang="es-ES" sz="2400" dirty="0">
              <a:solidFill>
                <a:srgbClr val="FFFF00"/>
              </a:solidFill>
              <a:effectLst>
                <a:outerShdw blurRad="38100" dist="38100" dir="2700000" algn="tl">
                  <a:srgbClr val="000000">
                    <a:alpha val="43137"/>
                  </a:srgbClr>
                </a:outerShdw>
              </a:effectLst>
              <a:latin typeface="Harrington" pitchFamily="82" charset="0"/>
            </a:endParaRPr>
          </a:p>
        </p:txBody>
      </p:sp>
      <p:sp>
        <p:nvSpPr>
          <p:cNvPr id="7" name="6 Marco"/>
          <p:cNvSpPr/>
          <p:nvPr/>
        </p:nvSpPr>
        <p:spPr>
          <a:xfrm>
            <a:off x="0" y="0"/>
            <a:ext cx="9144000" cy="6858000"/>
          </a:xfrm>
          <a:prstGeom prst="frame">
            <a:avLst>
              <a:gd name="adj1" fmla="val 5760"/>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2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 BOREAL-1.jpg"/>
          <p:cNvPicPr>
            <a:picLocks noChangeAspect="1"/>
          </p:cNvPicPr>
          <p:nvPr/>
        </p:nvPicPr>
        <p:blipFill>
          <a:blip r:embed="rId2"/>
          <a:stretch>
            <a:fillRect/>
          </a:stretch>
        </p:blipFill>
        <p:spPr>
          <a:xfrm>
            <a:off x="0" y="-214338"/>
            <a:ext cx="9144000" cy="7058995"/>
          </a:xfrm>
          <a:prstGeom prst="rect">
            <a:avLst/>
          </a:prstGeom>
        </p:spPr>
      </p:pic>
      <p:pic>
        <p:nvPicPr>
          <p:cNvPr id="5" name="4 Imagen" descr="Hans-Schremmer-Polarlicht-_MG_9716_1500x_138011768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30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 BOREAL-4.jpg"/>
          <p:cNvPicPr>
            <a:picLocks noChangeAspect="1"/>
          </p:cNvPicPr>
          <p:nvPr/>
        </p:nvPicPr>
        <p:blipFill>
          <a:blip r:embed="rId2"/>
          <a:stretch>
            <a:fillRect/>
          </a:stretch>
        </p:blipFill>
        <p:spPr>
          <a:xfrm>
            <a:off x="-8930" y="0"/>
            <a:ext cx="9152930" cy="6858000"/>
          </a:xfrm>
          <a:prstGeom prst="rect">
            <a:avLst/>
          </a:prstGeom>
        </p:spPr>
      </p:pic>
      <p:pic>
        <p:nvPicPr>
          <p:cNvPr id="5" name="4 Imagen" descr="Hugo-LAchre-DSC_6018_25023fixhgf.jpgfaxspace_137793736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30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 boreal en Noruega (14)_01.jpg"/>
          <p:cNvPicPr>
            <a:picLocks noChangeAspect="1"/>
          </p:cNvPicPr>
          <p:nvPr/>
        </p:nvPicPr>
        <p:blipFill>
          <a:blip r:embed="rId2"/>
          <a:stretch>
            <a:fillRect/>
          </a:stretch>
        </p:blipFill>
        <p:spPr>
          <a:xfrm>
            <a:off x="0" y="0"/>
            <a:ext cx="9144000" cy="6858000"/>
          </a:xfrm>
          <a:prstGeom prst="rect">
            <a:avLst/>
          </a:prstGeom>
        </p:spPr>
      </p:pic>
      <p:pic>
        <p:nvPicPr>
          <p:cNvPr id="5" name="4 Imagen" descr="Ian-Jones-Auroa2_1377999743.jpg"/>
          <p:cNvPicPr>
            <a:picLocks noChangeAspect="1"/>
          </p:cNvPicPr>
          <p:nvPr/>
        </p:nvPicPr>
        <p:blipFill>
          <a:blip r:embed="rId3"/>
          <a:stretch>
            <a:fillRect/>
          </a:stretch>
        </p:blipFill>
        <p:spPr>
          <a:xfrm>
            <a:off x="0" y="1"/>
            <a:ext cx="916185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5" fill="hold" nodeType="withEffect">
                                  <p:stCondLst>
                                    <p:cond delay="3000"/>
                                  </p:stCondLst>
                                  <p:childTnLst>
                                    <p:animEffect transition="out" filter="checkerboard(dow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 boreal en Noruega (13)_01.jpg"/>
          <p:cNvPicPr>
            <a:picLocks noChangeAspect="1"/>
          </p:cNvPicPr>
          <p:nvPr/>
        </p:nvPicPr>
        <p:blipFill>
          <a:blip r:embed="rId2"/>
          <a:stretch>
            <a:fillRect/>
          </a:stretch>
        </p:blipFill>
        <p:spPr>
          <a:xfrm>
            <a:off x="0" y="0"/>
            <a:ext cx="9144000" cy="6858000"/>
          </a:xfrm>
          <a:prstGeom prst="rect">
            <a:avLst/>
          </a:prstGeom>
        </p:spPr>
      </p:pic>
      <p:pic>
        <p:nvPicPr>
          <p:cNvPr id="5" name="4 Imagen" descr="Hugo-LAchre-DSC_6174_25156fixhgf.jpgfaxspace_137811151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 boreal en Noruega (17)_01.jpg"/>
          <p:cNvPicPr>
            <a:picLocks noChangeAspect="1"/>
          </p:cNvPicPr>
          <p:nvPr/>
        </p:nvPicPr>
        <p:blipFill>
          <a:blip r:embed="rId2"/>
          <a:stretch>
            <a:fillRect/>
          </a:stretch>
        </p:blipFill>
        <p:spPr>
          <a:xfrm>
            <a:off x="0" y="0"/>
            <a:ext cx="9144000" cy="6858000"/>
          </a:xfrm>
          <a:prstGeom prst="rect">
            <a:avLst/>
          </a:prstGeom>
        </p:spPr>
      </p:pic>
      <p:pic>
        <p:nvPicPr>
          <p:cNvPr id="5" name="4 Imagen" descr="Jan-Holthe-_JAN5824-002_1380132577.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nodeType="withEffect">
                                  <p:stCondLst>
                                    <p:cond delay="300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 boreal en Noruega (21)_01.jpg"/>
          <p:cNvPicPr>
            <a:picLocks noChangeAspect="1"/>
          </p:cNvPicPr>
          <p:nvPr/>
        </p:nvPicPr>
        <p:blipFill>
          <a:blip r:embed="rId2"/>
          <a:stretch>
            <a:fillRect/>
          </a:stretch>
        </p:blipFill>
        <p:spPr>
          <a:xfrm>
            <a:off x="0" y="0"/>
            <a:ext cx="9144000" cy="6858000"/>
          </a:xfrm>
          <a:prstGeom prst="rect">
            <a:avLst/>
          </a:prstGeom>
        </p:spPr>
      </p:pic>
      <p:pic>
        <p:nvPicPr>
          <p:cNvPr id="5" name="4 Imagen" descr="June-GrAcnseth-Pan-Aurora-130913-1664-69BPL_6_1_1379147753-1024x833.jpg"/>
          <p:cNvPicPr>
            <a:picLocks noChangeAspect="1"/>
          </p:cNvPicPr>
          <p:nvPr/>
        </p:nvPicPr>
        <p:blipFill>
          <a:blip r:embed="rId3"/>
          <a:stretch>
            <a:fillRect/>
          </a:stretch>
        </p:blipFill>
        <p:spPr>
          <a:xfrm>
            <a:off x="-273909" y="0"/>
            <a:ext cx="941790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blog1.jpeg"/>
          <p:cNvPicPr>
            <a:picLocks noChangeAspect="1"/>
          </p:cNvPicPr>
          <p:nvPr/>
        </p:nvPicPr>
        <p:blipFill>
          <a:blip r:embed="rId2"/>
          <a:stretch>
            <a:fillRect/>
          </a:stretch>
        </p:blipFill>
        <p:spPr>
          <a:xfrm>
            <a:off x="0" y="3345"/>
            <a:ext cx="9144000" cy="6851309"/>
          </a:xfrm>
          <a:prstGeom prst="rect">
            <a:avLst/>
          </a:prstGeom>
        </p:spPr>
      </p:pic>
      <p:pic>
        <p:nvPicPr>
          <p:cNvPr id="5" name="4 Imagen" descr="observacion_de_auroras_boreales_31_de_marzo__finlandia__con_el_astrofotografo_j_c_casado-foto-3-1.jpg"/>
          <p:cNvPicPr>
            <a:picLocks noChangeAspect="1"/>
          </p:cNvPicPr>
          <p:nvPr/>
        </p:nvPicPr>
        <p:blipFill>
          <a:blip r:embed="rId3"/>
          <a:stretch>
            <a:fillRect/>
          </a:stretch>
        </p:blipFill>
        <p:spPr>
          <a:xfrm>
            <a:off x="0" y="0"/>
            <a:ext cx="9188648"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nodeType="withEffect">
                                  <p:stCondLst>
                                    <p:cond delay="300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4" presetClass="entr" presetSubtype="16"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boreal.jpg"/>
          <p:cNvPicPr>
            <a:picLocks noChangeAspect="1"/>
          </p:cNvPicPr>
          <p:nvPr/>
        </p:nvPicPr>
        <p:blipFill>
          <a:blip r:embed="rId2"/>
          <a:stretch>
            <a:fillRect/>
          </a:stretch>
        </p:blipFill>
        <p:spPr>
          <a:xfrm>
            <a:off x="0" y="0"/>
            <a:ext cx="9144000" cy="6858000"/>
          </a:xfrm>
          <a:prstGeom prst="rect">
            <a:avLst/>
          </a:prstGeom>
        </p:spPr>
      </p:pic>
      <p:pic>
        <p:nvPicPr>
          <p:cNvPr id="5" name="4 Imagen" descr="observacion_de_auroras_boreales-ii_7-abr__finlandia__con_el_astrofotografo_j_c_casado-foto-3-1.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nodeType="withEffect">
                                  <p:stCondLst>
                                    <p:cond delay="300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boreal-6.jpg"/>
          <p:cNvPicPr>
            <a:picLocks noChangeAspect="1"/>
          </p:cNvPicPr>
          <p:nvPr/>
        </p:nvPicPr>
        <p:blipFill>
          <a:blip r:embed="rId2"/>
          <a:stretch>
            <a:fillRect/>
          </a:stretch>
        </p:blipFill>
        <p:spPr>
          <a:xfrm>
            <a:off x="0" y="-214337"/>
            <a:ext cx="9144000" cy="7072338"/>
          </a:xfrm>
          <a:prstGeom prst="rect">
            <a:avLst/>
          </a:prstGeom>
        </p:spPr>
      </p:pic>
      <p:pic>
        <p:nvPicPr>
          <p:cNvPr id="5" name="4 Imagen" descr="original.jpg"/>
          <p:cNvPicPr>
            <a:picLocks noChangeAspect="1"/>
          </p:cNvPicPr>
          <p:nvPr/>
        </p:nvPicPr>
        <p:blipFill>
          <a:blip r:embed="rId3"/>
          <a:stretch>
            <a:fillRect/>
          </a:stretch>
        </p:blipFill>
        <p:spPr>
          <a:xfrm>
            <a:off x="0" y="3345"/>
            <a:ext cx="9144000" cy="6854655"/>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nodeType="withEffect">
                                  <p:stCondLst>
                                    <p:cond delay="300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BOREAL-12.jpg"/>
          <p:cNvPicPr>
            <a:picLocks noChangeAspect="1"/>
          </p:cNvPicPr>
          <p:nvPr/>
        </p:nvPicPr>
        <p:blipFill>
          <a:blip r:embed="rId2"/>
          <a:stretch>
            <a:fillRect/>
          </a:stretch>
        </p:blipFill>
        <p:spPr>
          <a:xfrm>
            <a:off x="0" y="-214337"/>
            <a:ext cx="9144000" cy="7072338"/>
          </a:xfrm>
          <a:prstGeom prst="rect">
            <a:avLst/>
          </a:prstGeom>
        </p:spPr>
      </p:pic>
      <p:pic>
        <p:nvPicPr>
          <p:cNvPr id="5" name="4 Imagen" descr="Rune-EngebAc-20130831-013124-700_9189-final_1377910862.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5" fill="hold" nodeType="withEffect">
                                  <p:stCondLst>
                                    <p:cond delay="3000"/>
                                  </p:stCondLst>
                                  <p:childTnLst>
                                    <p:animEffect transition="out" filter="checkerboard(dow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boreal-60.jpg"/>
          <p:cNvPicPr>
            <a:picLocks noChangeAspect="1"/>
          </p:cNvPicPr>
          <p:nvPr/>
        </p:nvPicPr>
        <p:blipFill>
          <a:blip r:embed="rId2"/>
          <a:stretch>
            <a:fillRect/>
          </a:stretch>
        </p:blipFill>
        <p:spPr>
          <a:xfrm>
            <a:off x="0" y="0"/>
            <a:ext cx="9144000" cy="6858000"/>
          </a:xfrm>
          <a:prstGeom prst="rect">
            <a:avLst/>
          </a:prstGeom>
        </p:spPr>
      </p:pic>
      <p:pic>
        <p:nvPicPr>
          <p:cNvPr id="5" name="4 Imagen" descr="Sindre-NedrevAyg-DSC_8555-2_1378030743.jpg"/>
          <p:cNvPicPr>
            <a:picLocks noChangeAspect="1"/>
          </p:cNvPicPr>
          <p:nvPr/>
        </p:nvPicPr>
        <p:blipFill>
          <a:blip r:embed="rId3"/>
          <a:stretch>
            <a:fillRect/>
          </a:stretch>
        </p:blipFill>
        <p:spPr>
          <a:xfrm>
            <a:off x="0" y="0"/>
            <a:ext cx="916186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3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borealy6.jpg"/>
          <p:cNvPicPr>
            <a:picLocks noChangeAspect="1"/>
          </p:cNvPicPr>
          <p:nvPr/>
        </p:nvPicPr>
        <p:blipFill>
          <a:blip r:embed="rId2"/>
          <a:stretch>
            <a:fillRect/>
          </a:stretch>
        </p:blipFill>
        <p:spPr>
          <a:xfrm>
            <a:off x="0" y="0"/>
            <a:ext cx="9144000" cy="6858000"/>
          </a:xfrm>
          <a:prstGeom prst="rect">
            <a:avLst/>
          </a:prstGeom>
        </p:spPr>
      </p:pic>
      <p:pic>
        <p:nvPicPr>
          <p:cNvPr id="5" name="4 Imagen" descr="Stian-Rekdal-DSD_5811_1377302554.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20" presetClass="exit" presetSubtype="0" fill="hold" nodeType="withEffect">
                                  <p:stCondLst>
                                    <p:cond delay="300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4"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20"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URORA-NORUEGA-1.jpg"/>
          <p:cNvPicPr>
            <a:picLocks noChangeAspect="1"/>
          </p:cNvPicPr>
          <p:nvPr/>
        </p:nvPicPr>
        <p:blipFill>
          <a:blip r:embed="rId2"/>
          <a:stretch>
            <a:fillRect/>
          </a:stretch>
        </p:blipFill>
        <p:spPr>
          <a:xfrm>
            <a:off x="0" y="0"/>
            <a:ext cx="9144000" cy="6858000"/>
          </a:xfrm>
          <a:prstGeom prst="rect">
            <a:avLst/>
          </a:prstGeom>
        </p:spPr>
      </p:pic>
      <p:pic>
        <p:nvPicPr>
          <p:cNvPr id="5" name="4 Imagen" descr="Tommy-Richardsen-the_mountain_1280_web_1383361174.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300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t-Braafhart-B.Art-Collectionwww.salla_.fiDSC06535a_1379044359.jpg"/>
          <p:cNvPicPr>
            <a:picLocks noChangeAspect="1"/>
          </p:cNvPicPr>
          <p:nvPr/>
        </p:nvPicPr>
        <p:blipFill>
          <a:blip r:embed="rId2"/>
          <a:stretch>
            <a:fillRect/>
          </a:stretch>
        </p:blipFill>
        <p:spPr>
          <a:xfrm>
            <a:off x="0" y="0"/>
            <a:ext cx="9143999" cy="6858000"/>
          </a:xfrm>
          <a:prstGeom prst="rect">
            <a:avLst/>
          </a:prstGeom>
        </p:spPr>
      </p:pic>
      <p:pic>
        <p:nvPicPr>
          <p:cNvPr id="5" name="4 Imagen" descr="tumblr_mk2ovsZmGB1qzkp97o1_128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7709" y="0"/>
            <a:ext cx="9116291"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nt-Olsen-_DSC0154-2_1363825560.jpg"/>
          <p:cNvPicPr>
            <a:picLocks noChangeAspect="1"/>
          </p:cNvPicPr>
          <p:nvPr/>
        </p:nvPicPr>
        <p:blipFill>
          <a:blip r:embed="rId2"/>
          <a:stretch>
            <a:fillRect/>
          </a:stretch>
        </p:blipFill>
        <p:spPr>
          <a:xfrm>
            <a:off x="0" y="0"/>
            <a:ext cx="9152930" cy="6858000"/>
          </a:xfrm>
          <a:prstGeom prst="rect">
            <a:avLst/>
          </a:prstGeom>
        </p:spPr>
      </p:pic>
      <p:pic>
        <p:nvPicPr>
          <p:cNvPr id="5" name="4 Imagen" descr="watch_the_aurora_borealis_in_norway.jpg"/>
          <p:cNvPicPr>
            <a:picLocks noChangeAspect="1"/>
          </p:cNvPicPr>
          <p:nvPr/>
        </p:nvPicPr>
        <p:blipFill>
          <a:blip r:embed="rId3"/>
          <a:stretch>
            <a:fillRect/>
          </a:stretch>
        </p:blipFill>
        <p:spPr>
          <a:xfrm>
            <a:off x="0" y="0"/>
            <a:ext cx="9144000" cy="6858000"/>
          </a:xfrm>
          <a:prstGeom prst="rect">
            <a:avLst/>
          </a:prstGeom>
        </p:spPr>
      </p:pic>
      <p:pic>
        <p:nvPicPr>
          <p:cNvPr id="4098" name="Picture 2" descr="Rendered Image"/>
          <p:cNvPicPr>
            <a:picLocks noChangeAspect="1" noChangeArrowheads="1"/>
          </p:cNvPicPr>
          <p:nvPr/>
        </p:nvPicPr>
        <p:blipFill>
          <a:blip r:embed="rId4">
            <a:duotone>
              <a:prstClr val="black"/>
              <a:srgbClr val="00B050">
                <a:tint val="45000"/>
                <a:satMod val="400000"/>
              </a:srgbClr>
            </a:duotone>
            <a:lum contrast="40000"/>
          </a:blip>
          <a:srcRect/>
          <a:stretch>
            <a:fillRect/>
          </a:stretch>
        </p:blipFill>
        <p:spPr bwMode="auto">
          <a:xfrm rot="20487058">
            <a:off x="5513035" y="4952421"/>
            <a:ext cx="1621188" cy="1336840"/>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3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3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par>
                          <p:cTn id="23" fill="hold">
                            <p:stCondLst>
                              <p:cond delay="6000"/>
                            </p:stCondLst>
                            <p:childTnLst>
                              <p:par>
                                <p:cTn id="24" presetID="15" presetClass="entr" presetSubtype="0" fill="hold" nodeType="afterEffect">
                                  <p:stCondLst>
                                    <p:cond delay="0"/>
                                  </p:stCondLst>
                                  <p:childTnLst>
                                    <p:set>
                                      <p:cBhvr>
                                        <p:cTn id="25" dur="1" fill="hold">
                                          <p:stCondLst>
                                            <p:cond delay="0"/>
                                          </p:stCondLst>
                                        </p:cTn>
                                        <p:tgtEl>
                                          <p:spTgt spid="4098"/>
                                        </p:tgtEl>
                                        <p:attrNameLst>
                                          <p:attrName>style.visibility</p:attrName>
                                        </p:attrNameLst>
                                      </p:cBhvr>
                                      <p:to>
                                        <p:strVal val="visible"/>
                                      </p:to>
                                    </p:set>
                                    <p:anim calcmode="lin" valueType="num">
                                      <p:cBhvr>
                                        <p:cTn id="26" dur="2000" fill="hold"/>
                                        <p:tgtEl>
                                          <p:spTgt spid="4098"/>
                                        </p:tgtEl>
                                        <p:attrNameLst>
                                          <p:attrName>ppt_w</p:attrName>
                                        </p:attrNameLst>
                                      </p:cBhvr>
                                      <p:tavLst>
                                        <p:tav tm="0">
                                          <p:val>
                                            <p:fltVal val="0"/>
                                          </p:val>
                                        </p:tav>
                                        <p:tav tm="100000">
                                          <p:val>
                                            <p:strVal val="#ppt_w"/>
                                          </p:val>
                                        </p:tav>
                                      </p:tavLst>
                                    </p:anim>
                                    <p:anim calcmode="lin" valueType="num">
                                      <p:cBhvr>
                                        <p:cTn id="27" dur="2000" fill="hold"/>
                                        <p:tgtEl>
                                          <p:spTgt spid="4098"/>
                                        </p:tgtEl>
                                        <p:attrNameLst>
                                          <p:attrName>ppt_h</p:attrName>
                                        </p:attrNameLst>
                                      </p:cBhvr>
                                      <p:tavLst>
                                        <p:tav tm="0">
                                          <p:val>
                                            <p:fltVal val="0"/>
                                          </p:val>
                                        </p:tav>
                                        <p:tav tm="100000">
                                          <p:val>
                                            <p:strVal val="#ppt_h"/>
                                          </p:val>
                                        </p:tav>
                                      </p:tavLst>
                                    </p:anim>
                                    <p:anim calcmode="lin" valueType="num">
                                      <p:cBhvr>
                                        <p:cTn id="28" dur="2000" fill="hold"/>
                                        <p:tgtEl>
                                          <p:spTgt spid="4098"/>
                                        </p:tgtEl>
                                        <p:attrNameLst>
                                          <p:attrName>ppt_x</p:attrName>
                                        </p:attrNameLst>
                                      </p:cBhvr>
                                      <p:tavLst>
                                        <p:tav tm="0" fmla="#ppt_x+(cos(-2*pi*(1-$))*-#ppt_x-sin(-2*pi*(1-$))*(1-#ppt_y))*(1-$)">
                                          <p:val>
                                            <p:fltVal val="0"/>
                                          </p:val>
                                        </p:tav>
                                        <p:tav tm="100000">
                                          <p:val>
                                            <p:fltVal val="1"/>
                                          </p:val>
                                        </p:tav>
                                      </p:tavLst>
                                    </p:anim>
                                    <p:anim calcmode="lin" valueType="num">
                                      <p:cBhvr>
                                        <p:cTn id="29" dur="2000" fill="hold"/>
                                        <p:tgtEl>
                                          <p:spTgt spid="409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AURORA BOREAL CUANDO EL CIELO SE CUBRE DE MAG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--AURORA BOREAL CUANDO EL CIELO SE CUBRE DE MAGIA--</Template>
  <TotalTime>0</TotalTime>
  <Words>622</Words>
  <Application>Microsoft Office PowerPoint</Application>
  <PresentationFormat>Presentación en pantalla (4:3)</PresentationFormat>
  <Paragraphs>26</Paragraphs>
  <Slides>34</Slides>
  <Notes>0</Notes>
  <HiddenSlides>0</HiddenSlides>
  <MMClips>1</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--AURORA BOREAL CUANDO EL CIELO SE CUBRE DE MAGIA--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2014-01-21T18:51:29Z</dcterms:created>
  <dcterms:modified xsi:type="dcterms:W3CDTF">2014-01-21T18:53:02Z</dcterms:modified>
</cp:coreProperties>
</file>