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73" r:id="rId3"/>
    <p:sldId id="284" r:id="rId4"/>
    <p:sldId id="265" r:id="rId5"/>
    <p:sldId id="262" r:id="rId6"/>
    <p:sldId id="258" r:id="rId7"/>
    <p:sldId id="260" r:id="rId8"/>
    <p:sldId id="263" r:id="rId9"/>
    <p:sldId id="261" r:id="rId10"/>
    <p:sldId id="259" r:id="rId11"/>
    <p:sldId id="257" r:id="rId12"/>
    <p:sldId id="266" r:id="rId13"/>
    <p:sldId id="267" r:id="rId14"/>
    <p:sldId id="269" r:id="rId15"/>
    <p:sldId id="271" r:id="rId16"/>
    <p:sldId id="274" r:id="rId17"/>
    <p:sldId id="276" r:id="rId18"/>
    <p:sldId id="278" r:id="rId19"/>
    <p:sldId id="279" r:id="rId20"/>
    <p:sldId id="275" r:id="rId21"/>
    <p:sldId id="280" r:id="rId22"/>
    <p:sldId id="268" r:id="rId23"/>
    <p:sldId id="264" r:id="rId24"/>
    <p:sldId id="281" r:id="rId25"/>
    <p:sldId id="270" r:id="rId26"/>
    <p:sldId id="272" r:id="rId27"/>
    <p:sldId id="285" r:id="rId2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a3voynVkQT3awwIx8tt8A" hashData="DH+xupoSOWJN1J5NskMQOftZOX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1E03"/>
    <a:srgbClr val="A25100"/>
    <a:srgbClr val="462D00"/>
    <a:srgbClr val="002A13"/>
    <a:srgbClr val="004821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02" y="38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6495F8-C085-4132-A5A3-E2B4A56E17C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36C099-3B2E-4652-9EE3-D6AA5027F1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36C099-3B2E-4652-9EE3-D6AA5027F19B}" type="slidenum">
              <a:rPr lang="es-PE" smtClean="0"/>
              <a:pPr/>
              <a:t>9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5182B-D0AB-445C-8E76-5FBD30A9D464}" type="datetimeFigureOut">
              <a:rPr lang="es-PE" smtClean="0"/>
              <a:pPr/>
              <a:t>11/04/2018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6AA2A-27BE-4711-BE52-6CD14F039DC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F1E0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fkj,f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strella de 32 puntas"/>
          <p:cNvSpPr/>
          <p:nvPr/>
        </p:nvSpPr>
        <p:spPr>
          <a:xfrm>
            <a:off x="2714612" y="0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strella de 32 puntas"/>
          <p:cNvSpPr/>
          <p:nvPr/>
        </p:nvSpPr>
        <p:spPr>
          <a:xfrm>
            <a:off x="2714612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strella de 32 puntas"/>
          <p:cNvSpPr/>
          <p:nvPr/>
        </p:nvSpPr>
        <p:spPr>
          <a:xfrm>
            <a:off x="2714612" y="3429006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50000"/>
            </a:schemeClr>
          </a:solidFill>
          <a:ln>
            <a:solidFill>
              <a:srgbClr val="3F1E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strella de 32 puntas"/>
          <p:cNvSpPr/>
          <p:nvPr/>
        </p:nvSpPr>
        <p:spPr>
          <a:xfrm>
            <a:off x="4643438" y="0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3F1E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strella de 32 puntas"/>
          <p:cNvSpPr/>
          <p:nvPr/>
        </p:nvSpPr>
        <p:spPr>
          <a:xfrm>
            <a:off x="4643438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strella de 32 puntas"/>
          <p:cNvSpPr/>
          <p:nvPr/>
        </p:nvSpPr>
        <p:spPr>
          <a:xfrm>
            <a:off x="4643438" y="3429006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9 Imagen" descr="Cool Text - AROMAS 28262434888636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642924"/>
            <a:ext cx="3873016" cy="838095"/>
          </a:xfrm>
          <a:prstGeom prst="rect">
            <a:avLst/>
          </a:prstGeom>
        </p:spPr>
      </p:pic>
      <p:pic>
        <p:nvPicPr>
          <p:cNvPr id="11" name="10 Imagen" descr="Cool Text - Y 28262437140013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6248" y="714362"/>
            <a:ext cx="749206" cy="825397"/>
          </a:xfrm>
          <a:prstGeom prst="rect">
            <a:avLst/>
          </a:prstGeom>
        </p:spPr>
      </p:pic>
      <p:pic>
        <p:nvPicPr>
          <p:cNvPr id="12" name="11 Imagen" descr="Cool Text - COLORES 282624389969520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5587" y="714362"/>
            <a:ext cx="3898413" cy="838095"/>
          </a:xfrm>
          <a:prstGeom prst="rect">
            <a:avLst/>
          </a:prstGeom>
        </p:spPr>
      </p:pic>
      <p:pic>
        <p:nvPicPr>
          <p:cNvPr id="13" name="12 Imagen" descr="Cool Text - QUE 28262440873591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48" y="1785932"/>
            <a:ext cx="1942857" cy="838095"/>
          </a:xfrm>
          <a:prstGeom prst="rect">
            <a:avLst/>
          </a:prstGeom>
        </p:spPr>
      </p:pic>
      <p:pic>
        <p:nvPicPr>
          <p:cNvPr id="14" name="13 Imagen" descr="Cool Text - CAUTIVAN 282624428098828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39238" y="1928808"/>
            <a:ext cx="4304762" cy="838095"/>
          </a:xfrm>
          <a:prstGeom prst="rect">
            <a:avLst/>
          </a:prstGeom>
        </p:spPr>
      </p:pic>
      <p:pic>
        <p:nvPicPr>
          <p:cNvPr id="15" name="14 Imagen" descr="Cool Text - EL 282624441891508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4414" y="2928940"/>
            <a:ext cx="1168254" cy="838095"/>
          </a:xfrm>
          <a:prstGeom prst="rect">
            <a:avLst/>
          </a:prstGeom>
        </p:spPr>
      </p:pic>
      <p:pic>
        <p:nvPicPr>
          <p:cNvPr id="16" name="15 Imagen" descr="Cool Text - ALMA 282624460315993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86446" y="2928940"/>
            <a:ext cx="2806349" cy="838095"/>
          </a:xfrm>
          <a:prstGeom prst="rect">
            <a:avLst/>
          </a:prstGeom>
        </p:spPr>
      </p:pic>
      <p:pic>
        <p:nvPicPr>
          <p:cNvPr id="17" name="16 Imagen" descr="cooltext280934595686839.png"/>
          <p:cNvPicPr>
            <a:picLocks noChangeAspect="1"/>
          </p:cNvPicPr>
          <p:nvPr/>
        </p:nvPicPr>
        <p:blipFill>
          <a:blip r:embed="rId11">
            <a:lum bright="-10000" contrast="40000"/>
          </a:blip>
          <a:stretch>
            <a:fillRect/>
          </a:stretch>
        </p:blipFill>
        <p:spPr>
          <a:xfrm>
            <a:off x="6286512" y="4429138"/>
            <a:ext cx="2542876" cy="349814"/>
          </a:xfrm>
          <a:prstGeom prst="rect">
            <a:avLst/>
          </a:prstGeom>
        </p:spPr>
      </p:pic>
      <p:pic>
        <p:nvPicPr>
          <p:cNvPr id="19" name="18 Imagen" descr="hfkj,f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6000">
    <p:sndAc>
      <p:stSnd loop="1">
        <p:snd r:embed="rId2" name="Fur_Elise_-_Ernesto_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251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js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571736" y="0"/>
            <a:ext cx="1928826" cy="1852061"/>
          </a:xfrm>
          <a:prstGeom prst="teardrop">
            <a:avLst/>
          </a:prstGeom>
          <a:gradFill flip="none" rotWithShape="1">
            <a:gsLst>
              <a:gs pos="87000">
                <a:schemeClr val="tx1">
                  <a:alpha val="22000"/>
                </a:schemeClr>
              </a:gs>
              <a:gs pos="50000">
                <a:srgbClr val="A25100">
                  <a:shade val="67500"/>
                  <a:satMod val="115000"/>
                </a:srgbClr>
              </a:gs>
              <a:gs pos="100000">
                <a:srgbClr val="A25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rot="16200000">
            <a:off x="4607719" y="-107157"/>
            <a:ext cx="1785932" cy="2000246"/>
          </a:xfrm>
          <a:prstGeom prst="teardrop">
            <a:avLst/>
          </a:prstGeom>
          <a:gradFill flip="none" rotWithShape="1">
            <a:gsLst>
              <a:gs pos="87000">
                <a:schemeClr val="tx1">
                  <a:alpha val="22000"/>
                </a:schemeClr>
              </a:gs>
              <a:gs pos="50000">
                <a:srgbClr val="A25100">
                  <a:shade val="67500"/>
                  <a:satMod val="115000"/>
                </a:srgbClr>
              </a:gs>
              <a:gs pos="100000">
                <a:srgbClr val="A25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>
            <a:off x="2571736" y="1857370"/>
            <a:ext cx="1928826" cy="1852061"/>
          </a:xfrm>
          <a:prstGeom prst="teardrop">
            <a:avLst/>
          </a:prstGeom>
          <a:gradFill flip="none" rotWithShape="1">
            <a:gsLst>
              <a:gs pos="87000">
                <a:schemeClr val="tx1">
                  <a:alpha val="22000"/>
                </a:schemeClr>
              </a:gs>
              <a:gs pos="50000">
                <a:srgbClr val="A25100">
                  <a:shade val="67500"/>
                  <a:satMod val="115000"/>
                </a:srgbClr>
              </a:gs>
              <a:gs pos="100000">
                <a:srgbClr val="A25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ágrima"/>
          <p:cNvSpPr/>
          <p:nvPr/>
        </p:nvSpPr>
        <p:spPr>
          <a:xfrm rot="16200000">
            <a:off x="4607719" y="1750213"/>
            <a:ext cx="1785932" cy="2000246"/>
          </a:xfrm>
          <a:prstGeom prst="teardrop">
            <a:avLst/>
          </a:prstGeom>
          <a:gradFill flip="none" rotWithShape="1">
            <a:gsLst>
              <a:gs pos="87000">
                <a:schemeClr val="tx1">
                  <a:alpha val="22000"/>
                </a:schemeClr>
              </a:gs>
              <a:gs pos="50000">
                <a:srgbClr val="A25100">
                  <a:shade val="67500"/>
                  <a:satMod val="115000"/>
                </a:srgbClr>
              </a:gs>
              <a:gs pos="100000">
                <a:srgbClr val="A25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ágrima"/>
          <p:cNvSpPr/>
          <p:nvPr/>
        </p:nvSpPr>
        <p:spPr>
          <a:xfrm>
            <a:off x="2571736" y="3643320"/>
            <a:ext cx="2000264" cy="1852061"/>
          </a:xfrm>
          <a:prstGeom prst="teardrop">
            <a:avLst/>
          </a:prstGeom>
          <a:gradFill flip="none" rotWithShape="1">
            <a:gsLst>
              <a:gs pos="87000">
                <a:schemeClr val="tx1">
                  <a:alpha val="22000"/>
                </a:schemeClr>
              </a:gs>
              <a:gs pos="50000">
                <a:srgbClr val="A25100">
                  <a:shade val="67500"/>
                  <a:satMod val="115000"/>
                </a:srgbClr>
              </a:gs>
              <a:gs pos="100000">
                <a:srgbClr val="A25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ágrima"/>
          <p:cNvSpPr/>
          <p:nvPr/>
        </p:nvSpPr>
        <p:spPr>
          <a:xfrm rot="16200000">
            <a:off x="4642116" y="3499121"/>
            <a:ext cx="1785932" cy="2074329"/>
          </a:xfrm>
          <a:prstGeom prst="teardrop">
            <a:avLst/>
          </a:prstGeom>
          <a:gradFill flip="none" rotWithShape="1">
            <a:gsLst>
              <a:gs pos="87000">
                <a:schemeClr val="tx1">
                  <a:alpha val="22000"/>
                </a:schemeClr>
              </a:gs>
              <a:gs pos="50000">
                <a:srgbClr val="A25100">
                  <a:shade val="67500"/>
                  <a:satMod val="115000"/>
                </a:srgbClr>
              </a:gs>
              <a:gs pos="100000">
                <a:srgbClr val="A25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A1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0" y="0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Onda"/>
          <p:cNvSpPr/>
          <p:nvPr/>
        </p:nvSpPr>
        <p:spPr>
          <a:xfrm>
            <a:off x="0" y="3571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Onda"/>
          <p:cNvSpPr/>
          <p:nvPr/>
        </p:nvSpPr>
        <p:spPr>
          <a:xfrm>
            <a:off x="0" y="71436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Onda"/>
          <p:cNvSpPr/>
          <p:nvPr/>
        </p:nvSpPr>
        <p:spPr>
          <a:xfrm>
            <a:off x="0" y="100013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Onda"/>
          <p:cNvSpPr/>
          <p:nvPr/>
        </p:nvSpPr>
        <p:spPr>
          <a:xfrm>
            <a:off x="0" y="135730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Onda"/>
          <p:cNvSpPr/>
          <p:nvPr/>
        </p:nvSpPr>
        <p:spPr>
          <a:xfrm>
            <a:off x="0" y="171449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Onda"/>
          <p:cNvSpPr/>
          <p:nvPr/>
        </p:nvSpPr>
        <p:spPr>
          <a:xfrm>
            <a:off x="0" y="207170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Onda"/>
          <p:cNvSpPr/>
          <p:nvPr/>
        </p:nvSpPr>
        <p:spPr>
          <a:xfrm>
            <a:off x="0" y="242887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Onda"/>
          <p:cNvSpPr/>
          <p:nvPr/>
        </p:nvSpPr>
        <p:spPr>
          <a:xfrm>
            <a:off x="0" y="278606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Onda"/>
          <p:cNvSpPr/>
          <p:nvPr/>
        </p:nvSpPr>
        <p:spPr>
          <a:xfrm>
            <a:off x="0" y="31432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Onda"/>
          <p:cNvSpPr/>
          <p:nvPr/>
        </p:nvSpPr>
        <p:spPr>
          <a:xfrm>
            <a:off x="0" y="350044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Onda"/>
          <p:cNvSpPr/>
          <p:nvPr/>
        </p:nvSpPr>
        <p:spPr>
          <a:xfrm>
            <a:off x="0" y="385763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Onda"/>
          <p:cNvSpPr/>
          <p:nvPr/>
        </p:nvSpPr>
        <p:spPr>
          <a:xfrm>
            <a:off x="214282" y="407194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Onda"/>
          <p:cNvSpPr/>
          <p:nvPr/>
        </p:nvSpPr>
        <p:spPr>
          <a:xfrm>
            <a:off x="214282" y="4429129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Onda"/>
          <p:cNvSpPr/>
          <p:nvPr/>
        </p:nvSpPr>
        <p:spPr>
          <a:xfrm flipH="1">
            <a:off x="4143372" y="142858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Onda"/>
          <p:cNvSpPr/>
          <p:nvPr/>
        </p:nvSpPr>
        <p:spPr>
          <a:xfrm flipH="1">
            <a:off x="4143372" y="50003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Onda"/>
          <p:cNvSpPr/>
          <p:nvPr/>
        </p:nvSpPr>
        <p:spPr>
          <a:xfrm flipH="1">
            <a:off x="4143372" y="85722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Onda"/>
          <p:cNvSpPr/>
          <p:nvPr/>
        </p:nvSpPr>
        <p:spPr>
          <a:xfrm flipH="1">
            <a:off x="4143372" y="114299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Onda"/>
          <p:cNvSpPr/>
          <p:nvPr/>
        </p:nvSpPr>
        <p:spPr>
          <a:xfrm flipH="1">
            <a:off x="4143372" y="150016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Onda"/>
          <p:cNvSpPr/>
          <p:nvPr/>
        </p:nvSpPr>
        <p:spPr>
          <a:xfrm flipH="1">
            <a:off x="4143372" y="185735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Onda"/>
          <p:cNvSpPr/>
          <p:nvPr/>
        </p:nvSpPr>
        <p:spPr>
          <a:xfrm flipH="1">
            <a:off x="4143372" y="221456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Onda"/>
          <p:cNvSpPr/>
          <p:nvPr/>
        </p:nvSpPr>
        <p:spPr>
          <a:xfrm flipH="1">
            <a:off x="4143372" y="257173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Onda"/>
          <p:cNvSpPr/>
          <p:nvPr/>
        </p:nvSpPr>
        <p:spPr>
          <a:xfrm flipH="1">
            <a:off x="4143372" y="292892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Onda"/>
          <p:cNvSpPr/>
          <p:nvPr/>
        </p:nvSpPr>
        <p:spPr>
          <a:xfrm flipH="1">
            <a:off x="4143372" y="328613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Onda"/>
          <p:cNvSpPr/>
          <p:nvPr/>
        </p:nvSpPr>
        <p:spPr>
          <a:xfrm flipH="1">
            <a:off x="4143372" y="364330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 flipH="1">
            <a:off x="4143372" y="400049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Onda"/>
          <p:cNvSpPr/>
          <p:nvPr/>
        </p:nvSpPr>
        <p:spPr>
          <a:xfrm flipH="1">
            <a:off x="4143340" y="4214806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Onda"/>
          <p:cNvSpPr/>
          <p:nvPr/>
        </p:nvSpPr>
        <p:spPr>
          <a:xfrm flipH="1">
            <a:off x="4143340" y="4571996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j,cjh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0"/>
            <a:ext cx="1571636" cy="1852061"/>
          </a:xfrm>
          <a:prstGeom prst="teardrop">
            <a:avLst/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>
            <a:off x="4647274" y="-3836"/>
            <a:ext cx="1785932" cy="1793603"/>
          </a:xfrm>
          <a:prstGeom prst="teardrop">
            <a:avLst/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>
            <a:off x="3071802" y="1857370"/>
            <a:ext cx="1571636" cy="1852061"/>
          </a:xfrm>
          <a:prstGeom prst="teardrop">
            <a:avLst/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ágrima"/>
          <p:cNvSpPr/>
          <p:nvPr/>
        </p:nvSpPr>
        <p:spPr>
          <a:xfrm>
            <a:off x="4647274" y="1853534"/>
            <a:ext cx="1785932" cy="1793603"/>
          </a:xfrm>
          <a:prstGeom prst="teardrop">
            <a:avLst/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ágrima"/>
          <p:cNvSpPr/>
          <p:nvPr/>
        </p:nvSpPr>
        <p:spPr>
          <a:xfrm>
            <a:off x="3085030" y="3643320"/>
            <a:ext cx="1629845" cy="1852061"/>
          </a:xfrm>
          <a:prstGeom prst="teardrop">
            <a:avLst/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ágrima"/>
          <p:cNvSpPr/>
          <p:nvPr/>
        </p:nvSpPr>
        <p:spPr>
          <a:xfrm rot="20725265">
            <a:off x="4677846" y="3606269"/>
            <a:ext cx="1785932" cy="1860034"/>
          </a:xfrm>
          <a:prstGeom prst="teardrop">
            <a:avLst/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62D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n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14687" y="-142885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4714885" y="-142885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714489" y="-142885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6215083" y="-142885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178588" y="-178588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7750984" y="-178588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8588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750192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321892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893496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6393694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858141" y="3857641"/>
            <a:ext cx="1214428" cy="1357290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78588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750192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3321892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4893496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6393694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858141" y="3214699"/>
            <a:ext cx="1214428" cy="1357290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3214687" y="500039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4714885" y="500039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1714489" y="500039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215083" y="500039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78588" y="464336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7750984" y="464336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9" name="28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821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t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0" y="0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Onda"/>
          <p:cNvSpPr/>
          <p:nvPr/>
        </p:nvSpPr>
        <p:spPr>
          <a:xfrm>
            <a:off x="0" y="3571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Onda"/>
          <p:cNvSpPr/>
          <p:nvPr/>
        </p:nvSpPr>
        <p:spPr>
          <a:xfrm>
            <a:off x="0" y="71436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Onda"/>
          <p:cNvSpPr/>
          <p:nvPr/>
        </p:nvSpPr>
        <p:spPr>
          <a:xfrm>
            <a:off x="0" y="100013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Onda"/>
          <p:cNvSpPr/>
          <p:nvPr/>
        </p:nvSpPr>
        <p:spPr>
          <a:xfrm>
            <a:off x="0" y="135730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Onda"/>
          <p:cNvSpPr/>
          <p:nvPr/>
        </p:nvSpPr>
        <p:spPr>
          <a:xfrm>
            <a:off x="0" y="171449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Onda"/>
          <p:cNvSpPr/>
          <p:nvPr/>
        </p:nvSpPr>
        <p:spPr>
          <a:xfrm>
            <a:off x="0" y="207170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Onda"/>
          <p:cNvSpPr/>
          <p:nvPr/>
        </p:nvSpPr>
        <p:spPr>
          <a:xfrm>
            <a:off x="0" y="242887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Onda"/>
          <p:cNvSpPr/>
          <p:nvPr/>
        </p:nvSpPr>
        <p:spPr>
          <a:xfrm>
            <a:off x="0" y="278606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Onda"/>
          <p:cNvSpPr/>
          <p:nvPr/>
        </p:nvSpPr>
        <p:spPr>
          <a:xfrm>
            <a:off x="0" y="31432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Onda"/>
          <p:cNvSpPr/>
          <p:nvPr/>
        </p:nvSpPr>
        <p:spPr>
          <a:xfrm>
            <a:off x="0" y="350044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Onda"/>
          <p:cNvSpPr/>
          <p:nvPr/>
        </p:nvSpPr>
        <p:spPr>
          <a:xfrm>
            <a:off x="0" y="385763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Onda"/>
          <p:cNvSpPr/>
          <p:nvPr/>
        </p:nvSpPr>
        <p:spPr>
          <a:xfrm>
            <a:off x="214282" y="407194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Onda"/>
          <p:cNvSpPr/>
          <p:nvPr/>
        </p:nvSpPr>
        <p:spPr>
          <a:xfrm>
            <a:off x="214282" y="4429129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Onda"/>
          <p:cNvSpPr/>
          <p:nvPr/>
        </p:nvSpPr>
        <p:spPr>
          <a:xfrm>
            <a:off x="4643470" y="0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Onda"/>
          <p:cNvSpPr/>
          <p:nvPr/>
        </p:nvSpPr>
        <p:spPr>
          <a:xfrm>
            <a:off x="4643470" y="3571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Onda"/>
          <p:cNvSpPr/>
          <p:nvPr/>
        </p:nvSpPr>
        <p:spPr>
          <a:xfrm>
            <a:off x="4643470" y="71436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Onda"/>
          <p:cNvSpPr/>
          <p:nvPr/>
        </p:nvSpPr>
        <p:spPr>
          <a:xfrm>
            <a:off x="4643470" y="100013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Onda"/>
          <p:cNvSpPr/>
          <p:nvPr/>
        </p:nvSpPr>
        <p:spPr>
          <a:xfrm>
            <a:off x="4643470" y="135730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Onda"/>
          <p:cNvSpPr/>
          <p:nvPr/>
        </p:nvSpPr>
        <p:spPr>
          <a:xfrm>
            <a:off x="4643470" y="171449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Onda"/>
          <p:cNvSpPr/>
          <p:nvPr/>
        </p:nvSpPr>
        <p:spPr>
          <a:xfrm>
            <a:off x="4643470" y="207170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Onda"/>
          <p:cNvSpPr/>
          <p:nvPr/>
        </p:nvSpPr>
        <p:spPr>
          <a:xfrm>
            <a:off x="4643470" y="242887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Onda"/>
          <p:cNvSpPr/>
          <p:nvPr/>
        </p:nvSpPr>
        <p:spPr>
          <a:xfrm>
            <a:off x="4643470" y="278606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Onda"/>
          <p:cNvSpPr/>
          <p:nvPr/>
        </p:nvSpPr>
        <p:spPr>
          <a:xfrm>
            <a:off x="4643470" y="31432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Onda"/>
          <p:cNvSpPr/>
          <p:nvPr/>
        </p:nvSpPr>
        <p:spPr>
          <a:xfrm>
            <a:off x="4643470" y="350044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>
            <a:off x="4643470" y="385763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Onda"/>
          <p:cNvSpPr/>
          <p:nvPr/>
        </p:nvSpPr>
        <p:spPr>
          <a:xfrm>
            <a:off x="4643438" y="407194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Onda"/>
          <p:cNvSpPr/>
          <p:nvPr/>
        </p:nvSpPr>
        <p:spPr>
          <a:xfrm>
            <a:off x="4643438" y="442913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vgbnt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strella de 32 puntas"/>
          <p:cNvSpPr/>
          <p:nvPr/>
        </p:nvSpPr>
        <p:spPr>
          <a:xfrm>
            <a:off x="2714612" y="0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strella de 32 puntas"/>
          <p:cNvSpPr/>
          <p:nvPr/>
        </p:nvSpPr>
        <p:spPr>
          <a:xfrm>
            <a:off x="2714612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strella de 32 puntas"/>
          <p:cNvSpPr/>
          <p:nvPr/>
        </p:nvSpPr>
        <p:spPr>
          <a:xfrm>
            <a:off x="2714612" y="3429006"/>
            <a:ext cx="1785950" cy="1714494"/>
          </a:xfrm>
          <a:prstGeom prst="star32">
            <a:avLst>
              <a:gd name="adj" fmla="val 0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strella de 32 puntas"/>
          <p:cNvSpPr/>
          <p:nvPr/>
        </p:nvSpPr>
        <p:spPr>
          <a:xfrm>
            <a:off x="4643438" y="0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strella de 32 puntas"/>
          <p:cNvSpPr/>
          <p:nvPr/>
        </p:nvSpPr>
        <p:spPr>
          <a:xfrm>
            <a:off x="4643438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strella de 32 puntas"/>
          <p:cNvSpPr/>
          <p:nvPr/>
        </p:nvSpPr>
        <p:spPr>
          <a:xfrm>
            <a:off x="4643438" y="3429006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nmh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0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500034" y="357172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785800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00166" y="1214428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5008" y="2571750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2928940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215206" y="3357568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786678" y="3786178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3786178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71472" y="3286130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071538" y="2857502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43042" y="2500312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54" y="1285866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00826" y="785818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357190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72396" y="0"/>
            <a:ext cx="1357322" cy="1357322"/>
          </a:xfrm>
          <a:prstGeom prst="donut">
            <a:avLst/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-428660" y="-285770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nm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714612" y="0"/>
            <a:ext cx="1928826" cy="1852061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rot="16200000">
            <a:off x="4750595" y="-107157"/>
            <a:ext cx="1785932" cy="2000246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ágrima"/>
          <p:cNvSpPr/>
          <p:nvPr/>
        </p:nvSpPr>
        <p:spPr>
          <a:xfrm>
            <a:off x="2714612" y="1857370"/>
            <a:ext cx="1928826" cy="1852061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ágrima"/>
          <p:cNvSpPr/>
          <p:nvPr/>
        </p:nvSpPr>
        <p:spPr>
          <a:xfrm rot="16200000">
            <a:off x="4750595" y="1750213"/>
            <a:ext cx="1785932" cy="2000246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ágrima"/>
          <p:cNvSpPr/>
          <p:nvPr/>
        </p:nvSpPr>
        <p:spPr>
          <a:xfrm>
            <a:off x="2714612" y="3643320"/>
            <a:ext cx="2000264" cy="1852061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ágrima"/>
          <p:cNvSpPr/>
          <p:nvPr/>
        </p:nvSpPr>
        <p:spPr>
          <a:xfrm rot="16200000">
            <a:off x="4784992" y="3499121"/>
            <a:ext cx="1785932" cy="2074329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 redondeado"/>
          <p:cNvSpPr/>
          <p:nvPr/>
        </p:nvSpPr>
        <p:spPr>
          <a:xfrm>
            <a:off x="-428660" y="-428646"/>
            <a:ext cx="10144196" cy="6072230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14687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4714885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1714489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6215083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178588" y="-178588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7750984" y="-178588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78588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50192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21892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893496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393694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858141" y="3857641"/>
            <a:ext cx="1214428" cy="1357290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78588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750192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321892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893496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6393694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858141" y="3214699"/>
            <a:ext cx="1214428" cy="1357290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3214687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4714885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1714489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6215083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178588" y="464336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7750984" y="464336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8" name="27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njzsf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0"/>
            <a:ext cx="1357322" cy="1357322"/>
          </a:xfrm>
          <a:prstGeom prst="donut">
            <a:avLst/>
          </a:prstGeom>
          <a:blipFill dpi="0" rotWithShape="1">
            <a:blip r:embed="rId3"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500034" y="357172"/>
            <a:ext cx="1357322" cy="1357322"/>
          </a:xfrm>
          <a:prstGeom prst="donut">
            <a:avLst/>
          </a:prstGeom>
          <a:blipFill dpi="0" rotWithShape="1">
            <a:blip r:embed="rId3"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785800"/>
            <a:ext cx="1357322" cy="1357322"/>
          </a:xfrm>
          <a:prstGeom prst="donut">
            <a:avLst/>
          </a:prstGeom>
          <a:blipFill dpi="0" rotWithShape="1">
            <a:blip r:embed="rId3"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00166" y="1214428"/>
            <a:ext cx="1357322" cy="1357322"/>
          </a:xfrm>
          <a:prstGeom prst="donut">
            <a:avLst/>
          </a:prstGeom>
          <a:blipFill dpi="0" rotWithShape="1">
            <a:blip r:embed="rId3"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5008" y="2571750"/>
            <a:ext cx="1357322" cy="1357322"/>
          </a:xfrm>
          <a:prstGeom prst="donut">
            <a:avLst/>
          </a:prstGeom>
          <a:blipFill>
            <a:blip r:embed="rId3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2928940"/>
            <a:ext cx="1357322" cy="1357322"/>
          </a:xfrm>
          <a:prstGeom prst="donut">
            <a:avLst/>
          </a:prstGeom>
          <a:blipFill>
            <a:blip r:embed="rId3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215206" y="3357568"/>
            <a:ext cx="1357322" cy="1357322"/>
          </a:xfrm>
          <a:prstGeom prst="donut">
            <a:avLst/>
          </a:prstGeom>
          <a:blipFill>
            <a:blip r:embed="rId3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786678" y="3786178"/>
            <a:ext cx="1357322" cy="1357322"/>
          </a:xfrm>
          <a:prstGeom prst="donut">
            <a:avLst/>
          </a:prstGeom>
          <a:blipFill>
            <a:blip r:embed="rId3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3786178"/>
            <a:ext cx="1357322" cy="1357322"/>
          </a:xfrm>
          <a:prstGeom prst="donut">
            <a:avLst/>
          </a:prstGeom>
          <a:blipFill dpi="0" rotWithShape="1">
            <a:blip r:embed="rId3"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71472" y="3286130"/>
            <a:ext cx="1357322" cy="1357322"/>
          </a:xfrm>
          <a:prstGeom prst="donut">
            <a:avLst/>
          </a:prstGeom>
          <a:blipFill dpi="0" rotWithShape="1">
            <a:blip r:embed="rId3"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071538" y="2857502"/>
            <a:ext cx="1357322" cy="1357322"/>
          </a:xfrm>
          <a:prstGeom prst="donut">
            <a:avLst/>
          </a:prstGeom>
          <a:blipFill dpi="0" rotWithShape="1">
            <a:blip r:embed="rId3"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43042" y="2500312"/>
            <a:ext cx="1357322" cy="1357322"/>
          </a:xfrm>
          <a:prstGeom prst="donut">
            <a:avLst/>
          </a:prstGeom>
          <a:blipFill dpi="0" rotWithShape="1">
            <a:blip r:embed="rId3"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54" y="1285866"/>
            <a:ext cx="1357322" cy="1357322"/>
          </a:xfrm>
          <a:prstGeom prst="donut">
            <a:avLst/>
          </a:prstGeom>
          <a:blipFill>
            <a:blip r:embed="rId3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00826" y="785818"/>
            <a:ext cx="1357322" cy="1357322"/>
          </a:xfrm>
          <a:prstGeom prst="donut">
            <a:avLst/>
          </a:prstGeom>
          <a:blipFill>
            <a:blip r:embed="rId3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357190"/>
            <a:ext cx="1357322" cy="1357322"/>
          </a:xfrm>
          <a:prstGeom prst="donut">
            <a:avLst/>
          </a:prstGeom>
          <a:blipFill>
            <a:blip r:embed="rId3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72396" y="0"/>
            <a:ext cx="1357322" cy="1357322"/>
          </a:xfrm>
          <a:prstGeom prst="donut">
            <a:avLst/>
          </a:prstGeom>
          <a:blipFill>
            <a:blip r:embed="rId3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Rectángulo redondeado"/>
          <p:cNvSpPr/>
          <p:nvPr/>
        </p:nvSpPr>
        <p:spPr>
          <a:xfrm>
            <a:off x="-714412" y="-285770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fjxf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14687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4714885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1714489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6215083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178588" y="-178588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7750984" y="-178588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78588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50192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21892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893496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393694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858141" y="3857641"/>
            <a:ext cx="1214428" cy="1357290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78588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750192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321892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893496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6393694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858141" y="3214699"/>
            <a:ext cx="1214428" cy="1357290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3214687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4714885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1714489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6215083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178588" y="464336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7750984" y="464336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8" name="27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hjgty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0"/>
            <a:ext cx="1571636" cy="1852061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>
            <a:off x="4647274" y="-3836"/>
            <a:ext cx="1785932" cy="1793603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>
            <a:off x="3071802" y="1857370"/>
            <a:ext cx="1571636" cy="1852061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ágrima"/>
          <p:cNvSpPr/>
          <p:nvPr/>
        </p:nvSpPr>
        <p:spPr>
          <a:xfrm>
            <a:off x="4647274" y="1853534"/>
            <a:ext cx="1785932" cy="1793603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ágrima"/>
          <p:cNvSpPr/>
          <p:nvPr/>
        </p:nvSpPr>
        <p:spPr>
          <a:xfrm>
            <a:off x="3085030" y="3643320"/>
            <a:ext cx="1629845" cy="1852061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ágrima"/>
          <p:cNvSpPr/>
          <p:nvPr/>
        </p:nvSpPr>
        <p:spPr>
          <a:xfrm rot="20725265">
            <a:off x="4677846" y="3606269"/>
            <a:ext cx="1785932" cy="1860034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h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0"/>
            <a:ext cx="1357322" cy="1357322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500034" y="357172"/>
            <a:ext cx="1357322" cy="1357322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785800"/>
            <a:ext cx="1357322" cy="1357322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00166" y="1214428"/>
            <a:ext cx="1357322" cy="1357322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5008" y="2571750"/>
            <a:ext cx="1357322" cy="1357322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2928940"/>
            <a:ext cx="1357322" cy="1357322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215206" y="3357568"/>
            <a:ext cx="1357322" cy="1357322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786678" y="3786178"/>
            <a:ext cx="1357322" cy="1357322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3786178"/>
            <a:ext cx="1357322" cy="1357322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71472" y="3286130"/>
            <a:ext cx="1357322" cy="1357322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071538" y="2857502"/>
            <a:ext cx="1357322" cy="1357322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43042" y="2500312"/>
            <a:ext cx="1357322" cy="1357322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54" y="1285866"/>
            <a:ext cx="1357322" cy="1357322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00826" y="785818"/>
            <a:ext cx="1357322" cy="1357322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357190"/>
            <a:ext cx="1357322" cy="1357322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72396" y="0"/>
            <a:ext cx="1357322" cy="1357322"/>
          </a:xfrm>
          <a:prstGeom prst="don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m j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0" y="357190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Onda"/>
          <p:cNvSpPr/>
          <p:nvPr/>
        </p:nvSpPr>
        <p:spPr>
          <a:xfrm>
            <a:off x="0" y="71436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Onda"/>
          <p:cNvSpPr/>
          <p:nvPr/>
        </p:nvSpPr>
        <p:spPr>
          <a:xfrm>
            <a:off x="0" y="107155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Onda"/>
          <p:cNvSpPr/>
          <p:nvPr/>
        </p:nvSpPr>
        <p:spPr>
          <a:xfrm>
            <a:off x="0" y="135732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Onda"/>
          <p:cNvSpPr/>
          <p:nvPr/>
        </p:nvSpPr>
        <p:spPr>
          <a:xfrm>
            <a:off x="0" y="171449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Onda"/>
          <p:cNvSpPr/>
          <p:nvPr/>
        </p:nvSpPr>
        <p:spPr>
          <a:xfrm>
            <a:off x="0" y="207168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Onda"/>
          <p:cNvSpPr/>
          <p:nvPr/>
        </p:nvSpPr>
        <p:spPr>
          <a:xfrm>
            <a:off x="0" y="242889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Onda"/>
          <p:cNvSpPr/>
          <p:nvPr/>
        </p:nvSpPr>
        <p:spPr>
          <a:xfrm>
            <a:off x="0" y="278606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Onda"/>
          <p:cNvSpPr/>
          <p:nvPr/>
        </p:nvSpPr>
        <p:spPr>
          <a:xfrm>
            <a:off x="0" y="314325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Onda"/>
          <p:cNvSpPr/>
          <p:nvPr/>
        </p:nvSpPr>
        <p:spPr>
          <a:xfrm>
            <a:off x="0" y="350046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Onda"/>
          <p:cNvSpPr/>
          <p:nvPr/>
        </p:nvSpPr>
        <p:spPr>
          <a:xfrm>
            <a:off x="0" y="385763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Onda"/>
          <p:cNvSpPr/>
          <p:nvPr/>
        </p:nvSpPr>
        <p:spPr>
          <a:xfrm>
            <a:off x="0" y="421482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Onda"/>
          <p:cNvSpPr/>
          <p:nvPr/>
        </p:nvSpPr>
        <p:spPr>
          <a:xfrm flipH="1">
            <a:off x="4143372" y="50003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Onda"/>
          <p:cNvSpPr/>
          <p:nvPr/>
        </p:nvSpPr>
        <p:spPr>
          <a:xfrm flipH="1">
            <a:off x="4143372" y="85722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Onda"/>
          <p:cNvSpPr/>
          <p:nvPr/>
        </p:nvSpPr>
        <p:spPr>
          <a:xfrm flipH="1">
            <a:off x="4143372" y="114299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Onda"/>
          <p:cNvSpPr/>
          <p:nvPr/>
        </p:nvSpPr>
        <p:spPr>
          <a:xfrm flipH="1">
            <a:off x="4143372" y="150016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Onda"/>
          <p:cNvSpPr/>
          <p:nvPr/>
        </p:nvSpPr>
        <p:spPr>
          <a:xfrm flipH="1">
            <a:off x="4143372" y="185735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Onda"/>
          <p:cNvSpPr/>
          <p:nvPr/>
        </p:nvSpPr>
        <p:spPr>
          <a:xfrm flipH="1">
            <a:off x="4143372" y="221456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Onda"/>
          <p:cNvSpPr/>
          <p:nvPr/>
        </p:nvSpPr>
        <p:spPr>
          <a:xfrm flipH="1">
            <a:off x="4143372" y="257173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Onda"/>
          <p:cNvSpPr/>
          <p:nvPr/>
        </p:nvSpPr>
        <p:spPr>
          <a:xfrm flipH="1">
            <a:off x="4143372" y="292892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Onda"/>
          <p:cNvSpPr/>
          <p:nvPr/>
        </p:nvSpPr>
        <p:spPr>
          <a:xfrm flipH="1">
            <a:off x="4143372" y="3286130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Onda"/>
          <p:cNvSpPr/>
          <p:nvPr/>
        </p:nvSpPr>
        <p:spPr>
          <a:xfrm flipH="1">
            <a:off x="4143372" y="364330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Onda"/>
          <p:cNvSpPr/>
          <p:nvPr/>
        </p:nvSpPr>
        <p:spPr>
          <a:xfrm flipH="1">
            <a:off x="4143372" y="4000492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Onda"/>
          <p:cNvSpPr/>
          <p:nvPr/>
        </p:nvSpPr>
        <p:spPr>
          <a:xfrm flipH="1">
            <a:off x="4143340" y="4214806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Onda"/>
          <p:cNvSpPr/>
          <p:nvPr/>
        </p:nvSpPr>
        <p:spPr>
          <a:xfrm flipH="1">
            <a:off x="4143340" y="4571996"/>
            <a:ext cx="4786346" cy="28575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fgh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strella de 32 puntas"/>
          <p:cNvSpPr/>
          <p:nvPr/>
        </p:nvSpPr>
        <p:spPr>
          <a:xfrm>
            <a:off x="2714612" y="0"/>
            <a:ext cx="1785950" cy="1714494"/>
          </a:xfrm>
          <a:prstGeom prst="star32">
            <a:avLst>
              <a:gd name="adj" fmla="val 0"/>
            </a:avLst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strella de 32 puntas"/>
          <p:cNvSpPr/>
          <p:nvPr/>
        </p:nvSpPr>
        <p:spPr>
          <a:xfrm>
            <a:off x="2714612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strella de 32 puntas"/>
          <p:cNvSpPr/>
          <p:nvPr/>
        </p:nvSpPr>
        <p:spPr>
          <a:xfrm>
            <a:off x="2714612" y="3429006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strella de 32 puntas"/>
          <p:cNvSpPr/>
          <p:nvPr/>
        </p:nvSpPr>
        <p:spPr>
          <a:xfrm>
            <a:off x="4643438" y="0"/>
            <a:ext cx="1785950" cy="1714494"/>
          </a:xfrm>
          <a:prstGeom prst="star32">
            <a:avLst>
              <a:gd name="adj" fmla="val 0"/>
            </a:avLst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strella de 32 puntas"/>
          <p:cNvSpPr/>
          <p:nvPr/>
        </p:nvSpPr>
        <p:spPr>
          <a:xfrm>
            <a:off x="4643438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strella de 32 puntas"/>
          <p:cNvSpPr/>
          <p:nvPr/>
        </p:nvSpPr>
        <p:spPr>
          <a:xfrm>
            <a:off x="4643438" y="3429006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i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14687" y="-142885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4714885" y="-142885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1714489" y="-142885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6215083" y="-142885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178588" y="-178588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7750984" y="-178588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78588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50192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21892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893496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393694" y="3750484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858141" y="3857641"/>
            <a:ext cx="1214428" cy="1357290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78588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750192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321892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893496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6393694" y="3107542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858141" y="3214699"/>
            <a:ext cx="1214428" cy="1357290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3214687" y="500039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4714885" y="500039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1714489" y="500039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6215083" y="500039"/>
            <a:ext cx="1214428" cy="1500198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178588" y="464336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7750984" y="464336"/>
            <a:ext cx="1214428" cy="1571604"/>
          </a:xfrm>
          <a:prstGeom prst="chevron">
            <a:avLst>
              <a:gd name="adj" fmla="val 83797"/>
            </a:avLst>
          </a:prstGeom>
          <a:gradFill>
            <a:gsLst>
              <a:gs pos="0">
                <a:srgbClr val="462D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8" name="27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bdf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3071802" y="0"/>
            <a:ext cx="1571636" cy="1852061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>
            <a:off x="4647274" y="-3836"/>
            <a:ext cx="1785932" cy="1793603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>
            <a:off x="3071802" y="1857370"/>
            <a:ext cx="1571636" cy="1852061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ágrima"/>
          <p:cNvSpPr/>
          <p:nvPr/>
        </p:nvSpPr>
        <p:spPr>
          <a:xfrm>
            <a:off x="4647274" y="1853534"/>
            <a:ext cx="1785932" cy="1793603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ágrima"/>
          <p:cNvSpPr/>
          <p:nvPr/>
        </p:nvSpPr>
        <p:spPr>
          <a:xfrm>
            <a:off x="3085030" y="3643320"/>
            <a:ext cx="1629845" cy="1852061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ágrima"/>
          <p:cNvSpPr/>
          <p:nvPr/>
        </p:nvSpPr>
        <p:spPr>
          <a:xfrm rot="20725265">
            <a:off x="4677846" y="3606269"/>
            <a:ext cx="1785932" cy="1860034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u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714612" y="0"/>
            <a:ext cx="1928826" cy="1852061"/>
          </a:xfrm>
          <a:prstGeom prst="teardrop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rot="16200000">
            <a:off x="4750595" y="-107157"/>
            <a:ext cx="1785932" cy="2000246"/>
          </a:xfrm>
          <a:prstGeom prst="teardrop">
            <a:avLst/>
          </a:pr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>
            <a:off x="2714612" y="1857370"/>
            <a:ext cx="1928826" cy="1852061"/>
          </a:xfrm>
          <a:prstGeom prst="teardrop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ágrima"/>
          <p:cNvSpPr/>
          <p:nvPr/>
        </p:nvSpPr>
        <p:spPr>
          <a:xfrm rot="16200000">
            <a:off x="4750595" y="1750213"/>
            <a:ext cx="1785932" cy="2000246"/>
          </a:xfrm>
          <a:prstGeom prst="teardrop">
            <a:avLst/>
          </a:pr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ágrima"/>
          <p:cNvSpPr/>
          <p:nvPr/>
        </p:nvSpPr>
        <p:spPr>
          <a:xfrm>
            <a:off x="2714612" y="3643320"/>
            <a:ext cx="2000264" cy="1852061"/>
          </a:xfrm>
          <a:prstGeom prst="teardrop">
            <a:avLst/>
          </a:prstGeom>
          <a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ágrima"/>
          <p:cNvSpPr/>
          <p:nvPr/>
        </p:nvSpPr>
        <p:spPr>
          <a:xfrm rot="16200000">
            <a:off x="4784992" y="3499121"/>
            <a:ext cx="1785932" cy="2074329"/>
          </a:xfrm>
          <a:prstGeom prst="teardrop">
            <a:avLst/>
          </a:prstGeom>
          <a:blipFill>
            <a:blip r:embed="rId6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 redondeado"/>
          <p:cNvSpPr/>
          <p:nvPr/>
        </p:nvSpPr>
        <p:spPr>
          <a:xfrm>
            <a:off x="-428660" y="-428646"/>
            <a:ext cx="10144196" cy="5929354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fg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0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500034" y="357172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785800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00166" y="1214428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5008" y="2571750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388" y="2928940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215206" y="3357568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786678" y="3786178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3786178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71472" y="3286130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071538" y="2857502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43042" y="2500312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54" y="1285866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00826" y="785818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357190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572396" y="0"/>
            <a:ext cx="1357322" cy="1357322"/>
          </a:xfrm>
          <a:prstGeom prst="donut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ghghh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>
            <a:off x="0" y="0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Onda"/>
          <p:cNvSpPr/>
          <p:nvPr/>
        </p:nvSpPr>
        <p:spPr>
          <a:xfrm>
            <a:off x="0" y="3571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Onda"/>
          <p:cNvSpPr/>
          <p:nvPr/>
        </p:nvSpPr>
        <p:spPr>
          <a:xfrm>
            <a:off x="0" y="71436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Onda"/>
          <p:cNvSpPr/>
          <p:nvPr/>
        </p:nvSpPr>
        <p:spPr>
          <a:xfrm>
            <a:off x="0" y="100013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Onda"/>
          <p:cNvSpPr/>
          <p:nvPr/>
        </p:nvSpPr>
        <p:spPr>
          <a:xfrm>
            <a:off x="0" y="135730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Onda"/>
          <p:cNvSpPr/>
          <p:nvPr/>
        </p:nvSpPr>
        <p:spPr>
          <a:xfrm>
            <a:off x="0" y="171449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Onda"/>
          <p:cNvSpPr/>
          <p:nvPr/>
        </p:nvSpPr>
        <p:spPr>
          <a:xfrm>
            <a:off x="0" y="207170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Onda"/>
          <p:cNvSpPr/>
          <p:nvPr/>
        </p:nvSpPr>
        <p:spPr>
          <a:xfrm>
            <a:off x="0" y="242887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Onda"/>
          <p:cNvSpPr/>
          <p:nvPr/>
        </p:nvSpPr>
        <p:spPr>
          <a:xfrm>
            <a:off x="0" y="278606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Onda"/>
          <p:cNvSpPr/>
          <p:nvPr/>
        </p:nvSpPr>
        <p:spPr>
          <a:xfrm>
            <a:off x="0" y="31432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Onda"/>
          <p:cNvSpPr/>
          <p:nvPr/>
        </p:nvSpPr>
        <p:spPr>
          <a:xfrm>
            <a:off x="0" y="350044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Onda"/>
          <p:cNvSpPr/>
          <p:nvPr/>
        </p:nvSpPr>
        <p:spPr>
          <a:xfrm>
            <a:off x="0" y="385763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Onda"/>
          <p:cNvSpPr/>
          <p:nvPr/>
        </p:nvSpPr>
        <p:spPr>
          <a:xfrm>
            <a:off x="214282" y="407194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Onda"/>
          <p:cNvSpPr/>
          <p:nvPr/>
        </p:nvSpPr>
        <p:spPr>
          <a:xfrm>
            <a:off x="214282" y="4429129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Onda"/>
          <p:cNvSpPr/>
          <p:nvPr/>
        </p:nvSpPr>
        <p:spPr>
          <a:xfrm>
            <a:off x="4643470" y="0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Onda"/>
          <p:cNvSpPr/>
          <p:nvPr/>
        </p:nvSpPr>
        <p:spPr>
          <a:xfrm>
            <a:off x="4643470" y="3571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Onda"/>
          <p:cNvSpPr/>
          <p:nvPr/>
        </p:nvSpPr>
        <p:spPr>
          <a:xfrm>
            <a:off x="4643470" y="71436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Onda"/>
          <p:cNvSpPr/>
          <p:nvPr/>
        </p:nvSpPr>
        <p:spPr>
          <a:xfrm>
            <a:off x="4643470" y="100013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Onda"/>
          <p:cNvSpPr/>
          <p:nvPr/>
        </p:nvSpPr>
        <p:spPr>
          <a:xfrm>
            <a:off x="4643470" y="135730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Onda"/>
          <p:cNvSpPr/>
          <p:nvPr/>
        </p:nvSpPr>
        <p:spPr>
          <a:xfrm>
            <a:off x="4643470" y="171449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Onda"/>
          <p:cNvSpPr/>
          <p:nvPr/>
        </p:nvSpPr>
        <p:spPr>
          <a:xfrm>
            <a:off x="4643470" y="207170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Onda"/>
          <p:cNvSpPr/>
          <p:nvPr/>
        </p:nvSpPr>
        <p:spPr>
          <a:xfrm>
            <a:off x="4643470" y="242887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Onda"/>
          <p:cNvSpPr/>
          <p:nvPr/>
        </p:nvSpPr>
        <p:spPr>
          <a:xfrm>
            <a:off x="4643470" y="278606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Onda"/>
          <p:cNvSpPr/>
          <p:nvPr/>
        </p:nvSpPr>
        <p:spPr>
          <a:xfrm>
            <a:off x="4643470" y="31432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Onda"/>
          <p:cNvSpPr/>
          <p:nvPr/>
        </p:nvSpPr>
        <p:spPr>
          <a:xfrm>
            <a:off x="4643470" y="350044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Onda"/>
          <p:cNvSpPr/>
          <p:nvPr/>
        </p:nvSpPr>
        <p:spPr>
          <a:xfrm>
            <a:off x="4643470" y="385763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Onda"/>
          <p:cNvSpPr/>
          <p:nvPr/>
        </p:nvSpPr>
        <p:spPr>
          <a:xfrm>
            <a:off x="4643438" y="407194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Onda"/>
          <p:cNvSpPr/>
          <p:nvPr/>
        </p:nvSpPr>
        <p:spPr>
          <a:xfrm>
            <a:off x="4643438" y="442913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F1E0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hnjmzf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strella de 32 puntas"/>
          <p:cNvSpPr/>
          <p:nvPr/>
        </p:nvSpPr>
        <p:spPr>
          <a:xfrm>
            <a:off x="2714612" y="0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strella de 32 puntas"/>
          <p:cNvSpPr/>
          <p:nvPr/>
        </p:nvSpPr>
        <p:spPr>
          <a:xfrm>
            <a:off x="2714612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strella de 32 puntas"/>
          <p:cNvSpPr/>
          <p:nvPr/>
        </p:nvSpPr>
        <p:spPr>
          <a:xfrm>
            <a:off x="2714612" y="3429006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strella de 32 puntas"/>
          <p:cNvSpPr/>
          <p:nvPr/>
        </p:nvSpPr>
        <p:spPr>
          <a:xfrm>
            <a:off x="4643438" y="0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strella de 32 puntas"/>
          <p:cNvSpPr/>
          <p:nvPr/>
        </p:nvSpPr>
        <p:spPr>
          <a:xfrm>
            <a:off x="4643438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strella de 32 puntas"/>
          <p:cNvSpPr/>
          <p:nvPr/>
        </p:nvSpPr>
        <p:spPr>
          <a:xfrm>
            <a:off x="4643438" y="3429006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gf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5400000">
            <a:off x="3214687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4714885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1714489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6215083" y="-142885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178588" y="-178588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7750984" y="-178588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78588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50192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321892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893496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393694" y="3750484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858141" y="3857641"/>
            <a:ext cx="1214428" cy="1357290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78588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750192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321892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893496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6393694" y="3107542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858141" y="3214699"/>
            <a:ext cx="1214428" cy="1357290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0000">
                <a:schemeClr val="tx1">
                  <a:alpha val="80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3214687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4714885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1714489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6215083" y="500039"/>
            <a:ext cx="1214428" cy="1500198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178588" y="464336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7750984" y="464336"/>
            <a:ext cx="1214428" cy="1571604"/>
          </a:xfrm>
          <a:prstGeom prst="chevron">
            <a:avLst>
              <a:gd name="adj" fmla="val 83797"/>
            </a:avLst>
          </a:prstGeom>
          <a:gradFill flip="none" rotWithShape="1">
            <a:gsLst>
              <a:gs pos="21000">
                <a:schemeClr val="tx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8" name="27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hkgh,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714612" y="0"/>
            <a:ext cx="1928826" cy="1852061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rot="16200000">
            <a:off x="4750595" y="-107157"/>
            <a:ext cx="1785932" cy="2000246"/>
          </a:xfrm>
          <a:prstGeom prst="teardrop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>
            <a:off x="2714612" y="1857370"/>
            <a:ext cx="1928826" cy="1852061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ágrima"/>
          <p:cNvSpPr/>
          <p:nvPr/>
        </p:nvSpPr>
        <p:spPr>
          <a:xfrm rot="16200000">
            <a:off x="4750595" y="1750213"/>
            <a:ext cx="1785932" cy="2000246"/>
          </a:xfrm>
          <a:prstGeom prst="teardrop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ágrima"/>
          <p:cNvSpPr/>
          <p:nvPr/>
        </p:nvSpPr>
        <p:spPr>
          <a:xfrm>
            <a:off x="2714612" y="3643320"/>
            <a:ext cx="2000264" cy="1852061"/>
          </a:xfrm>
          <a:prstGeom prst="teardrop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ágrima"/>
          <p:cNvSpPr/>
          <p:nvPr/>
        </p:nvSpPr>
        <p:spPr>
          <a:xfrm rot="16200000">
            <a:off x="4784992" y="3499121"/>
            <a:ext cx="1785932" cy="2074329"/>
          </a:xfrm>
          <a:prstGeom prst="teardrop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 redondeado"/>
          <p:cNvSpPr/>
          <p:nvPr/>
        </p:nvSpPr>
        <p:spPr>
          <a:xfrm>
            <a:off x="-428660" y="-428646"/>
            <a:ext cx="10144196" cy="6000792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ngf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strella de 32 puntas"/>
          <p:cNvSpPr/>
          <p:nvPr/>
        </p:nvSpPr>
        <p:spPr>
          <a:xfrm>
            <a:off x="2714612" y="0"/>
            <a:ext cx="1785950" cy="1714494"/>
          </a:xfrm>
          <a:prstGeom prst="star32">
            <a:avLst>
              <a:gd name="adj" fmla="val 0"/>
            </a:avLst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strella de 32 puntas"/>
          <p:cNvSpPr/>
          <p:nvPr/>
        </p:nvSpPr>
        <p:spPr>
          <a:xfrm>
            <a:off x="2714612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strella de 32 puntas"/>
          <p:cNvSpPr/>
          <p:nvPr/>
        </p:nvSpPr>
        <p:spPr>
          <a:xfrm>
            <a:off x="2714612" y="3429006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strella de 32 puntas"/>
          <p:cNvSpPr/>
          <p:nvPr/>
        </p:nvSpPr>
        <p:spPr>
          <a:xfrm>
            <a:off x="4643438" y="0"/>
            <a:ext cx="1785950" cy="1714494"/>
          </a:xfrm>
          <a:prstGeom prst="star32">
            <a:avLst>
              <a:gd name="adj" fmla="val 0"/>
            </a:avLst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strella de 32 puntas"/>
          <p:cNvSpPr/>
          <p:nvPr/>
        </p:nvSpPr>
        <p:spPr>
          <a:xfrm>
            <a:off x="4643438" y="1785932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strella de 32 puntas"/>
          <p:cNvSpPr/>
          <p:nvPr/>
        </p:nvSpPr>
        <p:spPr>
          <a:xfrm>
            <a:off x="4643438" y="3429006"/>
            <a:ext cx="1785950" cy="1714494"/>
          </a:xfrm>
          <a:prstGeom prst="star32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8 Imagen" descr="cooltext28093484263888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544705">
            <a:off x="6446107" y="3337202"/>
            <a:ext cx="1892064" cy="876191"/>
          </a:xfrm>
          <a:prstGeom prst="rect">
            <a:avLst/>
          </a:prstGeom>
        </p:spPr>
      </p:pic>
      <p:sp>
        <p:nvSpPr>
          <p:cNvPr id="10" name="9 Rectángulo redondeado"/>
          <p:cNvSpPr/>
          <p:nvPr/>
        </p:nvSpPr>
        <p:spPr>
          <a:xfrm>
            <a:off x="-428660" y="-428646"/>
            <a:ext cx="10144196" cy="5857916"/>
          </a:xfrm>
          <a:prstGeom prst="round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ROMAS Y COLORES QUE CAUTIVAN EL AL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AROMAS Y COLORES QUE CAUTIVAN EL ALMA</Template>
  <TotalTime>0</TotalTime>
  <Words>30</Words>
  <Application>Microsoft Office PowerPoint</Application>
  <PresentationFormat>Presentación en pantalla (16:9)</PresentationFormat>
  <Paragraphs>4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AROMAS Y COLORES QUE CAUTIVAN EL ALMA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2018-04-11T16:29:13Z</dcterms:created>
  <dcterms:modified xsi:type="dcterms:W3CDTF">2018-04-11T16:29:54Z</dcterms:modified>
</cp:coreProperties>
</file>