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6" r:id="rId3"/>
    <p:sldId id="276" r:id="rId4"/>
    <p:sldId id="290" r:id="rId5"/>
    <p:sldId id="298" r:id="rId6"/>
    <p:sldId id="302" r:id="rId7"/>
    <p:sldId id="304" r:id="rId8"/>
    <p:sldId id="301" r:id="rId9"/>
    <p:sldId id="303" r:id="rId10"/>
    <p:sldId id="299" r:id="rId11"/>
    <p:sldId id="300" r:id="rId12"/>
    <p:sldId id="294" r:id="rId13"/>
    <p:sldId id="296" r:id="rId14"/>
    <p:sldId id="293" r:id="rId15"/>
    <p:sldId id="295" r:id="rId16"/>
    <p:sldId id="292" r:id="rId17"/>
    <p:sldId id="274" r:id="rId18"/>
    <p:sldId id="297" r:id="rId19"/>
    <p:sldId id="275" r:id="rId20"/>
    <p:sldId id="291" r:id="rId21"/>
    <p:sldId id="278" r:id="rId22"/>
    <p:sldId id="283" r:id="rId23"/>
    <p:sldId id="287" r:id="rId24"/>
    <p:sldId id="282" r:id="rId25"/>
    <p:sldId id="271" r:id="rId26"/>
    <p:sldId id="264" r:id="rId27"/>
    <p:sldId id="267" r:id="rId28"/>
    <p:sldId id="288" r:id="rId29"/>
    <p:sldId id="258" r:id="rId30"/>
    <p:sldId id="261" r:id="rId31"/>
    <p:sldId id="286" r:id="rId32"/>
    <p:sldId id="289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SpW0tr89rCUp6cTcZSErg" hashData="TAXnFKRIXk6aFXEjoajwV01//J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038B4"/>
    <a:srgbClr val="0066FF"/>
    <a:srgbClr val="FFCCFF"/>
    <a:srgbClr val="FF3300"/>
    <a:srgbClr val="FF9933"/>
    <a:srgbClr val="5933E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302" autoAdjust="0"/>
    <p:restoredTop sz="94660"/>
  </p:normalViewPr>
  <p:slideViewPr>
    <p:cSldViewPr>
      <p:cViewPr>
        <p:scale>
          <a:sx n="50" d="100"/>
          <a:sy n="50" d="100"/>
        </p:scale>
        <p:origin x="-738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54DFB-CBA4-4FEA-A536-6FFEDD6887CD}" type="datetimeFigureOut">
              <a:rPr lang="es-ES" smtClean="0"/>
              <a:pPr/>
              <a:t>21/03/2013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28C90-B46D-4C17-AFCA-D7A67EE54A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54DFB-CBA4-4FEA-A536-6FFEDD6887CD}" type="datetimeFigureOut">
              <a:rPr lang="es-ES" smtClean="0"/>
              <a:pPr/>
              <a:t>21/03/2013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28C90-B46D-4C17-AFCA-D7A67EE54A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54DFB-CBA4-4FEA-A536-6FFEDD6887CD}" type="datetimeFigureOut">
              <a:rPr lang="es-ES" smtClean="0"/>
              <a:pPr/>
              <a:t>21/03/2013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28C90-B46D-4C17-AFCA-D7A67EE54A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54DFB-CBA4-4FEA-A536-6FFEDD6887CD}" type="datetimeFigureOut">
              <a:rPr lang="es-ES" smtClean="0"/>
              <a:pPr/>
              <a:t>21/03/2013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28C90-B46D-4C17-AFCA-D7A67EE54A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54DFB-CBA4-4FEA-A536-6FFEDD6887CD}" type="datetimeFigureOut">
              <a:rPr lang="es-ES" smtClean="0"/>
              <a:pPr/>
              <a:t>21/03/2013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28C90-B46D-4C17-AFCA-D7A67EE54A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54DFB-CBA4-4FEA-A536-6FFEDD6887CD}" type="datetimeFigureOut">
              <a:rPr lang="es-ES" smtClean="0"/>
              <a:pPr/>
              <a:t>21/03/2013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28C90-B46D-4C17-AFCA-D7A67EE54A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54DFB-CBA4-4FEA-A536-6FFEDD6887CD}" type="datetimeFigureOut">
              <a:rPr lang="es-ES" smtClean="0"/>
              <a:pPr/>
              <a:t>21/03/2013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28C90-B46D-4C17-AFCA-D7A67EE54A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54DFB-CBA4-4FEA-A536-6FFEDD6887CD}" type="datetimeFigureOut">
              <a:rPr lang="es-ES" smtClean="0"/>
              <a:pPr/>
              <a:t>21/03/2013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28C90-B46D-4C17-AFCA-D7A67EE54A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54DFB-CBA4-4FEA-A536-6FFEDD6887CD}" type="datetimeFigureOut">
              <a:rPr lang="es-ES" smtClean="0"/>
              <a:pPr/>
              <a:t>21/03/2013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28C90-B46D-4C17-AFCA-D7A67EE54A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54DFB-CBA4-4FEA-A536-6FFEDD6887CD}" type="datetimeFigureOut">
              <a:rPr lang="es-ES" smtClean="0"/>
              <a:pPr/>
              <a:t>21/03/2013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28C90-B46D-4C17-AFCA-D7A67EE54A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54DFB-CBA4-4FEA-A536-6FFEDD6887CD}" type="datetimeFigureOut">
              <a:rPr lang="es-ES" smtClean="0"/>
              <a:pPr/>
              <a:t>21/03/2013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28C90-B46D-4C17-AFCA-D7A67EE54A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CEBBF7-2ECF-485F-8FF5-11DD29C3E2D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054DFB-CBA4-4FEA-A536-6FFEDD6887CD}" type="datetimeFigureOut">
              <a:rPr lang="es-ES" smtClean="0"/>
              <a:pPr/>
              <a:t>21/03/2013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728C90-B46D-4C17-AFCA-D7A67EE54A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B469C1F-8ACC-432C-8B08-E2E03D2FAC6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8.png"/><Relationship Id="rId7" Type="http://schemas.openxmlformats.org/officeDocument/2006/relationships/image" Target="../media/image4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llery_961_7797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gallery_961_7797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Picture 8" descr="fleurs,tube,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500098" y="3344807"/>
            <a:ext cx="4419618" cy="3513193"/>
          </a:xfrm>
          <a:prstGeom prst="rect">
            <a:avLst/>
          </a:prstGeom>
          <a:noFill/>
        </p:spPr>
      </p:pic>
      <p:pic>
        <p:nvPicPr>
          <p:cNvPr id="13" name="Picture 8" descr="fleurs,tube,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4071942"/>
            <a:ext cx="3724332" cy="2786058"/>
          </a:xfrm>
          <a:prstGeom prst="rect">
            <a:avLst/>
          </a:prstGeom>
          <a:noFill/>
        </p:spPr>
      </p:pic>
      <p:pic>
        <p:nvPicPr>
          <p:cNvPr id="31746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3071802" y="285728"/>
            <a:ext cx="3905250" cy="1009650"/>
          </a:xfrm>
          <a:prstGeom prst="rect">
            <a:avLst/>
          </a:prstGeom>
          <a:noFill/>
        </p:spPr>
      </p:pic>
      <p:pic>
        <p:nvPicPr>
          <p:cNvPr id="31748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4714876" y="3286124"/>
            <a:ext cx="1371600" cy="1104901"/>
          </a:xfrm>
          <a:prstGeom prst="rect">
            <a:avLst/>
          </a:prstGeom>
          <a:noFill/>
        </p:spPr>
      </p:pic>
      <p:pic>
        <p:nvPicPr>
          <p:cNvPr id="31750" name="Picture 6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2857488" y="5072074"/>
            <a:ext cx="5924550" cy="1104901"/>
          </a:xfrm>
          <a:prstGeom prst="rect">
            <a:avLst/>
          </a:prstGeom>
          <a:noFill/>
        </p:spPr>
      </p:pic>
      <p:pic>
        <p:nvPicPr>
          <p:cNvPr id="31754" name="Picture 10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5143504" y="6286520"/>
            <a:ext cx="3714750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sndAc>
      <p:stSnd loop="1">
        <p:snd r:embed="rId2" name="Strauss - Voces de Primav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000"/>
                            </p:stCondLst>
                            <p:childTnLst>
                              <p:par>
                                <p:cTn id="4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3k-its-spring-woodburn-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6" name="5 Imagen" descr="03k-its-spring-woodburn-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</p:spPr>
      </p:pic>
      <p:pic>
        <p:nvPicPr>
          <p:cNvPr id="5" name="3 Marcador de contenido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" y="-29875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15726_detail.jpg-colorido-2 nom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84183" cy="6828125"/>
          </a:xfrm>
        </p:spPr>
      </p:pic>
      <p:pic>
        <p:nvPicPr>
          <p:cNvPr id="5" name="3 Marcador de contenido" descr="415726_detail.jpg-colorido-2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84183" cy="6828125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evushka_lezhat_trava_beremennost_zhivot_ulybka_schaste_55127_1024x76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devushka_lezhat_trava_beremennost_zhivot_ulybka_schaste_55127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26632_detail.jpg-rosa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</p:spPr>
      </p:pic>
      <p:pic>
        <p:nvPicPr>
          <p:cNvPr id="5" name="3 Marcador de contenido" descr="426632_detail.jpg-rosas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ntre_flores-1024x76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entre_flores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campo-de-tulipanes-de-colores-tulips-flores-hermosas-en-el-pra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4" name="3 Imagen" descr="campo-de-tulipanes-de-colores-tulips-flores-hermosas-en-el-pra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nena-y-su-mascot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nena-y-su-masco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lores-primaverale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flores-primaveral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uvas-fresas-pan-y-vino-sobre-la-mesa-comida-saludable-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uvas-fresas-pan-y-vino-sobre-la-mesa-comida-saludable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usso-meninas-Férias-foto-hh_dp1523432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</p:spPr>
      </p:pic>
      <p:pic>
        <p:nvPicPr>
          <p:cNvPr id="5" name="3 Marcador de contenido" descr="russo-meninas-Férias-foto-hh_dp152343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vieja-casa-de-madera-Old wooden house from Jearvna, Bulgar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</p:spPr>
      </p:pic>
      <p:pic>
        <p:nvPicPr>
          <p:cNvPr id="5" name="3 Marcador de contenido" descr="vieja-casa-de-madera-Old wooden house from Jearvna, Bulga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é-exotico-de-cerezas-para-una-cena-romántica-y-afrodisiac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</p:spPr>
      </p:pic>
      <p:pic>
        <p:nvPicPr>
          <p:cNvPr id="5" name="3 Marcador de contenido" descr="té-exotico-de-cerezas-para-una-cena-romántica-y-afrodisia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-46881"/>
            <a:ext cx="9144000" cy="6904881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viewer (24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23281"/>
            <a:ext cx="9144000" cy="6858000"/>
          </a:xfrm>
        </p:spPr>
      </p:pic>
      <p:pic>
        <p:nvPicPr>
          <p:cNvPr id="5" name="3 Marcador de contenido" descr="viewer 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96-04-2dayax.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romes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</p:spPr>
      </p:pic>
      <p:pic>
        <p:nvPicPr>
          <p:cNvPr id="5" name="3 Marcador de contenido" descr="promes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40976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24097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llery_159_375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6" name="5 Imagen" descr="gallery_159_375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_99470_4700090_3805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am_99470_4700090_3805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nflower-worl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unflower-worl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_421466_5173401_5145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am_421466_5173401_5145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llery_159_1419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ostodetiprimaverabysetevid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gostodetiprimaverabysetevid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llery_159_5993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FF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2" animBg="1"/>
      <p:bldP spid="5" grpId="3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pring_001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spring_001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son_1-1024x8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Season_1-1024x8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c-printemp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038B4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animaljpg_ru-4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www_animaljpg_ru-4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4" name="Picture 6" descr="Rendered Image"/>
          <p:cNvPicPr>
            <a:picLocks noChangeAspect="1" noChangeArrowheads="1"/>
          </p:cNvPicPr>
          <p:nvPr/>
        </p:nvPicPr>
        <p:blipFill>
          <a:blip r:embed="rId3">
            <a:lum bright="-20000" contrast="40000"/>
          </a:blip>
          <a:srcRect/>
          <a:stretch>
            <a:fillRect/>
          </a:stretch>
        </p:blipFill>
        <p:spPr bwMode="auto">
          <a:xfrm>
            <a:off x="2857488" y="5786454"/>
            <a:ext cx="4019550" cy="342901"/>
          </a:xfrm>
          <a:prstGeom prst="rect">
            <a:avLst/>
          </a:prstGeom>
          <a:noFill/>
        </p:spPr>
      </p:pic>
      <p:pic>
        <p:nvPicPr>
          <p:cNvPr id="2056" name="Picture 8" descr="Rendered Image"/>
          <p:cNvPicPr>
            <a:picLocks noChangeAspect="1" noChangeArrowheads="1"/>
          </p:cNvPicPr>
          <p:nvPr/>
        </p:nvPicPr>
        <p:blipFill>
          <a:blip r:embed="rId4">
            <a:lum bright="-20000" contrast="40000"/>
          </a:blip>
          <a:srcRect/>
          <a:stretch>
            <a:fillRect/>
          </a:stretch>
        </p:blipFill>
        <p:spPr bwMode="auto">
          <a:xfrm>
            <a:off x="8143901" y="6357958"/>
            <a:ext cx="546326" cy="2619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ROMA DE PRIMAVE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AROMA DE PRIMAVERA</Template>
  <TotalTime>0</TotalTime>
  <Words>40</Words>
  <Application>Microsoft Office PowerPoint</Application>
  <PresentationFormat>Presentación en pantalla (4:3)</PresentationFormat>
  <Paragraphs>15</Paragraphs>
  <Slides>31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AROMA DE PRIMAVERA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36</cp:revision>
  <dcterms:created xsi:type="dcterms:W3CDTF">2013-03-21T13:25:57Z</dcterms:created>
  <dcterms:modified xsi:type="dcterms:W3CDTF">2013-03-21T17:34:35Z</dcterms:modified>
</cp:coreProperties>
</file>